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  <p:sldMasterId id="2147483697" r:id="rId2"/>
    <p:sldMasterId id="2147483702" r:id="rId3"/>
    <p:sldMasterId id="2147483699" r:id="rId4"/>
  </p:sldMasterIdLst>
  <p:notesMasterIdLst>
    <p:notesMasterId r:id="rId26"/>
  </p:notesMasterIdLst>
  <p:sldIdLst>
    <p:sldId id="305" r:id="rId5"/>
    <p:sldId id="264" r:id="rId6"/>
    <p:sldId id="265" r:id="rId7"/>
    <p:sldId id="270" r:id="rId8"/>
    <p:sldId id="272" r:id="rId9"/>
    <p:sldId id="274" r:id="rId10"/>
    <p:sldId id="273" r:id="rId11"/>
    <p:sldId id="277" r:id="rId12"/>
    <p:sldId id="279" r:id="rId13"/>
    <p:sldId id="280" r:id="rId14"/>
    <p:sldId id="292" r:id="rId15"/>
    <p:sldId id="293" r:id="rId16"/>
    <p:sldId id="294" r:id="rId17"/>
    <p:sldId id="295" r:id="rId18"/>
    <p:sldId id="297" r:id="rId19"/>
    <p:sldId id="298" r:id="rId20"/>
    <p:sldId id="302" r:id="rId21"/>
    <p:sldId id="291" r:id="rId22"/>
    <p:sldId id="303" r:id="rId23"/>
    <p:sldId id="301" r:id="rId24"/>
    <p:sldId id="306" r:id="rId25"/>
  </p:sldIdLst>
  <p:sldSz cx="17340263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itchFamily="34" charset="0"/>
        <a:ea typeface="ヒラギノ角ゴ Pro W3" charset="-128"/>
        <a:cs typeface="+mn-cs"/>
        <a:sym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itchFamily="34" charset="0"/>
        <a:ea typeface="ヒラギノ角ゴ Pro W3" charset="-128"/>
        <a:cs typeface="+mn-cs"/>
        <a:sym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itchFamily="34" charset="0"/>
        <a:ea typeface="ヒラギノ角ゴ Pro W3" charset="-128"/>
        <a:cs typeface="+mn-cs"/>
        <a:sym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itchFamily="34" charset="0"/>
        <a:ea typeface="ヒラギノ角ゴ Pro W3" charset="-128"/>
        <a:cs typeface="+mn-cs"/>
        <a:sym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itchFamily="34" charset="0"/>
        <a:ea typeface="ヒラギノ角ゴ Pro W3" charset="-128"/>
        <a:cs typeface="+mn-cs"/>
        <a:sym typeface="Arial" pitchFamily="34" charset="0"/>
      </a:defRPr>
    </a:lvl5pPr>
    <a:lvl6pPr marL="2286000" algn="l" defTabSz="914400" rtl="0" eaLnBrk="1" latinLnBrk="0" hangingPunct="1">
      <a:defRPr sz="1200" kern="1200">
        <a:solidFill>
          <a:srgbClr val="FFFFFF"/>
        </a:solidFill>
        <a:latin typeface="Arial" pitchFamily="34" charset="0"/>
        <a:ea typeface="ヒラギノ角ゴ Pro W3" charset="-128"/>
        <a:cs typeface="+mn-cs"/>
        <a:sym typeface="Arial" pitchFamily="34" charset="0"/>
      </a:defRPr>
    </a:lvl6pPr>
    <a:lvl7pPr marL="2743200" algn="l" defTabSz="914400" rtl="0" eaLnBrk="1" latinLnBrk="0" hangingPunct="1">
      <a:defRPr sz="1200" kern="1200">
        <a:solidFill>
          <a:srgbClr val="FFFFFF"/>
        </a:solidFill>
        <a:latin typeface="Arial" pitchFamily="34" charset="0"/>
        <a:ea typeface="ヒラギノ角ゴ Pro W3" charset="-128"/>
        <a:cs typeface="+mn-cs"/>
        <a:sym typeface="Arial" pitchFamily="34" charset="0"/>
      </a:defRPr>
    </a:lvl7pPr>
    <a:lvl8pPr marL="3200400" algn="l" defTabSz="914400" rtl="0" eaLnBrk="1" latinLnBrk="0" hangingPunct="1">
      <a:defRPr sz="1200" kern="1200">
        <a:solidFill>
          <a:srgbClr val="FFFFFF"/>
        </a:solidFill>
        <a:latin typeface="Arial" pitchFamily="34" charset="0"/>
        <a:ea typeface="ヒラギノ角ゴ Pro W3" charset="-128"/>
        <a:cs typeface="+mn-cs"/>
        <a:sym typeface="Arial" pitchFamily="34" charset="0"/>
      </a:defRPr>
    </a:lvl8pPr>
    <a:lvl9pPr marL="3657600" algn="l" defTabSz="914400" rtl="0" eaLnBrk="1" latinLnBrk="0" hangingPunct="1">
      <a:defRPr sz="1200" kern="1200">
        <a:solidFill>
          <a:srgbClr val="FFFFFF"/>
        </a:solidFill>
        <a:latin typeface="Arial" pitchFamily="34" charset="0"/>
        <a:ea typeface="ヒラギノ角ゴ Pro W3" charset="-128"/>
        <a:cs typeface="+mn-cs"/>
        <a:sym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2D523-FCF1-4DBE-BD3E-ACB0D50B87DE}" v="3415" dt="2022-12-15T19:28:10.642"/>
    <p1510:client id="{18C48B12-34BF-44FE-956C-301A1512807B}" v="508" dt="2022-12-15T16:04:36.7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84" y="48"/>
      </p:cViewPr>
      <p:guideLst>
        <p:guide orient="horz" pos="3072"/>
        <p:guide pos="54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2BF8D-C367-47B5-90C1-A55EF51D13B2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79790-E7ED-42BA-8733-2E43DA79C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65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79790-E7ED-42BA-8733-2E43DA79CB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5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79790-E7ED-42BA-8733-2E43DA79CB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17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6693" y="533401"/>
            <a:ext cx="1585008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6693" y="1905001"/>
            <a:ext cx="15850084" cy="7238999"/>
          </a:xfrm>
        </p:spPr>
        <p:txBody>
          <a:bodyPr/>
          <a:lstStyle>
            <a:lvl1pPr marL="0" indent="0" algn="ctr">
              <a:buNone/>
              <a:defRPr/>
            </a:lvl1pPr>
            <a:lvl2pPr marL="609630" indent="0" algn="ctr">
              <a:buNone/>
              <a:defRPr/>
            </a:lvl2pPr>
            <a:lvl3pPr marL="1219261" indent="0" algn="ctr">
              <a:buNone/>
              <a:defRPr/>
            </a:lvl3pPr>
            <a:lvl4pPr marL="1828891" indent="0" algn="ctr">
              <a:buNone/>
              <a:defRPr/>
            </a:lvl4pPr>
            <a:lvl5pPr marL="2438522" indent="0" algn="ctr">
              <a:buNone/>
              <a:defRPr/>
            </a:lvl5pPr>
            <a:lvl6pPr marL="3048152" indent="0" algn="ctr">
              <a:buNone/>
              <a:defRPr/>
            </a:lvl6pPr>
            <a:lvl7pPr marL="3657783" indent="0" algn="ctr">
              <a:buNone/>
              <a:defRPr/>
            </a:lvl7pPr>
            <a:lvl8pPr marL="4267413" indent="0" algn="ctr">
              <a:buNone/>
              <a:defRPr/>
            </a:lvl8pPr>
            <a:lvl9pPr marL="4877044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7912754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825563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73384" y="130176"/>
            <a:ext cx="3903253" cy="96234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3627" y="130176"/>
            <a:ext cx="11506551" cy="9623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764022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891739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9CE97-0FAA-403F-A677-4CCA40D738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631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535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27" y="533400"/>
            <a:ext cx="1561301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27" y="1981200"/>
            <a:ext cx="15613010" cy="7467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687323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87" y="457200"/>
            <a:ext cx="16053290" cy="1219200"/>
          </a:xfrm>
        </p:spPr>
        <p:txBody>
          <a:bodyPr anchor="t"/>
          <a:lstStyle>
            <a:lvl1pPr algn="ctr">
              <a:defRPr sz="5334" b="0" i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487" y="1905000"/>
            <a:ext cx="16053290" cy="7162800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630" indent="0">
              <a:buNone/>
              <a:defRPr sz="2400"/>
            </a:lvl2pPr>
            <a:lvl3pPr marL="1219261" indent="0">
              <a:buNone/>
              <a:defRPr sz="2133"/>
            </a:lvl3pPr>
            <a:lvl4pPr marL="1828891" indent="0">
              <a:buNone/>
              <a:defRPr sz="1867"/>
            </a:lvl4pPr>
            <a:lvl5pPr marL="2438522" indent="0">
              <a:buNone/>
              <a:defRPr sz="1867"/>
            </a:lvl5pPr>
            <a:lvl6pPr marL="3048152" indent="0">
              <a:buNone/>
              <a:defRPr sz="1867"/>
            </a:lvl6pPr>
            <a:lvl7pPr marL="3657783" indent="0">
              <a:buNone/>
              <a:defRPr sz="1867"/>
            </a:lvl7pPr>
            <a:lvl8pPr marL="4267413" indent="0">
              <a:buNone/>
              <a:defRPr sz="1867"/>
            </a:lvl8pPr>
            <a:lvl9pPr marL="4877044" indent="0">
              <a:buNone/>
              <a:defRPr sz="18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48657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3626" y="2273300"/>
            <a:ext cx="7704902" cy="748030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1735" y="2273300"/>
            <a:ext cx="7704902" cy="748030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925146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61" y="2182814"/>
            <a:ext cx="7660451" cy="90963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61" y="3092450"/>
            <a:ext cx="7660451" cy="561975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07721" y="2182814"/>
            <a:ext cx="7664683" cy="90963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07721" y="3092450"/>
            <a:ext cx="7664683" cy="561975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129686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27" y="457200"/>
            <a:ext cx="15613010" cy="1524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06195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13564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88939"/>
            <a:ext cx="5704592" cy="165258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831262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60" y="2041526"/>
            <a:ext cx="5704592" cy="7178675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149926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471" y="6827838"/>
            <a:ext cx="10403735" cy="80645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99471" y="871539"/>
            <a:ext cx="10403735" cy="5851525"/>
          </a:xfr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9471" y="7634288"/>
            <a:ext cx="10403735" cy="1144587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449101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63627" y="130175"/>
            <a:ext cx="15613010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57798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eorgia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3627" y="1371600"/>
            <a:ext cx="15613010" cy="83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180848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charset="0"/>
              </a:rPr>
              <a:t>Second level</a:t>
            </a:r>
          </a:p>
          <a:p>
            <a:pPr lvl="2"/>
            <a:r>
              <a:rPr lang="en-US" dirty="0">
                <a:sym typeface="Arial" charset="0"/>
              </a:rPr>
              <a:t>Third level</a:t>
            </a:r>
          </a:p>
          <a:p>
            <a:pPr lvl="3"/>
            <a:r>
              <a:rPr lang="en-US" dirty="0">
                <a:sym typeface="Arial" charset="0"/>
              </a:rPr>
              <a:t>Fourth level</a:t>
            </a:r>
          </a:p>
          <a:p>
            <a:pPr lvl="4"/>
            <a:r>
              <a:rPr lang="en-US" dirty="0">
                <a:sym typeface="Arial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+mn-lt"/>
          <a:ea typeface="MS PGothic" pitchFamily="34" charset="-128"/>
          <a:cs typeface="ＭＳ Ｐゴシック" charset="0"/>
          <a:sym typeface="Georgia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Garamond" charset="0"/>
          <a:ea typeface="MS PGothic" pitchFamily="34" charset="-128"/>
          <a:cs typeface="ＭＳ Ｐゴシック" charset="0"/>
          <a:sym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Garamond" charset="0"/>
          <a:ea typeface="MS PGothic" pitchFamily="34" charset="-128"/>
          <a:cs typeface="ＭＳ Ｐゴシック" charset="0"/>
          <a:sym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Garamond" charset="0"/>
          <a:ea typeface="MS PGothic" pitchFamily="34" charset="-128"/>
          <a:cs typeface="ＭＳ Ｐゴシック" charset="0"/>
          <a:sym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Garamond" charset="0"/>
          <a:ea typeface="MS PGothic" pitchFamily="34" charset="-128"/>
          <a:cs typeface="ＭＳ Ｐゴシック" charset="0"/>
          <a:sym typeface="Georgia" pitchFamily="18" charset="0"/>
        </a:defRPr>
      </a:lvl5pPr>
      <a:lvl6pPr marL="609630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6pPr>
      <a:lvl7pPr marL="1219261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7pPr>
      <a:lvl8pPr marL="1828891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8pPr>
      <a:lvl9pPr marL="2438522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9pPr>
    </p:titleStyle>
    <p:bodyStyle>
      <a:lvl1pPr marL="649850" indent="-641383" algn="l" rtl="0" eaLnBrk="0" fontAlgn="base" hangingPunct="0">
        <a:spcBef>
          <a:spcPts val="1467"/>
        </a:spcBef>
        <a:spcAft>
          <a:spcPct val="0"/>
        </a:spcAft>
        <a:buSzPct val="100000"/>
        <a:buFont typeface="Lucida Grande" charset="0"/>
        <a:buChar char="•"/>
        <a:defRPr sz="5867">
          <a:solidFill>
            <a:schemeClr val="bg1"/>
          </a:solidFill>
          <a:latin typeface="+mn-lt"/>
          <a:ea typeface="MS PGothic" pitchFamily="34" charset="-128"/>
          <a:cs typeface="ＭＳ Ｐゴシック" charset="0"/>
          <a:sym typeface="Arial" pitchFamily="34" charset="0"/>
        </a:defRPr>
      </a:lvl1pPr>
      <a:lvl2pPr marL="1331451" indent="-522843" algn="l" rtl="0" eaLnBrk="0" fontAlgn="base" hangingPunct="0">
        <a:spcBef>
          <a:spcPts val="1200"/>
        </a:spcBef>
        <a:spcAft>
          <a:spcPct val="0"/>
        </a:spcAft>
        <a:buSzPct val="100000"/>
        <a:buFont typeface="Lucida Grande" charset="0"/>
        <a:buChar char="–"/>
        <a:defRPr sz="5067">
          <a:solidFill>
            <a:schemeClr val="bg1"/>
          </a:solidFill>
          <a:latin typeface="+mn-lt"/>
          <a:ea typeface="MS PGothic" pitchFamily="34" charset="-128"/>
          <a:cs typeface="+mn-cs"/>
          <a:sym typeface="Arial" pitchFamily="34" charset="0"/>
        </a:defRPr>
      </a:lvl2pPr>
      <a:lvl3pPr marL="2108305" indent="-433939" algn="l" rtl="0" eaLnBrk="0" fontAlgn="base" hangingPunct="0">
        <a:spcBef>
          <a:spcPts val="1067"/>
        </a:spcBef>
        <a:spcAft>
          <a:spcPct val="0"/>
        </a:spcAft>
        <a:buSzPct val="100000"/>
        <a:buFont typeface="Lucida Grande" charset="0"/>
        <a:buChar char="•"/>
        <a:defRPr sz="4534">
          <a:solidFill>
            <a:schemeClr val="bg1"/>
          </a:solidFill>
          <a:latin typeface="+mn-lt"/>
          <a:ea typeface="MS PGothic" pitchFamily="34" charset="-128"/>
          <a:cs typeface="+mn-cs"/>
          <a:sym typeface="Arial" pitchFamily="34" charset="0"/>
        </a:defRPr>
      </a:lvl3pPr>
      <a:lvl4pPr marL="2971949" indent="-429705" algn="l" rtl="0" eaLnBrk="0" fontAlgn="base" hangingPunct="0">
        <a:spcBef>
          <a:spcPts val="933"/>
        </a:spcBef>
        <a:spcAft>
          <a:spcPct val="0"/>
        </a:spcAft>
        <a:buSzPct val="100000"/>
        <a:buFont typeface="Lucida Grande" charset="0"/>
        <a:buChar char="–"/>
        <a:defRPr sz="3734">
          <a:solidFill>
            <a:schemeClr val="bg1"/>
          </a:solidFill>
          <a:latin typeface="+mn-lt"/>
          <a:ea typeface="MS PGothic" pitchFamily="34" charset="-128"/>
          <a:cs typeface="+mn-cs"/>
          <a:sym typeface="Arial" pitchFamily="34" charset="0"/>
        </a:defRPr>
      </a:lvl4pPr>
      <a:lvl5pPr marL="3837709" indent="-429705" algn="l" rtl="0" eaLnBrk="0" fontAlgn="base" hangingPunct="0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chemeClr val="bg1"/>
          </a:solidFill>
          <a:latin typeface="+mn-lt"/>
          <a:ea typeface="MS PGothic" pitchFamily="34" charset="-128"/>
          <a:cs typeface="+mn-cs"/>
          <a:sym typeface="Arial" pitchFamily="34" charset="0"/>
        </a:defRPr>
      </a:lvl5pPr>
      <a:lvl6pPr marL="4447340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6pPr>
      <a:lvl7pPr marL="5056970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7pPr>
      <a:lvl8pPr marL="5666601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8pPr>
      <a:lvl9pPr marL="6276231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63627" y="457200"/>
            <a:ext cx="1561301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57798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eorgia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3626" y="2209800"/>
            <a:ext cx="15629944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180848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charset="0"/>
              </a:rPr>
              <a:t>Second level</a:t>
            </a:r>
          </a:p>
          <a:p>
            <a:pPr lvl="2"/>
            <a:r>
              <a:rPr lang="en-US" dirty="0">
                <a:sym typeface="Arial" charset="0"/>
              </a:rPr>
              <a:t>Third level</a:t>
            </a:r>
          </a:p>
          <a:p>
            <a:pPr lvl="3"/>
            <a:r>
              <a:rPr lang="en-US" dirty="0">
                <a:sym typeface="Arial" charset="0"/>
              </a:rPr>
              <a:t>Fourth level</a:t>
            </a:r>
          </a:p>
          <a:p>
            <a:pPr lvl="4"/>
            <a:r>
              <a:rPr lang="en-US" dirty="0">
                <a:sym typeface="Arial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+mn-lt"/>
          <a:ea typeface="MS PGothic" pitchFamily="34" charset="-128"/>
          <a:cs typeface="ＭＳ Ｐゴシック" charset="0"/>
          <a:sym typeface="Georgia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Garamond" charset="0"/>
          <a:ea typeface="MS PGothic" pitchFamily="34" charset="-128"/>
          <a:cs typeface="ＭＳ Ｐゴシック" charset="0"/>
          <a:sym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Garamond" charset="0"/>
          <a:ea typeface="MS PGothic" pitchFamily="34" charset="-128"/>
          <a:cs typeface="ＭＳ Ｐゴシック" charset="0"/>
          <a:sym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Garamond" charset="0"/>
          <a:ea typeface="MS PGothic" pitchFamily="34" charset="-128"/>
          <a:cs typeface="ＭＳ Ｐゴシック" charset="0"/>
          <a:sym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Garamond" charset="0"/>
          <a:ea typeface="MS PGothic" pitchFamily="34" charset="-128"/>
          <a:cs typeface="ＭＳ Ｐゴシック" charset="0"/>
          <a:sym typeface="Georgia" pitchFamily="18" charset="0"/>
        </a:defRPr>
      </a:lvl5pPr>
      <a:lvl6pPr marL="609630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6pPr>
      <a:lvl7pPr marL="1219261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7pPr>
      <a:lvl8pPr marL="1828891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8pPr>
      <a:lvl9pPr marL="2438522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9pPr>
    </p:titleStyle>
    <p:bodyStyle>
      <a:lvl1pPr marL="649850" indent="-641383" algn="l" rtl="0" eaLnBrk="0" fontAlgn="base" hangingPunct="0">
        <a:spcBef>
          <a:spcPts val="1467"/>
        </a:spcBef>
        <a:spcAft>
          <a:spcPct val="0"/>
        </a:spcAft>
        <a:buSzPct val="100000"/>
        <a:buFont typeface="Lucida Grande" charset="0"/>
        <a:buChar char="•"/>
        <a:defRPr sz="5867">
          <a:solidFill>
            <a:schemeClr val="bg1"/>
          </a:solidFill>
          <a:latin typeface="+mn-lt"/>
          <a:ea typeface="MS PGothic" pitchFamily="34" charset="-128"/>
          <a:cs typeface="ＭＳ Ｐゴシック" charset="0"/>
          <a:sym typeface="Arial" pitchFamily="34" charset="0"/>
        </a:defRPr>
      </a:lvl1pPr>
      <a:lvl2pPr marL="1331451" indent="-522843" algn="l" rtl="0" eaLnBrk="0" fontAlgn="base" hangingPunct="0">
        <a:spcBef>
          <a:spcPts val="1200"/>
        </a:spcBef>
        <a:spcAft>
          <a:spcPct val="0"/>
        </a:spcAft>
        <a:buSzPct val="100000"/>
        <a:buFont typeface="Lucida Grande" charset="0"/>
        <a:buChar char="–"/>
        <a:defRPr sz="5067">
          <a:solidFill>
            <a:schemeClr val="bg1"/>
          </a:solidFill>
          <a:latin typeface="+mn-lt"/>
          <a:ea typeface="MS PGothic" pitchFamily="34" charset="-128"/>
          <a:cs typeface="+mn-cs"/>
          <a:sym typeface="Arial" pitchFamily="34" charset="0"/>
        </a:defRPr>
      </a:lvl2pPr>
      <a:lvl3pPr marL="2108305" indent="-433939" algn="l" rtl="0" eaLnBrk="0" fontAlgn="base" hangingPunct="0">
        <a:spcBef>
          <a:spcPts val="1067"/>
        </a:spcBef>
        <a:spcAft>
          <a:spcPct val="0"/>
        </a:spcAft>
        <a:buSzPct val="100000"/>
        <a:buFont typeface="Lucida Grande" charset="0"/>
        <a:buChar char="•"/>
        <a:defRPr sz="4534">
          <a:solidFill>
            <a:schemeClr val="bg1"/>
          </a:solidFill>
          <a:latin typeface="+mn-lt"/>
          <a:ea typeface="MS PGothic" pitchFamily="34" charset="-128"/>
          <a:cs typeface="+mn-cs"/>
          <a:sym typeface="Arial" pitchFamily="34" charset="0"/>
        </a:defRPr>
      </a:lvl3pPr>
      <a:lvl4pPr marL="2971949" indent="-429705" algn="l" rtl="0" eaLnBrk="0" fontAlgn="base" hangingPunct="0">
        <a:spcBef>
          <a:spcPts val="933"/>
        </a:spcBef>
        <a:spcAft>
          <a:spcPct val="0"/>
        </a:spcAft>
        <a:buSzPct val="100000"/>
        <a:buFont typeface="Lucida Grande" charset="0"/>
        <a:buChar char="–"/>
        <a:defRPr sz="3734">
          <a:solidFill>
            <a:schemeClr val="bg1"/>
          </a:solidFill>
          <a:latin typeface="+mn-lt"/>
          <a:ea typeface="MS PGothic" pitchFamily="34" charset="-128"/>
          <a:cs typeface="+mn-cs"/>
          <a:sym typeface="Arial" pitchFamily="34" charset="0"/>
        </a:defRPr>
      </a:lvl4pPr>
      <a:lvl5pPr marL="3837709" indent="-429705" algn="l" rtl="0" eaLnBrk="0" fontAlgn="base" hangingPunct="0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chemeClr val="bg1"/>
          </a:solidFill>
          <a:latin typeface="+mn-lt"/>
          <a:ea typeface="MS PGothic" pitchFamily="34" charset="-128"/>
          <a:cs typeface="+mn-cs"/>
          <a:sym typeface="Arial" pitchFamily="34" charset="0"/>
        </a:defRPr>
      </a:lvl5pPr>
      <a:lvl6pPr marL="4447340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6pPr>
      <a:lvl7pPr marL="5056970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7pPr>
      <a:lvl8pPr marL="5666601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8pPr>
      <a:lvl9pPr marL="6276231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2143" y="519290"/>
            <a:ext cx="14955977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2143" y="2596444"/>
            <a:ext cx="14955977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2143" y="9040143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43962" y="9040143"/>
            <a:ext cx="585233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246561" y="9040143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4E753-3A91-49EC-B846-D2D0B5A781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17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2143" y="519290"/>
            <a:ext cx="14955977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2143" y="2596444"/>
            <a:ext cx="14955977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2143" y="9040143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43962" y="9040143"/>
            <a:ext cx="585233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246561" y="9040143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80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9935B6-1A6D-1D5F-1AB8-83D317590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669" y="152400"/>
            <a:ext cx="17373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154134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467">
                <a:solidFill>
                  <a:schemeClr val="bg1"/>
                </a:solidFill>
                <a:latin typeface="+mn-lt"/>
                <a:ea typeface="MS PGothic" pitchFamily="34" charset="-128"/>
                <a:cs typeface="ＭＳ Ｐゴシック" charset="0"/>
                <a:sym typeface="Georgia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467">
                <a:solidFill>
                  <a:schemeClr val="bg1"/>
                </a:solidFill>
                <a:latin typeface="Garamond" charset="0"/>
                <a:ea typeface="MS PGothic" pitchFamily="34" charset="-128"/>
                <a:cs typeface="ＭＳ Ｐゴシック" charset="0"/>
                <a:sym typeface="Georg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467">
                <a:solidFill>
                  <a:schemeClr val="bg1"/>
                </a:solidFill>
                <a:latin typeface="Garamond" charset="0"/>
                <a:ea typeface="MS PGothic" pitchFamily="34" charset="-128"/>
                <a:cs typeface="ＭＳ Ｐゴシック" charset="0"/>
                <a:sym typeface="Georg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467">
                <a:solidFill>
                  <a:schemeClr val="bg1"/>
                </a:solidFill>
                <a:latin typeface="Garamond" charset="0"/>
                <a:ea typeface="MS PGothic" pitchFamily="34" charset="-128"/>
                <a:cs typeface="ＭＳ Ｐゴシック" charset="0"/>
                <a:sym typeface="Georg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467">
                <a:solidFill>
                  <a:schemeClr val="bg1"/>
                </a:solidFill>
                <a:latin typeface="Garamond" charset="0"/>
                <a:ea typeface="MS PGothic" pitchFamily="34" charset="-128"/>
                <a:cs typeface="ＭＳ Ｐゴシック" charset="0"/>
                <a:sym typeface="Georgia" pitchFamily="18" charset="0"/>
              </a:defRPr>
            </a:lvl5pPr>
            <a:lvl6pPr marL="609630" algn="ctr" rtl="0" fontAlgn="base">
              <a:spcBef>
                <a:spcPct val="0"/>
              </a:spcBef>
              <a:spcAft>
                <a:spcPct val="0"/>
              </a:spcAft>
              <a:defRPr sz="7467" b="1" i="1">
                <a:solidFill>
                  <a:srgbClr val="ECEDDC"/>
                </a:solidFill>
                <a:latin typeface="Georgia" charset="0"/>
                <a:ea typeface="ヒラギノ明朝 Pro W6" charset="0"/>
                <a:cs typeface="ヒラギノ明朝 Pro W6" charset="0"/>
                <a:sym typeface="Georgia" charset="0"/>
              </a:defRPr>
            </a:lvl6pPr>
            <a:lvl7pPr marL="1219261" algn="ctr" rtl="0" fontAlgn="base">
              <a:spcBef>
                <a:spcPct val="0"/>
              </a:spcBef>
              <a:spcAft>
                <a:spcPct val="0"/>
              </a:spcAft>
              <a:defRPr sz="7467" b="1" i="1">
                <a:solidFill>
                  <a:srgbClr val="ECEDDC"/>
                </a:solidFill>
                <a:latin typeface="Georgia" charset="0"/>
                <a:ea typeface="ヒラギノ明朝 Pro W6" charset="0"/>
                <a:cs typeface="ヒラギノ明朝 Pro W6" charset="0"/>
                <a:sym typeface="Georgia" charset="0"/>
              </a:defRPr>
            </a:lvl7pPr>
            <a:lvl8pPr marL="1828891" algn="ctr" rtl="0" fontAlgn="base">
              <a:spcBef>
                <a:spcPct val="0"/>
              </a:spcBef>
              <a:spcAft>
                <a:spcPct val="0"/>
              </a:spcAft>
              <a:defRPr sz="7467" b="1" i="1">
                <a:solidFill>
                  <a:srgbClr val="ECEDDC"/>
                </a:solidFill>
                <a:latin typeface="Georgia" charset="0"/>
                <a:ea typeface="ヒラギノ明朝 Pro W6" charset="0"/>
                <a:cs typeface="ヒラギノ明朝 Pro W6" charset="0"/>
                <a:sym typeface="Georgia" charset="0"/>
              </a:defRPr>
            </a:lvl8pPr>
            <a:lvl9pPr marL="2438522" algn="ctr" rtl="0" fontAlgn="base">
              <a:spcBef>
                <a:spcPct val="0"/>
              </a:spcBef>
              <a:spcAft>
                <a:spcPct val="0"/>
              </a:spcAft>
              <a:defRPr sz="7467" b="1" i="1">
                <a:solidFill>
                  <a:srgbClr val="ECEDDC"/>
                </a:solidFill>
                <a:latin typeface="Georgia" charset="0"/>
                <a:ea typeface="ヒラギノ明朝 Pro W6" charset="0"/>
                <a:cs typeface="ヒラギノ明朝 Pro W6" charset="0"/>
                <a:sym typeface="Georgia" charset="0"/>
              </a:defRPr>
            </a:lvl9pPr>
          </a:lstStyle>
          <a:p>
            <a:pPr marL="76204" marR="0" lvl="0" indent="-76204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MS PGothic" pitchFamily="34" charset="-128"/>
                <a:cs typeface="+mj-cs"/>
                <a:sym typeface="Georgia" charset="0"/>
              </a:rPr>
              <a:t>What can you give the God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MS PGothic" pitchFamily="34" charset="-128"/>
              <a:cs typeface="+mj-cs"/>
              <a:sym typeface="Georgia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F4CA41-E48D-86F7-9968-C8B2A9949DA9}"/>
              </a:ext>
            </a:extLst>
          </p:cNvPr>
          <p:cNvSpPr txBox="1"/>
          <p:nvPr/>
        </p:nvSpPr>
        <p:spPr>
          <a:xfrm>
            <a:off x="516731" y="2971800"/>
            <a:ext cx="9064170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MS PGothic" pitchFamily="34" charset="-128"/>
                <a:cs typeface="+mn-cs"/>
                <a:sym typeface="Georgia" charset="0"/>
              </a:rPr>
              <a:t>who has everything?</a:t>
            </a:r>
            <a:b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MS PGothic" pitchFamily="34" charset="-128"/>
                <a:cs typeface="+mn-cs"/>
                <a:sym typeface="Georgia" charset="0"/>
              </a:rPr>
            </a:br>
            <a:b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MS PGothic" pitchFamily="34" charset="-128"/>
                <a:cs typeface="+mn-cs"/>
                <a:sym typeface="Georgia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180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C43AD996-7B92-4621-A26A-47D9F9255B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42" y="0"/>
            <a:ext cx="17231360" cy="1950720"/>
          </a:xfrm>
          <a:ln/>
        </p:spPr>
        <p:txBody>
          <a:bodyPr vert="horz" wrap="square" lIns="0" tIns="0" rIns="115597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5pPr>
            <a:lvl6pPr marL="325114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6pPr>
            <a:lvl7pPr marL="390137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7pPr>
            <a:lvl8pPr marL="455160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8pPr>
            <a:lvl9pPr marL="520183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indent="0" algn="ctr"/>
            <a:r>
              <a:rPr lang="en-US" altLang="en-US" sz="768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B629A2C-F06D-4CAC-B2E6-722667969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1" y="-76200"/>
            <a:ext cx="17339733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711D1B-E609-46A7-AA57-F1A611890BFA}"/>
              </a:ext>
            </a:extLst>
          </p:cNvPr>
          <p:cNvSpPr txBox="1"/>
          <p:nvPr/>
        </p:nvSpPr>
        <p:spPr>
          <a:xfrm>
            <a:off x="281235" y="223054"/>
            <a:ext cx="17106111" cy="51702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5pPr>
            <a:lvl6pPr marL="325114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6pPr>
            <a:lvl7pPr marL="390137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7pPr>
            <a:lvl8pPr marL="455160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8pPr>
            <a:lvl9pPr marL="520183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9pPr>
          </a:lstStyle>
          <a:p>
            <a:r>
              <a:rPr lang="en-US" sz="568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2) Since they responded to the light (truth) they had:</a:t>
            </a:r>
          </a:p>
          <a:p>
            <a:r>
              <a:rPr lang="en-US" sz="682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God gave them more “Light”.  Vs 4-6</a:t>
            </a:r>
          </a:p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While some saw an obstacle, (vs 3) </a:t>
            </a:r>
          </a:p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saw an </a:t>
            </a:r>
            <a:r>
              <a:rPr lang="en-US" sz="7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opportunity!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(Vs 2) </a:t>
            </a:r>
          </a:p>
          <a:p>
            <a:r>
              <a:rPr lang="en-US" sz="682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6258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C9188-A9AB-4968-A727-84A1C2364D21}"/>
              </a:ext>
            </a:extLst>
          </p:cNvPr>
          <p:cNvSpPr txBox="1"/>
          <p:nvPr/>
        </p:nvSpPr>
        <p:spPr>
          <a:xfrm>
            <a:off x="433757" y="4572000"/>
            <a:ext cx="16472747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5pPr>
            <a:lvl6pPr marL="325114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6pPr>
            <a:lvl7pPr marL="390137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7pPr>
            <a:lvl8pPr marL="455160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8pPr>
            <a:lvl9pPr marL="520183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9pPr>
          </a:lstStyle>
          <a:p>
            <a:pPr marL="914400" indent="-914400">
              <a:buAutoNum type="arabicParenR"/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journeyed in search </a:t>
            </a: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of the true “light”. John 1:4 </a:t>
            </a:r>
          </a:p>
          <a:p>
            <a:r>
              <a:rPr lang="en-US" sz="6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him was life, and the life </a:t>
            </a:r>
          </a:p>
          <a:p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was the light of men. </a:t>
            </a:r>
            <a:endParaRPr lang="en-US" sz="3200" i="1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006BD9-C1F6-461B-83C7-77111852A5DC}"/>
              </a:ext>
            </a:extLst>
          </p:cNvPr>
          <p:cNvSpPr txBox="1"/>
          <p:nvPr/>
        </p:nvSpPr>
        <p:spPr>
          <a:xfrm>
            <a:off x="223474" y="8562717"/>
            <a:ext cx="16797867" cy="9678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5pPr>
            <a:lvl6pPr marL="325114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6pPr>
            <a:lvl7pPr marL="390137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7pPr>
            <a:lvl8pPr marL="455160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8pPr>
            <a:lvl9pPr marL="520183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9pPr>
          </a:lstStyle>
          <a:p>
            <a:r>
              <a:rPr lang="en-US" sz="568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5689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was the true Light,  which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lighteth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every man…”</a:t>
            </a:r>
            <a:endParaRPr lang="en-US" sz="4551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13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C43AD996-7B92-4621-A26A-47D9F9255B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42" y="0"/>
            <a:ext cx="17231360" cy="1950720"/>
          </a:xfrm>
          <a:ln/>
        </p:spPr>
        <p:txBody>
          <a:bodyPr vert="horz" wrap="square" lIns="0" tIns="0" rIns="115597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5pPr>
            <a:lvl6pPr marL="325114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6pPr>
            <a:lvl7pPr marL="390137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7pPr>
            <a:lvl8pPr marL="455160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8pPr>
            <a:lvl9pPr marL="520183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indent="0" algn="ctr"/>
            <a:r>
              <a:rPr lang="en-US" altLang="en-US" sz="768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B629A2C-F06D-4CAC-B2E6-722667969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" y="0"/>
            <a:ext cx="17339733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711D1B-E609-46A7-AA57-F1A611890BFA}"/>
              </a:ext>
            </a:extLst>
          </p:cNvPr>
          <p:cNvSpPr txBox="1"/>
          <p:nvPr/>
        </p:nvSpPr>
        <p:spPr>
          <a:xfrm>
            <a:off x="288131" y="-167582"/>
            <a:ext cx="17791911" cy="11429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5pPr>
            <a:lvl6pPr marL="325114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6pPr>
            <a:lvl7pPr marL="390137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7pPr>
            <a:lvl8pPr marL="455160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8pPr>
            <a:lvl9pPr marL="520183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9pPr>
          </a:lstStyle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 Vs 2 </a:t>
            </a:r>
            <a:r>
              <a:rPr lang="en-US" sz="6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“We have come to worship Him.”</a:t>
            </a:r>
            <a:endParaRPr lang="en-US" sz="6258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CEC866-F78D-447E-221F-54C25268CC45}"/>
              </a:ext>
            </a:extLst>
          </p:cNvPr>
          <p:cNvSpPr txBox="1"/>
          <p:nvPr/>
        </p:nvSpPr>
        <p:spPr>
          <a:xfrm>
            <a:off x="288131" y="712663"/>
            <a:ext cx="16466096" cy="9133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0" lvl="0" indent="0" defTabSz="914400" rtl="0" eaLnBrk="0" fontAlgn="base" latinLnBrk="0" hangingPunct="0">
              <a:lnSpc>
                <a:spcPct val="100000"/>
              </a:lnSpc>
              <a:spcBef>
                <a:spcPts val="1467"/>
              </a:spcBef>
              <a:spcAft>
                <a:spcPct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lang="en-US" sz="6000" b="1" kern="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   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Arial" pitchFamily="34" charset="0"/>
              </a:rPr>
              <a:t> Their Worship </a:t>
            </a: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Arial" pitchFamily="34" charset="0"/>
              </a:rPr>
              <a:t>(gifts)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Arial" pitchFamily="34" charset="0"/>
              </a:rPr>
              <a:t>involved: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  <a:sym typeface="Arial" pitchFamily="34" charset="0"/>
            </a:endParaRPr>
          </a:p>
          <a:p>
            <a:pPr marL="6350" marR="0" lvl="0" indent="0" algn="l" defTabSz="914400" rtl="0" eaLnBrk="0" fontAlgn="base" latinLnBrk="0" hangingPunct="0">
              <a:lnSpc>
                <a:spcPct val="100000"/>
              </a:lnSpc>
              <a:spcBef>
                <a:spcPts val="1467"/>
              </a:spcBef>
              <a:spcAft>
                <a:spcPct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MS PGothic" pitchFamily="34" charset="-128"/>
                <a:sym typeface="Arial" pitchFamily="34" charset="0"/>
              </a:rPr>
              <a:t>  </a:t>
            </a:r>
            <a:r>
              <a:rPr lang="en-US" sz="4400" b="1" kern="0" dirty="0">
                <a:latin typeface="Cambria" panose="02040503050406030204" pitchFamily="18" charset="0"/>
                <a:ea typeface="MS PGothic" pitchFamily="34" charset="-128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) A </a:t>
            </a:r>
            <a:r>
              <a:rPr kumimoji="0" lang="en-US" sz="6000" b="1" i="1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Trip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:  </a:t>
            </a:r>
            <a:r>
              <a:rPr kumimoji="0" lang="en-US" sz="4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Going beyond familiar comfort zones.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MS PGothic" pitchFamily="34" charset="-128"/>
              <a:sym typeface="Arial" pitchFamily="34" charset="0"/>
            </a:endParaRPr>
          </a:p>
          <a:p>
            <a:pPr marL="6350" marR="0" lvl="0" indent="0" algn="l" defTabSz="914400" rtl="0" eaLnBrk="0" fontAlgn="base" latinLnBrk="0" hangingPunct="0">
              <a:lnSpc>
                <a:spcPct val="100000"/>
              </a:lnSpc>
              <a:spcBef>
                <a:spcPts val="1467"/>
              </a:spcBef>
              <a:spcAft>
                <a:spcPct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  b)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A </a:t>
            </a:r>
            <a:r>
              <a:rPr kumimoji="0" lang="en-US" sz="4800" b="1" i="1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Testimony:</a:t>
            </a:r>
            <a:r>
              <a:rPr kumimoji="0" lang="en-US" sz="4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  </a:t>
            </a:r>
            <a:r>
              <a:rPr kumimoji="0" lang="en-US" sz="5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Others knew of their journey </a:t>
            </a:r>
          </a:p>
          <a:p>
            <a:pPr marL="6350" marR="0" lvl="0" indent="0" algn="l" defTabSz="914400" rtl="0" eaLnBrk="0" fontAlgn="base" latinLnBrk="0" hangingPunct="0">
              <a:lnSpc>
                <a:spcPct val="100000"/>
              </a:lnSpc>
              <a:spcBef>
                <a:spcPts val="1467"/>
              </a:spcBef>
              <a:spcAft>
                <a:spcPct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lang="en-US" sz="5400" b="1" i="1" kern="0" dirty="0">
                <a:latin typeface="Cambria" panose="02040503050406030204" pitchFamily="18" charset="0"/>
                <a:ea typeface="MS PGothic" pitchFamily="34" charset="-128"/>
              </a:rPr>
              <a:t>             </a:t>
            </a:r>
            <a:r>
              <a:rPr kumimoji="0" lang="en-US" sz="5400" b="1" i="1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and were affected by it</a:t>
            </a:r>
            <a:r>
              <a:rPr kumimoji="0" lang="en-US" sz="5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.  (Vs 3)</a:t>
            </a:r>
          </a:p>
          <a:p>
            <a:pPr marL="6350" marR="0" lvl="0" indent="0" algn="l" defTabSz="914400" rtl="0" eaLnBrk="0" fontAlgn="base" latinLnBrk="0" hangingPunct="0">
              <a:lnSpc>
                <a:spcPct val="100000"/>
              </a:lnSpc>
              <a:spcBef>
                <a:spcPts val="1467"/>
              </a:spcBef>
              <a:spcAft>
                <a:spcPct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kumimoji="0" lang="en-US" sz="5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        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Who’s affected by your testimony?</a:t>
            </a:r>
          </a:p>
          <a:p>
            <a:pPr marL="6350" marR="0" lvl="0" indent="0" algn="l" defTabSz="914400" rtl="0" eaLnBrk="0" fontAlgn="base" latinLnBrk="0" hangingPunct="0">
              <a:lnSpc>
                <a:spcPct val="100000"/>
              </a:lnSpc>
              <a:spcBef>
                <a:spcPts val="1467"/>
              </a:spcBef>
              <a:spcAft>
                <a:spcPct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 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b) A </a:t>
            </a:r>
            <a:r>
              <a:rPr kumimoji="0" lang="en-US" sz="4800" b="1" i="1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Treasure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:  </a:t>
            </a:r>
            <a:r>
              <a:rPr kumimoji="0" lang="en-US" sz="5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Giving something of value…</a:t>
            </a:r>
          </a:p>
          <a:p>
            <a:pPr marL="635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             </a:t>
            </a:r>
            <a:r>
              <a:rPr kumimoji="0" lang="en-US" sz="6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To</a:t>
            </a: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 </a:t>
            </a:r>
            <a:r>
              <a:rPr kumimoji="0" lang="en-US" sz="6000" b="1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someone of value!  </a:t>
            </a:r>
          </a:p>
          <a:p>
            <a:pPr marL="6350" marR="0" lvl="0" indent="0" algn="l" defTabSz="914400" rtl="0" eaLnBrk="0" fontAlgn="base" latinLnBrk="0" hangingPunct="0">
              <a:lnSpc>
                <a:spcPct val="100000"/>
              </a:lnSpc>
              <a:spcBef>
                <a:spcPts val="1467"/>
              </a:spcBef>
              <a:spcAft>
                <a:spcPct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kumimoji="0" lang="en-US" sz="4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Gen. 22:5  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“</a:t>
            </a:r>
            <a:r>
              <a:rPr kumimoji="0" lang="en-US" sz="4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sym typeface="Arial" pitchFamily="34" charset="0"/>
              </a:rPr>
              <a:t>I and the lad will go yonder and worship”</a:t>
            </a:r>
          </a:p>
          <a:p>
            <a:pPr marL="6350" marR="0" lvl="0" indent="0" algn="ctr" defTabSz="914400" rtl="0" eaLnBrk="0" fontAlgn="base" latinLnBrk="0" hangingPunct="0">
              <a:lnSpc>
                <a:spcPct val="100000"/>
              </a:lnSpc>
              <a:spcBef>
                <a:spcPts val="1467"/>
              </a:spcBef>
              <a:spcAft>
                <a:spcPct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lang="en-US" sz="6000" b="1" i="1" kern="0" dirty="0">
                <a:latin typeface="Cambria" panose="02040503050406030204" pitchFamily="18" charset="0"/>
                <a:ea typeface="MS PGothic" pitchFamily="34" charset="-128"/>
              </a:rPr>
              <a:t>Should our Worship involve anything less?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MS PGothic" pitchFamily="34" charset="-128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49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4332" y="338078"/>
            <a:ext cx="16382999" cy="9855501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eaLnBrk="1" hangingPunct="1">
              <a:spcBef>
                <a:spcPts val="0"/>
              </a:spcBef>
              <a:buNone/>
              <a:defRPr/>
            </a:pPr>
            <a:r>
              <a:rPr lang="en-US" sz="5400" b="1" dirty="0">
                <a:solidFill>
                  <a:srgbClr val="FFFFFF"/>
                </a:solidFill>
                <a:ea typeface="+mn-ea"/>
                <a:cs typeface="+mn-cs"/>
                <a:sym typeface="Arial" charset="0"/>
              </a:rPr>
              <a:t>  Mt 2:11 </a:t>
            </a:r>
            <a:r>
              <a:rPr lang="en-US" sz="5400" b="1" i="1" dirty="0">
                <a:solidFill>
                  <a:srgbClr val="FFFF00"/>
                </a:solidFill>
                <a:ea typeface="+mn-ea"/>
                <a:cs typeface="+mn-cs"/>
                <a:sym typeface="Arial" charset="0"/>
              </a:rPr>
              <a:t>“they saw the young child with Mary …,</a:t>
            </a:r>
          </a:p>
          <a:p>
            <a:pPr marL="8467" indent="0" eaLnBrk="1" hangingPunct="1">
              <a:spcBef>
                <a:spcPts val="0"/>
              </a:spcBef>
              <a:buNone/>
              <a:defRPr/>
            </a:pPr>
            <a:r>
              <a:rPr lang="en-US" sz="5400" b="1" i="1" dirty="0">
                <a:solidFill>
                  <a:srgbClr val="FFFF00"/>
                </a:solidFill>
                <a:ea typeface="+mn-ea"/>
                <a:cs typeface="+mn-cs"/>
                <a:sym typeface="Arial" charset="0"/>
              </a:rPr>
              <a:t>               and fell down, and worshipped him: </a:t>
            </a:r>
          </a:p>
          <a:p>
            <a:pPr marL="8467" indent="0" eaLnBrk="1" hangingPunct="1">
              <a:spcBef>
                <a:spcPts val="0"/>
              </a:spcBef>
              <a:buNone/>
              <a:defRPr/>
            </a:pPr>
            <a:r>
              <a:rPr lang="en-US" sz="5400" b="1" i="1" dirty="0">
                <a:solidFill>
                  <a:srgbClr val="FFFF00"/>
                </a:solidFill>
                <a:ea typeface="+mn-ea"/>
                <a:cs typeface="+mn-cs"/>
                <a:sym typeface="Arial" charset="0"/>
              </a:rPr>
              <a:t>when </a:t>
            </a:r>
            <a:r>
              <a:rPr lang="en-US" sz="5400" b="1" i="1" u="sng" dirty="0">
                <a:solidFill>
                  <a:srgbClr val="FFFF00"/>
                </a:solidFill>
                <a:ea typeface="+mn-ea"/>
                <a:cs typeface="+mn-cs"/>
                <a:sym typeface="Arial" charset="0"/>
              </a:rPr>
              <a:t>they had opened their treasures</a:t>
            </a:r>
            <a:r>
              <a:rPr lang="en-US" sz="5400" b="1" i="1" dirty="0">
                <a:solidFill>
                  <a:srgbClr val="FFFF00"/>
                </a:solidFill>
                <a:ea typeface="+mn-ea"/>
                <a:cs typeface="+mn-cs"/>
                <a:sym typeface="Arial" charset="0"/>
              </a:rPr>
              <a:t>, they presented unto him gifts; gold, and frankincense, and myrrh.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901979-0AD2-F9DD-3A0B-D829FB6F9C8E}"/>
              </a:ext>
            </a:extLst>
          </p:cNvPr>
          <p:cNvSpPr txBox="1"/>
          <p:nvPr/>
        </p:nvSpPr>
        <p:spPr>
          <a:xfrm>
            <a:off x="5332096" y="3833703"/>
            <a:ext cx="1165860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C. Notice their “gifts” came after they</a:t>
            </a:r>
          </a:p>
          <a:p>
            <a:pPr marR="0" lvl="0" algn="ctr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 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“opened their treasures”.  </a:t>
            </a:r>
          </a:p>
          <a:p>
            <a:pPr marR="0" lvl="0" algn="ctr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1) Their “treasures” were opened </a:t>
            </a:r>
          </a:p>
          <a:p>
            <a:pPr marR="0" lvl="0" algn="ctr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because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 their “eyes” were opened!</a:t>
            </a:r>
          </a:p>
          <a:p>
            <a:pPr marR="0" lvl="0" algn="ctr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Their gift to God involved acting on his gift of </a:t>
            </a:r>
            <a:r>
              <a:rPr lang="en-US" sz="6600" b="1" i="1" u="sng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“Sight”. </a:t>
            </a:r>
          </a:p>
        </p:txBody>
      </p:sp>
      <p:pic>
        <p:nvPicPr>
          <p:cNvPr id="3" name="Picture 2" descr="Happy Clean Living: Motivational Monday: &quot;Thoughtful Gifts&quot;">
            <a:extLst>
              <a:ext uri="{FF2B5EF4-FFF2-40B4-BE49-F238E27FC236}">
                <a16:creationId xmlns:a16="http://schemas.microsoft.com/office/drawing/2014/main" id="{AC09FF4F-6B83-4591-A614-DD216CF83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" y="3868537"/>
            <a:ext cx="5693229" cy="5878532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364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4332" y="338078"/>
            <a:ext cx="16382999" cy="9855501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600" b="1" dirty="0">
                <a:solidFill>
                  <a:srgbClr val="FFFFFF"/>
                </a:solidFill>
                <a:ea typeface="+mn-ea"/>
                <a:cs typeface="+mn-cs"/>
                <a:sym typeface="Arial" charset="0"/>
              </a:rPr>
              <a:t>What do you “See”?  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4800" b="1" dirty="0">
                <a:solidFill>
                  <a:srgbClr val="FFFFFF"/>
                </a:solidFill>
                <a:ea typeface="+mn-ea"/>
                <a:cs typeface="+mn-cs"/>
                <a:sym typeface="Arial" charset="0"/>
              </a:rPr>
              <a:t>Eph 1:17-19 </a:t>
            </a:r>
            <a:r>
              <a:rPr lang="en-US" sz="4800" b="1" dirty="0">
                <a:solidFill>
                  <a:srgbClr val="FFFF00"/>
                </a:solidFill>
                <a:ea typeface="+mn-ea"/>
                <a:cs typeface="+mn-cs"/>
                <a:sym typeface="Arial" charset="0"/>
              </a:rPr>
              <a:t>“</a:t>
            </a:r>
            <a:r>
              <a:rPr lang="en-US" sz="4800" b="1" i="1" dirty="0">
                <a:solidFill>
                  <a:srgbClr val="FFFF00"/>
                </a:solidFill>
                <a:ea typeface="+mn-ea"/>
                <a:cs typeface="+mn-cs"/>
                <a:sym typeface="Arial" charset="0"/>
              </a:rPr>
              <a:t>That the …Father of glory, may give unto you the spirit of wisdom and revelation in the knowledge of him: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4800" b="1" i="1" dirty="0">
                <a:solidFill>
                  <a:srgbClr val="FFFF00"/>
                </a:solidFill>
                <a:ea typeface="+mn-ea"/>
                <a:cs typeface="+mn-cs"/>
                <a:sym typeface="Arial" charset="0"/>
              </a:rPr>
              <a:t> The eyes of your understanding being enlightened;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4800" b="1" i="1" dirty="0">
                <a:solidFill>
                  <a:srgbClr val="FFFF00"/>
                </a:solidFill>
                <a:ea typeface="+mn-ea"/>
                <a:cs typeface="+mn-cs"/>
                <a:sym typeface="Arial" charset="0"/>
              </a:rPr>
              <a:t>that ye may know what is the hope of his calling,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4800" b="1" i="1" dirty="0">
                <a:solidFill>
                  <a:srgbClr val="FFFF00"/>
                </a:solidFill>
                <a:ea typeface="+mn-ea"/>
                <a:cs typeface="+mn-cs"/>
                <a:sym typeface="Arial" charset="0"/>
              </a:rPr>
              <a:t>and what the riches of the glory of his inheritance.</a:t>
            </a:r>
          </a:p>
          <a:p>
            <a:pPr marL="8467" indent="0" eaLnBrk="1" hangingPunct="1">
              <a:spcBef>
                <a:spcPts val="0"/>
              </a:spcBef>
              <a:buNone/>
              <a:defRPr/>
            </a:pPr>
            <a:endParaRPr lang="en-US" sz="4800" b="1" i="1" dirty="0">
              <a:solidFill>
                <a:srgbClr val="FFFF00"/>
              </a:solidFill>
              <a:ea typeface="+mn-ea"/>
              <a:cs typeface="+mn-cs"/>
              <a:sym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901979-0AD2-F9DD-3A0B-D829FB6F9C8E}"/>
              </a:ext>
            </a:extLst>
          </p:cNvPr>
          <p:cNvSpPr txBox="1"/>
          <p:nvPr/>
        </p:nvSpPr>
        <p:spPr>
          <a:xfrm>
            <a:off x="4936331" y="5226988"/>
            <a:ext cx="116586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/>
                <a:ea typeface="MS PGothic" pitchFamily="34" charset="-128"/>
                <a:cs typeface="+mn-cs"/>
                <a:sym typeface="Arial" charset="0"/>
              </a:rPr>
              <a:t>And what is the exceeding greatness</a:t>
            </a:r>
          </a:p>
          <a:p>
            <a:pPr marR="0" lvl="0" algn="ctr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/>
                <a:ea typeface="MS PGothic" pitchFamily="34" charset="-128"/>
                <a:cs typeface="+mn-cs"/>
                <a:sym typeface="Arial" charset="0"/>
              </a:rPr>
              <a:t> of his power to us-ward who believe, </a:t>
            </a:r>
          </a:p>
          <a:p>
            <a:pPr marR="0" lvl="0" algn="ctr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/>
                <a:ea typeface="MS PGothic" pitchFamily="34" charset="-128"/>
                <a:cs typeface="+mn-cs"/>
                <a:sym typeface="Arial" charset="0"/>
              </a:rPr>
              <a:t>according to the working </a:t>
            </a:r>
          </a:p>
          <a:p>
            <a:pPr marR="0" lvl="0" algn="ctr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/>
                <a:ea typeface="MS PGothic" pitchFamily="34" charset="-128"/>
                <a:cs typeface="+mn-cs"/>
                <a:sym typeface="Arial" charset="0"/>
              </a:rPr>
              <a:t>of his mighty power,</a:t>
            </a:r>
          </a:p>
          <a:p>
            <a:pPr marR="0" lvl="0" algn="ctr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i="1" kern="0" dirty="0">
                <a:solidFill>
                  <a:srgbClr val="FFFF00"/>
                </a:solidFill>
                <a:latin typeface="Garamond"/>
                <a:ea typeface="MS PGothic" pitchFamily="34" charset="-128"/>
                <a:sym typeface="Arial" charset="0"/>
              </a:rPr>
              <a:t>Which He wrought in Christ…”</a:t>
            </a:r>
            <a:endParaRPr kumimoji="0" lang="en-US" sz="66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30088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C43AD996-7B92-4621-A26A-47D9F9255B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42" y="0"/>
            <a:ext cx="17231360" cy="1950720"/>
          </a:xfrm>
          <a:ln/>
        </p:spPr>
        <p:txBody>
          <a:bodyPr vert="horz" wrap="square" lIns="0" tIns="0" rIns="115597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5pPr>
            <a:lvl6pPr marL="325114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6pPr>
            <a:lvl7pPr marL="390137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7pPr>
            <a:lvl8pPr marL="455160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8pPr>
            <a:lvl9pPr marL="520183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indent="0" algn="ctr"/>
            <a:r>
              <a:rPr lang="en-US" altLang="en-US" sz="768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C967C1-E061-49A5-915D-21F2A728363C}"/>
              </a:ext>
            </a:extLst>
          </p:cNvPr>
          <p:cNvSpPr txBox="1"/>
          <p:nvPr/>
        </p:nvSpPr>
        <p:spPr>
          <a:xfrm>
            <a:off x="213044" y="15985"/>
            <a:ext cx="17028288" cy="517680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5pPr>
            <a:lvl6pPr marL="325114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6pPr>
            <a:lvl7pPr marL="390137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7pPr>
            <a:lvl8pPr marL="455160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8pPr>
            <a:lvl9pPr marL="520183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The Gift of the Shepherds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(Lk 2:8-20)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1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God sent His angels to share the news with them. 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9-14</a:t>
            </a:r>
            <a:endParaRPr lang="en-US" sz="5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“The angel of the Lord came upon them and the glory of the Lord shone round about them: and they were afraid…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Fear not…I bring you good tidings of great joy...all people.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unto you is born …this day a Savior…Christ the Lord..</a:t>
            </a:r>
            <a:endParaRPr lang="en-US" sz="2400" i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EFF6A511-73E3-4F7A-847C-0738C58F0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3" y="5181599"/>
            <a:ext cx="6014718" cy="448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The Greatest Christmas Gift - NewCREEations">
            <a:extLst>
              <a:ext uri="{FF2B5EF4-FFF2-40B4-BE49-F238E27FC236}">
                <a16:creationId xmlns:a16="http://schemas.microsoft.com/office/drawing/2014/main" id="{24FAAE76-83C1-B19B-EAD3-59FD07FC5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2" y="5168899"/>
            <a:ext cx="6136769" cy="454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F7BD36-BF59-63D8-E5A7-C50DD26DCB7B}"/>
              </a:ext>
            </a:extLst>
          </p:cNvPr>
          <p:cNvSpPr txBox="1"/>
          <p:nvPr/>
        </p:nvSpPr>
        <p:spPr>
          <a:xfrm>
            <a:off x="6231731" y="4584701"/>
            <a:ext cx="10891519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dirty="0"/>
            </a:br>
            <a:r>
              <a:rPr lang="en-US" sz="4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4400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suddenly there was with the angel a multitude of the heavenly host</a:t>
            </a:r>
          </a:p>
          <a:p>
            <a:pPr algn="ctr"/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praising God, and saying, </a:t>
            </a:r>
            <a:r>
              <a:rPr lang="en-US" sz="4400" b="1" i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4400" b="1" i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Glory to God in the highest, and on earth</a:t>
            </a:r>
          </a:p>
          <a:p>
            <a:pPr algn="ctr"/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peace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(Eirene: to join: </a:t>
            </a:r>
            <a:r>
              <a:rPr lang="en-US" sz="44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partnership!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will 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eudokia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satisfying </a:t>
            </a:r>
            <a:r>
              <a:rPr lang="en-US" sz="48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purpose)</a:t>
            </a:r>
          </a:p>
          <a:p>
            <a:pPr algn="ctr"/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toward men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endParaRPr lang="en-US" sz="11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71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C43AD996-7B92-4621-A26A-47D9F9255B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42" y="0"/>
            <a:ext cx="17231360" cy="1950720"/>
          </a:xfrm>
          <a:ln/>
        </p:spPr>
        <p:txBody>
          <a:bodyPr vert="horz" wrap="square" lIns="0" tIns="0" rIns="115597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5pPr>
            <a:lvl6pPr marL="325114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6pPr>
            <a:lvl7pPr marL="390137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7pPr>
            <a:lvl8pPr marL="455160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8pPr>
            <a:lvl9pPr marL="520183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indent="0" algn="ctr"/>
            <a:r>
              <a:rPr lang="en-US" altLang="en-US" sz="768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C967C1-E061-49A5-915D-21F2A728363C}"/>
              </a:ext>
            </a:extLst>
          </p:cNvPr>
          <p:cNvSpPr txBox="1"/>
          <p:nvPr/>
        </p:nvSpPr>
        <p:spPr>
          <a:xfrm>
            <a:off x="117076" y="353165"/>
            <a:ext cx="17128225" cy="709963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5pPr>
            <a:lvl6pPr marL="325114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6pPr>
            <a:lvl7pPr marL="390137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7pPr>
            <a:lvl8pPr marL="455160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8pPr>
            <a:lvl9pPr marL="520183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The Gift of the Shepherds. </a:t>
            </a:r>
            <a:r>
              <a:rPr lang="en-US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(Lk 2:8-20)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1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12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 Responded Personally To The Angel’s Message.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89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1) They sought carefully.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5689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Lk 2:15 </a:t>
            </a:r>
            <a:r>
              <a:rPr lang="en-US" sz="5689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“as the angels were gone away …into heaven,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5689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shepherds said one to another, 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en-US" sz="5689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Let us now go even unto Bethlehem, and see this thing  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en-US" sz="5689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which is come to pass,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5689" b="1" i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Eleventh Station: The Shepherds Share the Good News - Norbertine">
            <a:extLst>
              <a:ext uri="{FF2B5EF4-FFF2-40B4-BE49-F238E27FC236}">
                <a16:creationId xmlns:a16="http://schemas.microsoft.com/office/drawing/2014/main" id="{0D5A4169-5E1B-7FCA-1D8C-631A59CAD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4" t="13609" r="19664" b="25734"/>
          <a:stretch/>
        </p:blipFill>
        <p:spPr bwMode="auto">
          <a:xfrm>
            <a:off x="137921" y="5542671"/>
            <a:ext cx="6934202" cy="4191000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552AD4-C737-C416-0BB7-FC0CA2C168D8}"/>
              </a:ext>
            </a:extLst>
          </p:cNvPr>
          <p:cNvSpPr txBox="1"/>
          <p:nvPr/>
        </p:nvSpPr>
        <p:spPr>
          <a:xfrm>
            <a:off x="7908131" y="6651804"/>
            <a:ext cx="88134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itchFamily="34" charset="0"/>
              </a:rPr>
              <a:t> 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itchFamily="34" charset="0"/>
              </a:rPr>
              <a:t>which the Lord hath made known unto us.”</a:t>
            </a:r>
            <a:endParaRPr kumimoji="0" lang="en-US" sz="5689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54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C43AD996-7B92-4621-A26A-47D9F9255B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42" y="0"/>
            <a:ext cx="17231360" cy="1950720"/>
          </a:xfrm>
          <a:ln/>
        </p:spPr>
        <p:txBody>
          <a:bodyPr vert="horz" wrap="square" lIns="0" tIns="0" rIns="115597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5pPr>
            <a:lvl6pPr marL="325114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6pPr>
            <a:lvl7pPr marL="390137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7pPr>
            <a:lvl8pPr marL="455160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8pPr>
            <a:lvl9pPr marL="520183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indent="0" algn="ctr"/>
            <a:r>
              <a:rPr lang="en-US" altLang="en-US" sz="768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C967C1-E061-49A5-915D-21F2A728363C}"/>
              </a:ext>
            </a:extLst>
          </p:cNvPr>
          <p:cNvSpPr txBox="1"/>
          <p:nvPr/>
        </p:nvSpPr>
        <p:spPr>
          <a:xfrm>
            <a:off x="221495" y="0"/>
            <a:ext cx="17128225" cy="50380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5pPr>
            <a:lvl6pPr marL="325114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6pPr>
            <a:lvl7pPr marL="390137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7pPr>
            <a:lvl8pPr marL="455160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8pPr>
            <a:lvl9pPr marL="520183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US" sz="512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 Responded Personally To The Angel’s Message.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89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1)  They </a:t>
            </a:r>
            <a:r>
              <a:rPr lang="en-US" sz="5689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sought carefully</a:t>
            </a:r>
            <a:r>
              <a:rPr lang="en-US" sz="5689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Vs 15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689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2)  </a:t>
            </a:r>
            <a:r>
              <a:rPr lang="en-US" sz="5689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They saw personally</a:t>
            </a:r>
            <a:r>
              <a:rPr lang="en-US" sz="51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Vs 16 </a:t>
            </a:r>
            <a:r>
              <a:rPr lang="en-US" sz="512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“let us go and see”</a:t>
            </a:r>
            <a:r>
              <a:rPr lang="en-US" sz="512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3)  </a:t>
            </a:r>
            <a:r>
              <a:rPr lang="en-US" sz="512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They </a:t>
            </a:r>
            <a:r>
              <a:rPr lang="en-US" sz="5120" b="1" i="1" u="sng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shared</a:t>
            </a:r>
            <a:r>
              <a:rPr lang="en-US" sz="5120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12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unselfishly</a:t>
            </a:r>
            <a:r>
              <a:rPr lang="en-US" sz="51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Vs 17 </a:t>
            </a:r>
            <a:r>
              <a:rPr lang="en-US" sz="512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“made known abroad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12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the saying which was told them concerning this child”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5120" b="1" i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8" descr="C. Michael Dudash - Birth of the King - Christ-Centered Art">
            <a:extLst>
              <a:ext uri="{FF2B5EF4-FFF2-40B4-BE49-F238E27FC236}">
                <a16:creationId xmlns:a16="http://schemas.microsoft.com/office/drawing/2014/main" id="{1A73EEC8-CADD-8B77-E3BC-37A7CF2A4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" y="5181600"/>
            <a:ext cx="7817989" cy="4800599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1B086B-553C-4E65-98B3-89AB7FC45917}"/>
              </a:ext>
            </a:extLst>
          </p:cNvPr>
          <p:cNvSpPr txBox="1"/>
          <p:nvPr/>
        </p:nvSpPr>
        <p:spPr>
          <a:xfrm>
            <a:off x="7679531" y="5410200"/>
            <a:ext cx="8752114" cy="880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12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itchFamily="34" charset="0"/>
              </a:rPr>
              <a:t>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ACCBFB-B6B5-58D3-8D0D-082D3B579215}"/>
              </a:ext>
            </a:extLst>
          </p:cNvPr>
          <p:cNvSpPr txBox="1"/>
          <p:nvPr/>
        </p:nvSpPr>
        <p:spPr>
          <a:xfrm>
            <a:off x="27753" y="3996095"/>
            <a:ext cx="17405378" cy="166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12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And all they that heard it wondered at those things which were told them by the shepherds.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1EA64B-CB1F-4414-662A-EE900EEED09D}"/>
              </a:ext>
            </a:extLst>
          </p:cNvPr>
          <p:cNvSpPr txBox="1"/>
          <p:nvPr/>
        </p:nvSpPr>
        <p:spPr>
          <a:xfrm>
            <a:off x="7679531" y="6006762"/>
            <a:ext cx="966073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itchFamily="34" charset="0"/>
              </a:rPr>
              <a:t>4) They Returned </a:t>
            </a:r>
            <a:r>
              <a:rPr kumimoji="0" lang="en-US" sz="6000" b="1" i="1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itchFamily="34" charset="0"/>
              </a:rPr>
              <a:t>Differently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itchFamily="34" charset="0"/>
              </a:rPr>
              <a:t>!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itchFamily="34" charset="0"/>
              </a:rPr>
              <a:t>20 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Arial" pitchFamily="34" charset="0"/>
              </a:rPr>
              <a:t>“glorifying and Praising God”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ヒラギノ角ゴ Pro W3" charset="-128"/>
              <a:cs typeface="+mn-cs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5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69132" y="338078"/>
            <a:ext cx="16406799" cy="9855501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eaLnBrk="1" hangingPunct="1">
              <a:spcBef>
                <a:spcPts val="0"/>
              </a:spcBef>
              <a:buNone/>
              <a:defRPr/>
            </a:pPr>
            <a:r>
              <a:rPr lang="en-US" sz="6600" b="1" dirty="0">
                <a:solidFill>
                  <a:srgbClr val="FFFFFF"/>
                </a:solidFill>
                <a:ea typeface="+mn-ea"/>
                <a:cs typeface="+mn-cs"/>
                <a:sym typeface="Arial" charset="0"/>
              </a:rPr>
              <a:t>What to give the God who has everything?</a:t>
            </a:r>
            <a:endParaRPr lang="en-US" sz="5400" dirty="0">
              <a:ea typeface="+mn-ea"/>
              <a:cs typeface="+mn-cs"/>
              <a:sym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28F149-6499-6D3C-744F-A97644A3C8C9}"/>
              </a:ext>
            </a:extLst>
          </p:cNvPr>
          <p:cNvSpPr txBox="1"/>
          <p:nvPr/>
        </p:nvSpPr>
        <p:spPr>
          <a:xfrm>
            <a:off x="897756" y="1454646"/>
            <a:ext cx="1559581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buAutoNum type="arabicParenR"/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 Zacharias and Elisabeth, we can:</a:t>
            </a:r>
          </a:p>
          <a:p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recognize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God’s gift in our children, </a:t>
            </a: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and </a:t>
            </a:r>
            <a:r>
              <a:rPr lang="en-US" sz="5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raise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them for,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C2AB31-B216-963C-0145-4AAB7194F496}"/>
              </a:ext>
            </a:extLst>
          </p:cNvPr>
          <p:cNvSpPr txBox="1"/>
          <p:nvPr/>
        </p:nvSpPr>
        <p:spPr>
          <a:xfrm>
            <a:off x="5463862" y="4419600"/>
            <a:ext cx="11406800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22:6  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“Train up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ḥānak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dedicate/discipline)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child in the way </a:t>
            </a:r>
            <a:r>
              <a:rPr lang="en-US" sz="4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should go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when he is old, he will not depart from it.” </a:t>
            </a:r>
          </a:p>
          <a:p>
            <a:pPr>
              <a:spcBef>
                <a:spcPts val="1200"/>
              </a:spcBef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Eph 6:4 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“bring them up in the nurture </a:t>
            </a:r>
          </a:p>
          <a:p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and admonition of the Lord.” </a:t>
            </a:r>
            <a:endParaRPr lang="en-US" sz="4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D197C-C46F-0A07-0980-6FE52E1F6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1467"/>
            <a:ext cx="5341131" cy="5962133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E7D31-8FEC-45EA-1487-393B5C9632BF}"/>
              </a:ext>
            </a:extLst>
          </p:cNvPr>
          <p:cNvSpPr txBox="1"/>
          <p:nvPr/>
        </p:nvSpPr>
        <p:spPr>
          <a:xfrm>
            <a:off x="7450931" y="3116639"/>
            <a:ext cx="86677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and </a:t>
            </a:r>
            <a:r>
              <a:rPr kumimoji="0" lang="en-US" sz="6000" b="1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return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them to, Him.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053559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743"/>
            <a:ext cx="17229909" cy="9534857"/>
          </a:xfrm>
        </p:spPr>
      </p:pic>
      <p:sp>
        <p:nvSpPr>
          <p:cNvPr id="6" name="Rectangle 5"/>
          <p:cNvSpPr/>
          <p:nvPr/>
        </p:nvSpPr>
        <p:spPr>
          <a:xfrm>
            <a:off x="135732" y="203503"/>
            <a:ext cx="16916399" cy="920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Like the Magi, we can give God the gift of our “sight”.  (Focus)</a:t>
            </a: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 you “see” in Christmas?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you see the promise fulfilled </a:t>
            </a:r>
          </a:p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when others see the “pretty” lights? </a:t>
            </a:r>
          </a:p>
          <a:p>
            <a:r>
              <a:rPr lang="en-US" sz="5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(The Preoccupied will always miss the Prince of Peace!)</a:t>
            </a:r>
          </a:p>
          <a:p>
            <a:pPr marL="685800" indent="-6858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you see a faith journey to take when others see a    </a:t>
            </a: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“jammed” schedule  and are too preoccupied to </a:t>
            </a: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investigate the claims of God?      </a:t>
            </a:r>
          </a:p>
          <a:p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 Crowd will always miss the Christ)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895592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743"/>
            <a:ext cx="17229909" cy="9534857"/>
          </a:xfrm>
        </p:spPr>
      </p:pic>
      <p:sp>
        <p:nvSpPr>
          <p:cNvPr id="6" name="Rectangle 5"/>
          <p:cNvSpPr/>
          <p:nvPr/>
        </p:nvSpPr>
        <p:spPr>
          <a:xfrm>
            <a:off x="135732" y="203503"/>
            <a:ext cx="16916399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 you “see” in Christmas?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see the value of Giving to (Worshipping) God</a:t>
            </a: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others see an opportunity to get from God and others?  </a:t>
            </a:r>
          </a:p>
          <a:p>
            <a:r>
              <a:rPr lang="en-US" sz="8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(The Selfish will never see the Savior!)</a:t>
            </a:r>
          </a:p>
          <a:p>
            <a:pPr algn="ctr"/>
            <a:r>
              <a:rPr lang="en-US" sz="7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you “serving” based on your sight?</a:t>
            </a:r>
          </a:p>
          <a:p>
            <a:pPr algn="ctr"/>
            <a:r>
              <a:rPr lang="en-US" sz="6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so, then you are among the Wise Men </a:t>
            </a:r>
          </a:p>
          <a:p>
            <a:pPr algn="ctr"/>
            <a:r>
              <a:rPr lang="en-US" sz="6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who still See, Seek, and Serve Him!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62790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st Minute Gift Ideas for Christmas - It's So Necessary Blog">
            <a:extLst>
              <a:ext uri="{FF2B5EF4-FFF2-40B4-BE49-F238E27FC236}">
                <a16:creationId xmlns:a16="http://schemas.microsoft.com/office/drawing/2014/main" id="{6E8A4111-9A9D-EC11-F7C4-3917FD814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4" r="38583"/>
          <a:stretch/>
        </p:blipFill>
        <p:spPr bwMode="auto">
          <a:xfrm>
            <a:off x="-147639" y="3886200"/>
            <a:ext cx="7155113" cy="60198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11ED3B-800E-B4BB-2C8D-C2C162810525}"/>
              </a:ext>
            </a:extLst>
          </p:cNvPr>
          <p:cNvSpPr txBox="1"/>
          <p:nvPr/>
        </p:nvSpPr>
        <p:spPr>
          <a:xfrm>
            <a:off x="6765131" y="4505962"/>
            <a:ext cx="10058400" cy="370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Arial" charset="0"/>
              </a:rPr>
              <a:t>This is a season when God’s “Christmas” gift to us motivates/inspires us to be more giving. 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BBA469-AF32-80D7-B7CC-7151E99BCF61}"/>
              </a:ext>
            </a:extLst>
          </p:cNvPr>
          <p:cNvSpPr txBox="1"/>
          <p:nvPr/>
        </p:nvSpPr>
        <p:spPr>
          <a:xfrm>
            <a:off x="935830" y="436998"/>
            <a:ext cx="1546860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MS PGothic" pitchFamily="34" charset="-128"/>
                <a:cs typeface="+mn-cs"/>
                <a:sym typeface="Arial" charset="0"/>
              </a:rPr>
              <a:t>It’s God’s nature to give!  (Jn 3:16; 1 Jn 4:8) </a:t>
            </a:r>
          </a:p>
          <a:p>
            <a:pPr algn="ctr"/>
            <a:r>
              <a:rPr lang="en-US" sz="6600" b="1" kern="0" dirty="0">
                <a:latin typeface="Garamond"/>
                <a:ea typeface="MS PGothic" pitchFamily="34" charset="-128"/>
                <a:sym typeface="Arial" charset="0"/>
              </a:rPr>
              <a:t>Since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MS PGothic" pitchFamily="34" charset="-128"/>
                <a:cs typeface="+mn-cs"/>
                <a:sym typeface="Arial" charset="0"/>
              </a:rPr>
              <a:t> we’re made in His image,</a:t>
            </a:r>
          </a:p>
          <a:p>
            <a:pPr algn="ctr"/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MS PGothic" pitchFamily="34" charset="-128"/>
                <a:cs typeface="+mn-cs"/>
                <a:sym typeface="Arial" charset="0"/>
              </a:rPr>
              <a:t> part of that drive is in each of us.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260123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C43AD996-7B92-4621-A26A-47D9F9255B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42" y="0"/>
            <a:ext cx="17231360" cy="1950720"/>
          </a:xfrm>
          <a:ln/>
        </p:spPr>
        <p:txBody>
          <a:bodyPr vert="horz" wrap="square" lIns="0" tIns="0" rIns="115597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5pPr>
            <a:lvl6pPr marL="325114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6pPr>
            <a:lvl7pPr marL="390137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7pPr>
            <a:lvl8pPr marL="455160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8pPr>
            <a:lvl9pPr marL="520183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indent="0" algn="ctr"/>
            <a:r>
              <a:rPr lang="en-US" altLang="en-US" sz="768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C967C1-E061-49A5-915D-21F2A728363C}"/>
              </a:ext>
            </a:extLst>
          </p:cNvPr>
          <p:cNvSpPr txBox="1"/>
          <p:nvPr/>
        </p:nvSpPr>
        <p:spPr>
          <a:xfrm>
            <a:off x="198096" y="381000"/>
            <a:ext cx="1712822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1pPr>
            <a:lvl2pPr marL="6502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2pPr>
            <a:lvl3pPr marL="13004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3pPr>
            <a:lvl4pPr marL="19506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4pPr>
            <a:lvl5pPr marL="260091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5pPr>
            <a:lvl6pPr marL="325114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6pPr>
            <a:lvl7pPr marL="390137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7pPr>
            <a:lvl8pPr marL="455160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8pPr>
            <a:lvl9pPr marL="5201839" algn="l" defTabSz="1300460" rtl="0" eaLnBrk="1" latinLnBrk="0" hangingPunct="1">
              <a:defRPr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pitchFamily="1" charset="-128"/>
                <a:cs typeface="+mn-cs"/>
                <a:sym typeface="Arial" panose="020B0604020202020204" pitchFamily="34" charset="0"/>
              </a:defRPr>
            </a:lvl9pPr>
          </a:lstStyle>
          <a:p>
            <a:pPr marL="1143000" marR="0" indent="-1143000">
              <a:spcBef>
                <a:spcPts val="0"/>
              </a:spcBef>
              <a:spcAft>
                <a:spcPts val="0"/>
              </a:spcAft>
              <a:buAutoNum type="arabicPeriod" startAt="3"/>
            </a:pP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Like the shepherds, we can Give God the gift of sharing with others what He’s shared with us.</a:t>
            </a:r>
          </a:p>
          <a:p>
            <a:pPr marL="857250" marR="0" indent="-8572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What has God “Shared” (</a:t>
            </a:r>
            <a:r>
              <a:rPr lang="en-US" sz="6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revealed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with you?</a:t>
            </a:r>
          </a:p>
          <a:p>
            <a:pPr marL="857250" marR="0" indent="-8572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Have you honestly/personally “investigated” it?</a:t>
            </a:r>
          </a:p>
          <a:p>
            <a:pPr marL="857250" marR="0" indent="-8572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Are you sharing it with others?</a:t>
            </a:r>
          </a:p>
          <a:p>
            <a:pPr marL="857250" marR="0" indent="-8572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Has it affected (changed) you?</a:t>
            </a:r>
          </a:p>
        </p:txBody>
      </p:sp>
      <p:pic>
        <p:nvPicPr>
          <p:cNvPr id="1026" name="Picture 2" descr="Eleventh Station: The Shepherds Share the Good News - Norbertine">
            <a:extLst>
              <a:ext uri="{FF2B5EF4-FFF2-40B4-BE49-F238E27FC236}">
                <a16:creationId xmlns:a16="http://schemas.microsoft.com/office/drawing/2014/main" id="{0D5A4169-5E1B-7FCA-1D8C-631A59CAD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4" t="13609" r="19664" b="25734"/>
          <a:stretch/>
        </p:blipFill>
        <p:spPr bwMode="auto">
          <a:xfrm>
            <a:off x="5214087" y="5803451"/>
            <a:ext cx="6934202" cy="4191000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26E9E4-2883-E19B-9DA7-752DEB50E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2" y="6080232"/>
            <a:ext cx="5455789" cy="3655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35A7D7-B147-334B-EBEE-C1AE46A22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047" y="5812708"/>
            <a:ext cx="6614568" cy="407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5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364331" y="0"/>
            <a:ext cx="16975932" cy="2607813"/>
          </a:xfrm>
          <a:ln/>
        </p:spPr>
        <p:txBody>
          <a:bodyPr>
            <a:normAutofit/>
          </a:bodyPr>
          <a:lstStyle/>
          <a:p>
            <a:pPr marL="0" indent="0" algn="ctr"/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can we give Christ for Christmas?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idx="1"/>
          </p:nvPr>
        </p:nvSpPr>
        <p:spPr>
          <a:xfrm>
            <a:off x="379313" y="2209800"/>
            <a:ext cx="16975931" cy="8670131"/>
          </a:xfrm>
          <a:ln/>
        </p:spPr>
        <p:txBody>
          <a:bodyPr/>
          <a:lstStyle/>
          <a:p>
            <a:pPr marL="0" indent="0">
              <a:buNone/>
            </a:pPr>
            <a:r>
              <a:rPr lang="en-US" altLang="en-US" sz="6000" dirty="0">
                <a:solidFill>
                  <a:schemeClr val="bg1"/>
                </a:solidFill>
              </a:rPr>
              <a:t>Pr. 23:26 </a:t>
            </a:r>
            <a:r>
              <a:rPr lang="en-US" altLang="en-US" sz="6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“My son, </a:t>
            </a:r>
            <a:r>
              <a:rPr lang="en-US" altLang="en-US" sz="8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 me thine heart,</a:t>
            </a:r>
          </a:p>
          <a:p>
            <a:pPr marL="0" indent="0">
              <a:buNone/>
            </a:pP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let thine eyes </a:t>
            </a:r>
            <a:r>
              <a:rPr lang="en-US" altLang="en-US" sz="60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 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ways.”</a:t>
            </a:r>
          </a:p>
          <a:p>
            <a:pPr marL="0" indent="0"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   </a:t>
            </a:r>
            <a:r>
              <a:rPr lang="en-US" altLang="en-US" sz="6000" b="1" dirty="0">
                <a:solidFill>
                  <a:schemeClr val="bg1"/>
                </a:solidFill>
                <a:latin typeface="Gentium" panose="02000503060000020004" pitchFamily="2" charset="0"/>
              </a:rPr>
              <a:t>from </a:t>
            </a:r>
            <a:r>
              <a:rPr lang="en-US" altLang="en-US" sz="6000" b="1" dirty="0" err="1">
                <a:solidFill>
                  <a:schemeClr val="bg1"/>
                </a:solidFill>
                <a:latin typeface="Gentium" panose="02000503060000020004" pitchFamily="2" charset="0"/>
              </a:rPr>
              <a:t>rāṣâ</a:t>
            </a:r>
            <a:r>
              <a:rPr lang="en-US" altLang="en-US" sz="6000" b="1" dirty="0">
                <a:solidFill>
                  <a:schemeClr val="bg1"/>
                </a:solidFill>
                <a:latin typeface="Gentium" panose="02000503060000020004" pitchFamily="2" charset="0"/>
              </a:rPr>
              <a:t>: to accept / be pleased with.  </a:t>
            </a:r>
          </a:p>
          <a:p>
            <a:pPr marL="0" indent="0"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Gentium" panose="02000503060000020004" pitchFamily="2" charset="0"/>
              </a:rPr>
              <a:t>  And </a:t>
            </a:r>
            <a:r>
              <a:rPr lang="en-US" sz="6600" b="1" dirty="0" err="1">
                <a:solidFill>
                  <a:schemeClr val="bg1"/>
                </a:solidFill>
                <a:effectLst/>
                <a:latin typeface="Gentium" panose="02000503060000020004" pitchFamily="2" charset="0"/>
              </a:rPr>
              <a:t>nāṣar</a:t>
            </a:r>
            <a:r>
              <a:rPr lang="en-US" sz="6600" b="1" dirty="0">
                <a:solidFill>
                  <a:schemeClr val="bg1"/>
                </a:solidFill>
                <a:effectLst/>
                <a:latin typeface="Gentium" panose="02000503060000020004" pitchFamily="2" charset="0"/>
              </a:rPr>
              <a:t>: to protect, guard </a:t>
            </a:r>
          </a:p>
          <a:p>
            <a:pPr marL="0" indent="0">
              <a:buNone/>
            </a:pPr>
            <a:r>
              <a:rPr lang="en-US" sz="6600" b="1" dirty="0">
                <a:solidFill>
                  <a:schemeClr val="bg1"/>
                </a:solidFill>
                <a:latin typeface="Gentium" panose="02000503060000020004" pitchFamily="2" charset="0"/>
              </a:rPr>
              <a:t>          </a:t>
            </a:r>
            <a:r>
              <a:rPr lang="en-US" sz="6600" b="1" dirty="0">
                <a:solidFill>
                  <a:schemeClr val="bg1"/>
                </a:solidFill>
                <a:effectLst/>
                <a:latin typeface="Gentium" panose="02000503060000020004" pitchFamily="2" charset="0"/>
              </a:rPr>
              <a:t>and  maintain</a:t>
            </a:r>
            <a:r>
              <a:rPr lang="en-US" sz="5400" b="1" dirty="0">
                <a:solidFill>
                  <a:schemeClr val="bg1"/>
                </a:solidFill>
                <a:effectLst/>
                <a:latin typeface="Gentium" panose="02000503060000020004" pitchFamily="2" charset="0"/>
              </a:rPr>
              <a:t>.</a:t>
            </a:r>
            <a:br>
              <a:rPr lang="en-US" sz="2400" b="1" dirty="0"/>
            </a:br>
            <a:endParaRPr lang="en-US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21534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46693" y="338078"/>
            <a:ext cx="15629944" cy="9855501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7200" b="1" dirty="0">
                <a:solidFill>
                  <a:srgbClr val="FFFFFF"/>
                </a:solidFill>
                <a:ea typeface="+mn-ea"/>
                <a:cs typeface="+mn-cs"/>
                <a:sym typeface="Arial" charset="0"/>
              </a:rPr>
              <a:t>How strange it is that we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7200" b="1" dirty="0">
                <a:solidFill>
                  <a:srgbClr val="FFFFFF"/>
                </a:solidFill>
                <a:ea typeface="+mn-ea"/>
                <a:cs typeface="+mn-cs"/>
                <a:sym typeface="Arial" charset="0"/>
              </a:rPr>
              <a:t> </a:t>
            </a:r>
            <a:r>
              <a:rPr lang="en-US" sz="7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  <a:sym typeface="Arial" charset="0"/>
              </a:rPr>
              <a:t>“Celebrate the birthday of Jesus”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7200" b="1" dirty="0">
                <a:solidFill>
                  <a:srgbClr val="FFFFFF"/>
                </a:solidFill>
                <a:ea typeface="+mn-ea"/>
                <a:cs typeface="+mn-cs"/>
                <a:sym typeface="Arial" charset="0"/>
              </a:rPr>
              <a:t>By giving gifts to everyone but Him!  </a:t>
            </a:r>
          </a:p>
          <a:p>
            <a:pPr marL="8467" indent="0" eaLnBrk="1" hangingPunct="1">
              <a:buNone/>
              <a:defRPr/>
            </a:pPr>
            <a:r>
              <a:rPr lang="en-US" dirty="0">
                <a:solidFill>
                  <a:srgbClr val="FFFFFF"/>
                </a:solidFill>
                <a:ea typeface="+mn-ea"/>
                <a:cs typeface="+mn-cs"/>
                <a:sym typeface="Arial" charset="0"/>
              </a:rPr>
              <a:t> </a:t>
            </a:r>
            <a:endParaRPr lang="en-US" dirty="0">
              <a:ea typeface="+mn-ea"/>
              <a:cs typeface="+mn-cs"/>
              <a:sym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863474-B155-3397-542B-6A30E4F53575}"/>
              </a:ext>
            </a:extLst>
          </p:cNvPr>
          <p:cNvSpPr txBox="1"/>
          <p:nvPr/>
        </p:nvSpPr>
        <p:spPr>
          <a:xfrm>
            <a:off x="4098131" y="3886200"/>
            <a:ext cx="12222137" cy="2285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MS PGothic" pitchFamily="34" charset="-128"/>
                <a:cs typeface="+mj-cs"/>
                <a:sym typeface="Georgia" charset="0"/>
              </a:rPr>
              <a:t>What can we give the God who has everything?</a:t>
            </a:r>
            <a:b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MS PGothic" pitchFamily="34" charset="-128"/>
                <a:cs typeface="+mj-cs"/>
                <a:sym typeface="Georgia" charset="0"/>
              </a:rPr>
            </a:br>
            <a:endParaRPr lang="en-US" sz="10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901979-0AD2-F9DD-3A0B-D829FB6F9C8E}"/>
              </a:ext>
            </a:extLst>
          </p:cNvPr>
          <p:cNvSpPr txBox="1"/>
          <p:nvPr/>
        </p:nvSpPr>
        <p:spPr>
          <a:xfrm>
            <a:off x="4783931" y="6169096"/>
            <a:ext cx="11887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Let’s go back to that first Christmas “Party” and take a closer look at those who Gave to God.</a:t>
            </a:r>
          </a:p>
        </p:txBody>
      </p:sp>
    </p:spTree>
    <p:extLst>
      <p:ext uri="{BB962C8B-B14F-4D97-AF65-F5344CB8AC3E}">
        <p14:creationId xmlns:p14="http://schemas.microsoft.com/office/powerpoint/2010/main" val="3563445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46693" y="338078"/>
            <a:ext cx="15629944" cy="9855501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eaLnBrk="1" hangingPunct="1">
              <a:spcBef>
                <a:spcPts val="0"/>
              </a:spcBef>
              <a:buNone/>
              <a:defRPr/>
            </a:pPr>
            <a:r>
              <a:rPr lang="en-US" sz="7200" b="1" dirty="0">
                <a:solidFill>
                  <a:srgbClr val="FFFFFF"/>
                </a:solidFill>
                <a:ea typeface="+mn-ea"/>
                <a:cs typeface="+mn-cs"/>
                <a:sym typeface="Arial" charset="0"/>
              </a:rPr>
              <a:t>1. Zacharias &amp; Elisabeth Luke 1:5-25 </a:t>
            </a:r>
            <a:endParaRPr lang="en-US" dirty="0">
              <a:ea typeface="+mn-ea"/>
              <a:cs typeface="+mn-cs"/>
              <a:sym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901979-0AD2-F9DD-3A0B-D829FB6F9C8E}"/>
              </a:ext>
            </a:extLst>
          </p:cNvPr>
          <p:cNvSpPr txBox="1"/>
          <p:nvPr/>
        </p:nvSpPr>
        <p:spPr>
          <a:xfrm>
            <a:off x="5469731" y="4315047"/>
            <a:ext cx="11658600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thou shalt have joy and gladness; </a:t>
            </a:r>
          </a:p>
          <a:p>
            <a:pPr lvl="0"/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many shall rejoice at his birth.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Helvetica Neue"/>
            </a:endParaRPr>
          </a:p>
          <a:p>
            <a:pPr marR="0" lvl="0" algn="ctr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15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 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For he shall be great in the sight of the Lord, …and he shall be filled with the Holy Ghost,</a:t>
            </a:r>
          </a:p>
          <a:p>
            <a:pPr marR="0" lvl="0" algn="ctr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 even from his mother's womb.”</a:t>
            </a:r>
          </a:p>
          <a:p>
            <a:pPr marR="0" lvl="0" algn="ctr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1) Every Child is a gift from God.</a:t>
            </a:r>
          </a:p>
          <a:p>
            <a:pPr marR="0" lvl="0" algn="ctr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Ps. 127:3</a:t>
            </a:r>
          </a:p>
          <a:p>
            <a:pPr marR="0" lvl="0" algn="ctr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Helvetica Neue"/>
            </a:endParaRPr>
          </a:p>
        </p:txBody>
      </p:sp>
      <p:pic>
        <p:nvPicPr>
          <p:cNvPr id="2" name="Picture 2" descr="Advent &amp; Hanukkah - The Most Hebraic Time of Year - Our Rabbi Jesus">
            <a:extLst>
              <a:ext uri="{FF2B5EF4-FFF2-40B4-BE49-F238E27FC236}">
                <a16:creationId xmlns:a16="http://schemas.microsoft.com/office/drawing/2014/main" id="{99A8888F-8703-36A6-947E-F0AF989C9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4" y="4043964"/>
            <a:ext cx="5541698" cy="537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28F149-6499-6D3C-744F-A97644A3C8C9}"/>
              </a:ext>
            </a:extLst>
          </p:cNvPr>
          <p:cNvSpPr txBox="1"/>
          <p:nvPr/>
        </p:nvSpPr>
        <p:spPr>
          <a:xfrm>
            <a:off x="897756" y="1454646"/>
            <a:ext cx="1559581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AutoNum type="alphaUcPeriod"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God gave them the gift of John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Fear not, Zacharias: </a:t>
            </a:r>
          </a:p>
          <a:p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thy prayer is heard; and thy wife Elisabeth shall bear thee a son, </a:t>
            </a:r>
          </a:p>
          <a:p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and thou shalt call his name John.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C2AB31-B216-963C-0145-4AAB7194F496}"/>
              </a:ext>
            </a:extLst>
          </p:cNvPr>
          <p:cNvSpPr txBox="1"/>
          <p:nvPr/>
        </p:nvSpPr>
        <p:spPr>
          <a:xfrm>
            <a:off x="5926931" y="3639860"/>
            <a:ext cx="1074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 “John”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yehôḥānān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’: Jehovah Bestows)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031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46693" y="338078"/>
            <a:ext cx="15629944" cy="9855501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eaLnBrk="1" hangingPunct="1">
              <a:spcBef>
                <a:spcPts val="0"/>
              </a:spcBef>
              <a:buNone/>
              <a:defRPr/>
            </a:pPr>
            <a:r>
              <a:rPr lang="en-US" sz="7200" b="1" dirty="0">
                <a:solidFill>
                  <a:srgbClr val="FFFFFF"/>
                </a:solidFill>
                <a:ea typeface="+mn-ea"/>
                <a:cs typeface="+mn-cs"/>
                <a:sym typeface="Arial" charset="0"/>
              </a:rPr>
              <a:t>1. Zacharias  Luke 1:5-25 </a:t>
            </a:r>
            <a:endParaRPr lang="en-US" dirty="0">
              <a:ea typeface="+mn-ea"/>
              <a:cs typeface="+mn-cs"/>
              <a:sym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901979-0AD2-F9DD-3A0B-D829FB6F9C8E}"/>
              </a:ext>
            </a:extLst>
          </p:cNvPr>
          <p:cNvSpPr txBox="1"/>
          <p:nvPr/>
        </p:nvSpPr>
        <p:spPr>
          <a:xfrm>
            <a:off x="745331" y="1524000"/>
            <a:ext cx="159258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B. God had plans for John 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16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“And many of the children of </a:t>
            </a:r>
          </a:p>
          <a:p>
            <a:pPr marR="0" lvl="0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                     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Israel shall he turn to the Lord their God.</a:t>
            </a:r>
          </a:p>
          <a:p>
            <a:pPr marR="0" lvl="0" algn="ctr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17 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 And he shall go before him in the spirit and power of Elias; </a:t>
            </a:r>
          </a:p>
          <a:p>
            <a:pPr marR="0" lvl="0" algn="ctr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Helvetica Neue"/>
            </a:endParaRPr>
          </a:p>
        </p:txBody>
      </p:sp>
      <p:pic>
        <p:nvPicPr>
          <p:cNvPr id="2" name="Picture 2" descr="Advent &amp; Hanukkah - The Most Hebraic Time of Year - Our Rabbi Jesus">
            <a:extLst>
              <a:ext uri="{FF2B5EF4-FFF2-40B4-BE49-F238E27FC236}">
                <a16:creationId xmlns:a16="http://schemas.microsoft.com/office/drawing/2014/main" id="{99A8888F-8703-36A6-947E-F0AF989C9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4" y="4267200"/>
            <a:ext cx="5311391" cy="514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3A1120-B561-8D5B-1244-B65831A89259}"/>
              </a:ext>
            </a:extLst>
          </p:cNvPr>
          <p:cNvSpPr txBox="1"/>
          <p:nvPr/>
        </p:nvSpPr>
        <p:spPr>
          <a:xfrm>
            <a:off x="5364585" y="3733800"/>
            <a:ext cx="11213414" cy="547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4400" b="1" i="1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 turn the hearts of the fathers to the children, and the disobedient to the wisdom of the just;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4400" b="1" i="1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make ready a people prepared for the Lord.”  </a:t>
            </a:r>
            <a:r>
              <a:rPr kumimoji="0" lang="en-US" sz="6000" b="1" i="1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(See Mal. 4:5,6)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1) God has plans for every Child!  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None/>
              <a:tabLst/>
              <a:defRPr/>
            </a:pPr>
            <a:r>
              <a:rPr lang="en-US" sz="5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Jer. 29:11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871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46693" y="338079"/>
            <a:ext cx="15629944" cy="1185922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eaLnBrk="1" hangingPunct="1">
              <a:spcBef>
                <a:spcPts val="0"/>
              </a:spcBef>
              <a:buNone/>
              <a:defRPr/>
            </a:pPr>
            <a:r>
              <a:rPr lang="en-US" sz="7200" b="1" dirty="0">
                <a:solidFill>
                  <a:srgbClr val="FFFFFF"/>
                </a:solidFill>
                <a:ea typeface="+mn-ea"/>
                <a:cs typeface="+mn-cs"/>
                <a:sym typeface="Arial" charset="0"/>
              </a:rPr>
              <a:t>1. Zacharias  Luke 1</a:t>
            </a:r>
            <a:endParaRPr lang="en-US" dirty="0">
              <a:ea typeface="+mn-ea"/>
              <a:cs typeface="+mn-cs"/>
              <a:sym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901979-0AD2-F9DD-3A0B-D829FB6F9C8E}"/>
              </a:ext>
            </a:extLst>
          </p:cNvPr>
          <p:cNvSpPr txBox="1"/>
          <p:nvPr/>
        </p:nvSpPr>
        <p:spPr>
          <a:xfrm>
            <a:off x="745331" y="1524000"/>
            <a:ext cx="15925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C.  Zacharias and Elizabeth raised John to know/love/serve God. 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Helvetica Neue"/>
            </a:endParaRPr>
          </a:p>
          <a:p>
            <a:pPr marR="0" lvl="0" algn="ctr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CDED3C-9C1D-7334-69AD-1479E147EBFC}"/>
              </a:ext>
            </a:extLst>
          </p:cNvPr>
          <p:cNvSpPr txBox="1"/>
          <p:nvPr/>
        </p:nvSpPr>
        <p:spPr>
          <a:xfrm>
            <a:off x="880824" y="2182563"/>
            <a:ext cx="153790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(Much like Hannah did to Samuel)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188A1F-1617-AF0F-517C-0D2AEC51C2D7}"/>
              </a:ext>
            </a:extLst>
          </p:cNvPr>
          <p:cNvSpPr txBox="1"/>
          <p:nvPr/>
        </p:nvSpPr>
        <p:spPr>
          <a:xfrm>
            <a:off x="5662230" y="2908995"/>
            <a:ext cx="11387906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1 Sam. 1:27-28 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“For this child I prayed;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and the LORD hath given me my petition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which I asked of him: 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Therefore I have lent him to the LORD;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 as long as he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liveth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he shall be lent to the LORD.“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D4FA13-3ED3-B63D-BCD8-F6477724C477}"/>
              </a:ext>
            </a:extLst>
          </p:cNvPr>
          <p:cNvSpPr txBox="1"/>
          <p:nvPr/>
        </p:nvSpPr>
        <p:spPr>
          <a:xfrm>
            <a:off x="5670961" y="7592469"/>
            <a:ext cx="11582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1) This is every parent’s commission.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itchFamily="34" charset="0"/>
              </a:rPr>
              <a:t>Pr. 22:6; Eph. 6:1-4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Times New Roman" panose="02020603050405020304" pitchFamily="18" charset="0"/>
              <a:sym typeface="Arial" pitchFamily="34" charset="0"/>
            </a:endParaRPr>
          </a:p>
        </p:txBody>
      </p:sp>
      <p:pic>
        <p:nvPicPr>
          <p:cNvPr id="1026" name="Picture 2" descr="Who Was Hannah in the Bible? Mother of Samuel">
            <a:extLst>
              <a:ext uri="{FF2B5EF4-FFF2-40B4-BE49-F238E27FC236}">
                <a16:creationId xmlns:a16="http://schemas.microsoft.com/office/drawing/2014/main" id="{2A97E128-A421-0AAE-9C70-CD259A2DE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9" y="3601491"/>
            <a:ext cx="6000750" cy="600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884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46693" y="338079"/>
            <a:ext cx="15629944" cy="1185922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eaLnBrk="1" hangingPunct="1">
              <a:spcBef>
                <a:spcPts val="0"/>
              </a:spcBef>
              <a:buNone/>
              <a:defRPr/>
            </a:pPr>
            <a:r>
              <a:rPr lang="en-US" sz="7200" b="1" dirty="0">
                <a:solidFill>
                  <a:srgbClr val="FFFFFF"/>
                </a:solidFill>
                <a:ea typeface="+mn-ea"/>
                <a:cs typeface="+mn-cs"/>
                <a:sym typeface="Arial" charset="0"/>
              </a:rPr>
              <a:t>1. Zacharias/Elisabeth’s gift to God:</a:t>
            </a:r>
            <a:endParaRPr lang="en-US" dirty="0">
              <a:ea typeface="+mn-ea"/>
              <a:cs typeface="+mn-cs"/>
              <a:sym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901979-0AD2-F9DD-3A0B-D829FB6F9C8E}"/>
              </a:ext>
            </a:extLst>
          </p:cNvPr>
          <p:cNvSpPr txBox="1"/>
          <p:nvPr/>
        </p:nvSpPr>
        <p:spPr>
          <a:xfrm>
            <a:off x="745331" y="1524000"/>
            <a:ext cx="15925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 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Neue"/>
              </a:rPr>
              <a:t>  Zacharias and Elizabeth raised John to know/love/serve God. 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Helvetica Neue"/>
            </a:endParaRPr>
          </a:p>
          <a:p>
            <a:pPr marR="0" lvl="0" algn="ctr" defTabSz="243833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Helvetica Neue"/>
            </a:endParaRPr>
          </a:p>
        </p:txBody>
      </p:sp>
      <p:pic>
        <p:nvPicPr>
          <p:cNvPr id="3074" name="Picture 2" descr="A miracle baby for Zechariah and Elizabeth">
            <a:extLst>
              <a:ext uri="{FF2B5EF4-FFF2-40B4-BE49-F238E27FC236}">
                <a16:creationId xmlns:a16="http://schemas.microsoft.com/office/drawing/2014/main" id="{0C7FB8CD-5C8B-B996-68F7-4D5308A3B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" y="4033361"/>
            <a:ext cx="5414066" cy="549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CDED3C-9C1D-7334-69AD-1479E147EBFC}"/>
              </a:ext>
            </a:extLst>
          </p:cNvPr>
          <p:cNvSpPr txBox="1"/>
          <p:nvPr/>
        </p:nvSpPr>
        <p:spPr>
          <a:xfrm>
            <a:off x="972160" y="2216497"/>
            <a:ext cx="1537900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65  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“And fear came on all that dwelt round about them: and all these sayings were noised abroad throughout all …Judaea. </a:t>
            </a:r>
            <a:endParaRPr lang="en-US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188A1F-1617-AF0F-517C-0D2AEC51C2D7}"/>
              </a:ext>
            </a:extLst>
          </p:cNvPr>
          <p:cNvSpPr txBox="1"/>
          <p:nvPr/>
        </p:nvSpPr>
        <p:spPr>
          <a:xfrm>
            <a:off x="5625997" y="4028052"/>
            <a:ext cx="1085064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66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And all they that heard them laid them up in their hearts, saying,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What manner of child shall this be!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And the hand of the Lord was with him.”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b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48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592C36-8D9D-CD4D-D933-FD937C4EB005}"/>
              </a:ext>
            </a:extLst>
          </p:cNvPr>
          <p:cNvSpPr txBox="1"/>
          <p:nvPr/>
        </p:nvSpPr>
        <p:spPr>
          <a:xfrm>
            <a:off x="5298217" y="7260104"/>
            <a:ext cx="11506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  <a:cs typeface="+mn-cs"/>
                <a:sym typeface="Arial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Their gift to God was to return God’s gift to Him!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ヒラギノ角ゴ Pro W3" charset="-128"/>
              <a:cs typeface="+mn-cs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421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BA686C1D-2F7C-401F-D9D2-9067C7B627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1931" y="304800"/>
            <a:ext cx="15613010" cy="1524000"/>
          </a:xfrm>
        </p:spPr>
        <p:txBody>
          <a:bodyPr rIns="115597"/>
          <a:lstStyle/>
          <a:p>
            <a:pPr marL="57150" indent="-57150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Georgia" charset="0"/>
              </a:rPr>
              <a:t>2.  The Magi brought some of the first Christmas Gifts to Jesus.  Matthew 2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1F525C0-8442-DD2B-2B54-BE5D9B6E3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31" y="2209800"/>
            <a:ext cx="16677662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310896" bIns="50800" numCol="1" anchor="t" anchorCtr="0" compatLnSpc="1">
            <a:prstTxWarp prst="textNoShape">
              <a:avLst/>
            </a:prstTxWarp>
          </a:bodyPr>
          <a:lstStyle>
            <a:lvl1pPr marL="649850" indent="-641383" algn="l" rtl="0" eaLnBrk="0" fontAlgn="base" hangingPunct="0">
              <a:spcBef>
                <a:spcPts val="1467"/>
              </a:spcBef>
              <a:spcAft>
                <a:spcPct val="0"/>
              </a:spcAft>
              <a:buSzPct val="100000"/>
              <a:buFont typeface="Lucida Grande" charset="0"/>
              <a:buChar char="•"/>
              <a:defRPr sz="5867">
                <a:solidFill>
                  <a:schemeClr val="bg1"/>
                </a:solidFill>
                <a:latin typeface="+mn-lt"/>
                <a:ea typeface="MS PGothic" pitchFamily="34" charset="-128"/>
                <a:cs typeface="ＭＳ Ｐゴシック" charset="0"/>
                <a:sym typeface="Arial" pitchFamily="34" charset="0"/>
              </a:defRPr>
            </a:lvl1pPr>
            <a:lvl2pPr marL="1331451" indent="-522843" algn="l" rtl="0" eaLnBrk="0" fontAlgn="base" hangingPunct="0">
              <a:spcBef>
                <a:spcPts val="1200"/>
              </a:spcBef>
              <a:spcAft>
                <a:spcPct val="0"/>
              </a:spcAft>
              <a:buSzPct val="100000"/>
              <a:buFont typeface="Lucida Grande" charset="0"/>
              <a:buChar char="–"/>
              <a:defRPr sz="5067">
                <a:solidFill>
                  <a:schemeClr val="bg1"/>
                </a:solidFill>
                <a:latin typeface="+mn-lt"/>
                <a:ea typeface="MS PGothic" pitchFamily="34" charset="-128"/>
                <a:cs typeface="+mn-cs"/>
                <a:sym typeface="Arial" pitchFamily="34" charset="0"/>
              </a:defRPr>
            </a:lvl2pPr>
            <a:lvl3pPr marL="2108305" indent="-433939" algn="l" rtl="0" eaLnBrk="0" fontAlgn="base" hangingPunct="0">
              <a:spcBef>
                <a:spcPts val="1067"/>
              </a:spcBef>
              <a:spcAft>
                <a:spcPct val="0"/>
              </a:spcAft>
              <a:buSzPct val="100000"/>
              <a:buFont typeface="Lucida Grande" charset="0"/>
              <a:buChar char="•"/>
              <a:defRPr sz="4534">
                <a:solidFill>
                  <a:schemeClr val="bg1"/>
                </a:solidFill>
                <a:latin typeface="+mn-lt"/>
                <a:ea typeface="MS PGothic" pitchFamily="34" charset="-128"/>
                <a:cs typeface="+mn-cs"/>
                <a:sym typeface="Arial" pitchFamily="34" charset="0"/>
              </a:defRPr>
            </a:lvl3pPr>
            <a:lvl4pPr marL="2971949" indent="-429705" algn="l" rtl="0" eaLnBrk="0" fontAlgn="base" hangingPunct="0">
              <a:spcBef>
                <a:spcPts val="933"/>
              </a:spcBef>
              <a:spcAft>
                <a:spcPct val="0"/>
              </a:spcAft>
              <a:buSzPct val="100000"/>
              <a:buFont typeface="Lucida Grande" charset="0"/>
              <a:buChar char="–"/>
              <a:defRPr sz="3734">
                <a:solidFill>
                  <a:schemeClr val="bg1"/>
                </a:solidFill>
                <a:latin typeface="+mn-lt"/>
                <a:ea typeface="MS PGothic" pitchFamily="34" charset="-128"/>
                <a:cs typeface="+mn-cs"/>
                <a:sym typeface="Arial" pitchFamily="34" charset="0"/>
              </a:defRPr>
            </a:lvl4pPr>
            <a:lvl5pPr marL="3837709" indent="-429705" algn="l" rtl="0" eaLnBrk="0" fontAlgn="base" hangingPunct="0">
              <a:spcBef>
                <a:spcPts val="933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3734">
                <a:solidFill>
                  <a:schemeClr val="bg1"/>
                </a:solidFill>
                <a:latin typeface="+mn-lt"/>
                <a:ea typeface="MS PGothic" pitchFamily="34" charset="-128"/>
                <a:cs typeface="+mn-cs"/>
                <a:sym typeface="Arial" pitchFamily="34" charset="0"/>
              </a:defRPr>
            </a:lvl5pPr>
            <a:lvl6pPr marL="4447340" indent="-429705" algn="l" rtl="0" fontAlgn="base">
              <a:spcBef>
                <a:spcPts val="933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3734">
                <a:solidFill>
                  <a:srgbClr val="ECEDDC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5056970" indent="-429705" algn="l" rtl="0" fontAlgn="base">
              <a:spcBef>
                <a:spcPts val="933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3734">
                <a:solidFill>
                  <a:srgbClr val="ECEDDC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5666601" indent="-429705" algn="l" rtl="0" fontAlgn="base">
              <a:spcBef>
                <a:spcPts val="933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3734">
                <a:solidFill>
                  <a:srgbClr val="ECEDDC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6276231" indent="-429705" algn="l" rtl="0" fontAlgn="base">
              <a:spcBef>
                <a:spcPts val="933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3734">
                <a:solidFill>
                  <a:srgbClr val="ECEDDC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marL="6350" indent="0" algn="ctr" eaLnBrk="1" hangingPunct="1">
              <a:buFont typeface="Lucida Grande" charset="0"/>
              <a:buNone/>
              <a:defRPr/>
            </a:pPr>
            <a:r>
              <a:rPr lang="en-US" sz="7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Their story is unique in many ways:</a:t>
            </a:r>
          </a:p>
          <a:p>
            <a:pPr marL="692150" indent="-685800" eaLnBrk="1" hangingPunct="1">
              <a:buFont typeface="Wingdings" panose="05000000000000000000" pitchFamily="2" charset="2"/>
              <a:buChar char="Ø"/>
              <a:defRPr/>
            </a:pPr>
            <a:r>
              <a:rPr lang="en-US" sz="6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They weren’t Jewish. </a:t>
            </a:r>
          </a:p>
          <a:p>
            <a:pPr marL="692150" indent="-685800" eaLnBrk="1" hangingPunct="1">
              <a:buFont typeface="Wingdings" panose="05000000000000000000" pitchFamily="2" charset="2"/>
              <a:buChar char="Ø"/>
              <a:defRPr/>
            </a:pPr>
            <a:r>
              <a:rPr lang="en-US" sz="6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They didn’t have an “angelic” visit.</a:t>
            </a:r>
          </a:p>
          <a:p>
            <a:pPr marL="692150" indent="-685800" eaLnBrk="1" hangingPunct="1">
              <a:buFont typeface="Wingdings" panose="05000000000000000000" pitchFamily="2" charset="2"/>
              <a:buChar char="Ø"/>
              <a:defRPr/>
            </a:pPr>
            <a:r>
              <a:rPr lang="en-US" sz="6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They traveled thousands of miles to give.  </a:t>
            </a:r>
          </a:p>
          <a:p>
            <a:pPr marL="6350" indent="0" eaLnBrk="1" hangingPunct="1">
              <a:buFont typeface="Lucida Grande" charset="0"/>
              <a:buNone/>
              <a:defRPr/>
            </a:pPr>
            <a:r>
              <a:rPr lang="en-US" sz="9600" b="1" kern="0" dirty="0">
                <a:ea typeface="+mn-ea"/>
                <a:cs typeface="+mn-cs"/>
                <a:sym typeface="Arial" charset="0"/>
              </a:rPr>
              <a:t>What motivated such sacrifice?</a:t>
            </a:r>
            <a:endParaRPr lang="en-US" sz="5400" b="1" kern="0" dirty="0">
              <a:ea typeface="+mn-ea"/>
              <a:cs typeface="+mn-cs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6586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BA686C1D-2F7C-401F-D9D2-9067C7B627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8131" y="304799"/>
            <a:ext cx="15613010" cy="1524000"/>
          </a:xfrm>
        </p:spPr>
        <p:txBody>
          <a:bodyPr rIns="115597"/>
          <a:lstStyle/>
          <a:p>
            <a:pPr marL="57150" indent="-57150" algn="l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Georgia" charset="0"/>
              </a:rPr>
              <a:t>2.  The Wise men.  Matthew 2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1F525C0-8442-DD2B-2B54-BE5D9B6E3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605" y="1447800"/>
            <a:ext cx="168997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310896" bIns="50800" numCol="1" anchor="t" anchorCtr="0" compatLnSpc="1">
            <a:prstTxWarp prst="textNoShape">
              <a:avLst/>
            </a:prstTxWarp>
          </a:bodyPr>
          <a:lstStyle>
            <a:lvl1pPr marL="649850" indent="-641383" algn="l" rtl="0" eaLnBrk="0" fontAlgn="base" hangingPunct="0">
              <a:spcBef>
                <a:spcPts val="1467"/>
              </a:spcBef>
              <a:spcAft>
                <a:spcPct val="0"/>
              </a:spcAft>
              <a:buSzPct val="100000"/>
              <a:buFont typeface="Lucida Grande" charset="0"/>
              <a:buChar char="•"/>
              <a:defRPr sz="5867">
                <a:solidFill>
                  <a:schemeClr val="bg1"/>
                </a:solidFill>
                <a:latin typeface="+mn-lt"/>
                <a:ea typeface="MS PGothic" pitchFamily="34" charset="-128"/>
                <a:cs typeface="ＭＳ Ｐゴシック" charset="0"/>
                <a:sym typeface="Arial" pitchFamily="34" charset="0"/>
              </a:defRPr>
            </a:lvl1pPr>
            <a:lvl2pPr marL="1331451" indent="-522843" algn="l" rtl="0" eaLnBrk="0" fontAlgn="base" hangingPunct="0">
              <a:spcBef>
                <a:spcPts val="1200"/>
              </a:spcBef>
              <a:spcAft>
                <a:spcPct val="0"/>
              </a:spcAft>
              <a:buSzPct val="100000"/>
              <a:buFont typeface="Lucida Grande" charset="0"/>
              <a:buChar char="–"/>
              <a:defRPr sz="5067">
                <a:solidFill>
                  <a:schemeClr val="bg1"/>
                </a:solidFill>
                <a:latin typeface="+mn-lt"/>
                <a:ea typeface="MS PGothic" pitchFamily="34" charset="-128"/>
                <a:cs typeface="+mn-cs"/>
                <a:sym typeface="Arial" pitchFamily="34" charset="0"/>
              </a:defRPr>
            </a:lvl2pPr>
            <a:lvl3pPr marL="2108305" indent="-433939" algn="l" rtl="0" eaLnBrk="0" fontAlgn="base" hangingPunct="0">
              <a:spcBef>
                <a:spcPts val="1067"/>
              </a:spcBef>
              <a:spcAft>
                <a:spcPct val="0"/>
              </a:spcAft>
              <a:buSzPct val="100000"/>
              <a:buFont typeface="Lucida Grande" charset="0"/>
              <a:buChar char="•"/>
              <a:defRPr sz="4534">
                <a:solidFill>
                  <a:schemeClr val="bg1"/>
                </a:solidFill>
                <a:latin typeface="+mn-lt"/>
                <a:ea typeface="MS PGothic" pitchFamily="34" charset="-128"/>
                <a:cs typeface="+mn-cs"/>
                <a:sym typeface="Arial" pitchFamily="34" charset="0"/>
              </a:defRPr>
            </a:lvl3pPr>
            <a:lvl4pPr marL="2971949" indent="-429705" algn="l" rtl="0" eaLnBrk="0" fontAlgn="base" hangingPunct="0">
              <a:spcBef>
                <a:spcPts val="933"/>
              </a:spcBef>
              <a:spcAft>
                <a:spcPct val="0"/>
              </a:spcAft>
              <a:buSzPct val="100000"/>
              <a:buFont typeface="Lucida Grande" charset="0"/>
              <a:buChar char="–"/>
              <a:defRPr sz="3734">
                <a:solidFill>
                  <a:schemeClr val="bg1"/>
                </a:solidFill>
                <a:latin typeface="+mn-lt"/>
                <a:ea typeface="MS PGothic" pitchFamily="34" charset="-128"/>
                <a:cs typeface="+mn-cs"/>
                <a:sym typeface="Arial" pitchFamily="34" charset="0"/>
              </a:defRPr>
            </a:lvl4pPr>
            <a:lvl5pPr marL="3837709" indent="-429705" algn="l" rtl="0" eaLnBrk="0" fontAlgn="base" hangingPunct="0">
              <a:spcBef>
                <a:spcPts val="933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3734">
                <a:solidFill>
                  <a:schemeClr val="bg1"/>
                </a:solidFill>
                <a:latin typeface="+mn-lt"/>
                <a:ea typeface="MS PGothic" pitchFamily="34" charset="-128"/>
                <a:cs typeface="+mn-cs"/>
                <a:sym typeface="Arial" pitchFamily="34" charset="0"/>
              </a:defRPr>
            </a:lvl5pPr>
            <a:lvl6pPr marL="4447340" indent="-429705" algn="l" rtl="0" fontAlgn="base">
              <a:spcBef>
                <a:spcPts val="933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3734">
                <a:solidFill>
                  <a:srgbClr val="ECEDDC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5056970" indent="-429705" algn="l" rtl="0" fontAlgn="base">
              <a:spcBef>
                <a:spcPts val="933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3734">
                <a:solidFill>
                  <a:srgbClr val="ECEDDC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5666601" indent="-429705" algn="l" rtl="0" fontAlgn="base">
              <a:spcBef>
                <a:spcPts val="933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3734">
                <a:solidFill>
                  <a:srgbClr val="ECEDDC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6276231" indent="-429705" algn="l" rtl="0" fontAlgn="base">
              <a:spcBef>
                <a:spcPts val="933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3734">
                <a:solidFill>
                  <a:srgbClr val="ECEDDC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marL="6350" indent="0" eaLnBrk="1" hangingPunct="1">
              <a:spcBef>
                <a:spcPts val="0"/>
              </a:spcBef>
              <a:buNone/>
              <a:defRPr/>
            </a:pPr>
            <a:r>
              <a:rPr lang="en-US" sz="6000" b="1" kern="0" dirty="0">
                <a:solidFill>
                  <a:srgbClr val="FFFFFF"/>
                </a:solidFill>
                <a:ea typeface="+mn-ea"/>
                <a:cs typeface="+mn-cs"/>
                <a:sym typeface="Arial" charset="0"/>
              </a:rPr>
              <a:t> </a:t>
            </a:r>
            <a:r>
              <a:rPr lang="en-US" sz="7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  <a:sym typeface="Arial" charset="0"/>
              </a:rPr>
              <a:t>  A. While others saw a star,</a:t>
            </a:r>
          </a:p>
          <a:p>
            <a:pPr marL="6350" indent="0" eaLnBrk="1" hangingPunct="1">
              <a:spcBef>
                <a:spcPts val="0"/>
              </a:spcBef>
              <a:buNone/>
              <a:defRPr/>
            </a:pPr>
            <a:r>
              <a:rPr lang="en-US" sz="7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  <a:sym typeface="Arial" charset="0"/>
              </a:rPr>
              <a:t>       </a:t>
            </a:r>
            <a:r>
              <a:rPr lang="en-US" sz="8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  <a:sym typeface="Arial" charset="0"/>
              </a:rPr>
              <a:t>They saw a Savior!</a:t>
            </a:r>
          </a:p>
          <a:p>
            <a:pPr marL="6350" indent="0" eaLnBrk="1" hangingPunct="1">
              <a:spcBef>
                <a:spcPts val="0"/>
              </a:spcBef>
              <a:buNone/>
              <a:defRPr/>
            </a:pPr>
            <a:r>
              <a:rPr lang="en-US" sz="6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  <a:sym typeface="Arial" charset="0"/>
              </a:rPr>
              <a:t>   </a:t>
            </a:r>
            <a:r>
              <a:rPr lang="en-US" sz="5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1) This Star was actually the gift of prophetic “light.”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3E3116-538F-4DB5-874F-96143CC44D69}"/>
              </a:ext>
            </a:extLst>
          </p:cNvPr>
          <p:cNvSpPr txBox="1"/>
          <p:nvPr/>
        </p:nvSpPr>
        <p:spPr>
          <a:xfrm>
            <a:off x="162605" y="8473248"/>
            <a:ext cx="14755926" cy="1015663"/>
          </a:xfrm>
          <a:prstGeom prst="rect">
            <a:avLst/>
          </a:prstGeom>
          <a:solidFill>
            <a:schemeClr val="tx1"/>
          </a:solidFill>
          <a:effectLst>
            <a:softEdge rad="241300"/>
          </a:effectLst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  <a:cs typeface="+mn-cs"/>
                <a:sym typeface="Arial" charset="0"/>
              </a:rPr>
              <a:t> </a:t>
            </a:r>
            <a:r>
              <a:rPr lang="en-US" sz="54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 a)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They had been “looking” for this light!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4A3B95-9925-EEB6-375F-1CB85D5CE92D}"/>
              </a:ext>
            </a:extLst>
          </p:cNvPr>
          <p:cNvSpPr txBox="1"/>
          <p:nvPr/>
        </p:nvSpPr>
        <p:spPr>
          <a:xfrm>
            <a:off x="332467" y="4724400"/>
            <a:ext cx="16764000" cy="2862322"/>
          </a:xfrm>
          <a:prstGeom prst="rect">
            <a:avLst/>
          </a:prstGeom>
          <a:solidFill>
            <a:schemeClr val="tx1">
              <a:alpha val="60000"/>
            </a:schemeClr>
          </a:solidFill>
          <a:effectLst>
            <a:softEdge rad="254000"/>
          </a:effectLst>
        </p:spPr>
        <p:txBody>
          <a:bodyPr wrap="square">
            <a:spAutoFit/>
          </a:bodyPr>
          <a:lstStyle/>
          <a:p>
            <a:pPr marL="635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charset="0"/>
              </a:rPr>
              <a:t>Numbers 24:17,19 </a:t>
            </a: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charset="0"/>
              </a:rPr>
              <a:t>“there shall come a Star out of Jacob, and a </a:t>
            </a:r>
            <a:r>
              <a:rPr kumimoji="0" lang="en-US" sz="60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charset="0"/>
              </a:rPr>
              <a:t>Sceptre</a:t>
            </a: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charset="0"/>
              </a:rPr>
              <a:t> shall rise out of Israel…Out of Jacob shall come he that shall have dominion”</a:t>
            </a:r>
          </a:p>
        </p:txBody>
      </p:sp>
    </p:spTree>
    <p:extLst>
      <p:ext uri="{BB962C8B-B14F-4D97-AF65-F5344CB8AC3E}">
        <p14:creationId xmlns:p14="http://schemas.microsoft.com/office/powerpoint/2010/main" val="21935866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Christmas Begins Christ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272967"/>
      </a:accent1>
      <a:accent2>
        <a:srgbClr val="981922"/>
      </a:accent2>
      <a:accent3>
        <a:srgbClr val="78B7DC"/>
      </a:accent3>
      <a:accent4>
        <a:srgbClr val="6A81B1"/>
      </a:accent4>
      <a:accent5>
        <a:srgbClr val="C36166"/>
      </a:accent5>
      <a:accent6>
        <a:srgbClr val="C0DCF5"/>
      </a:accent6>
      <a:hlink>
        <a:srgbClr val="981922"/>
      </a:hlink>
      <a:folHlink>
        <a:srgbClr val="78B7DC"/>
      </a:folHlink>
    </a:clrScheme>
    <a:fontScheme name="Formal">
      <a:maj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ajorFont>
      <a:min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lorentine-Appointed">
  <a:themeElements>
    <a:clrScheme name="Prince of Peace">
      <a:dk1>
        <a:srgbClr val="DCAF4F"/>
      </a:dk1>
      <a:lt1>
        <a:srgbClr val="000000"/>
      </a:lt1>
      <a:dk2>
        <a:srgbClr val="DCAF4F"/>
      </a:dk2>
      <a:lt2>
        <a:srgbClr val="000000"/>
      </a:lt2>
      <a:accent1>
        <a:srgbClr val="57683E"/>
      </a:accent1>
      <a:accent2>
        <a:srgbClr val="EDCB96"/>
      </a:accent2>
      <a:accent3>
        <a:srgbClr val="D78651"/>
      </a:accent3>
      <a:accent4>
        <a:srgbClr val="ADAD7D"/>
      </a:accent4>
      <a:accent5>
        <a:srgbClr val="7680D7"/>
      </a:accent5>
      <a:accent6>
        <a:srgbClr val="F5DFB4"/>
      </a:accent6>
      <a:hlink>
        <a:srgbClr val="D78651"/>
      </a:hlink>
      <a:folHlink>
        <a:srgbClr val="ADAD7D"/>
      </a:folHlink>
    </a:clrScheme>
    <a:fontScheme name="Formal">
      <a:maj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ajorFont>
      <a:min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lnDef>
  </a:objectDefaults>
  <a:extraClrSchemeLst>
    <a:extraClrScheme>
      <a:clrScheme name="Florentine-Appoint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ChristmasBeginsWithChrist</Template>
  <TotalTime>397</TotalTime>
  <Pages>0</Pages>
  <Words>1721</Words>
  <Characters>0</Characters>
  <Application>Microsoft Office PowerPoint</Application>
  <PresentationFormat>Custom</PresentationFormat>
  <Lines>0</Lines>
  <Paragraphs>172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Garamond</vt:lpstr>
      <vt:lpstr>Gentium</vt:lpstr>
      <vt:lpstr>Georgia</vt:lpstr>
      <vt:lpstr>Lucida Grande</vt:lpstr>
      <vt:lpstr>Times New Roman</vt:lpstr>
      <vt:lpstr>Wingdings</vt:lpstr>
      <vt:lpstr>Wingdings 2</vt:lpstr>
      <vt:lpstr>1_Default Design</vt:lpstr>
      <vt:lpstr>Florentine-Appointed</vt:lpstr>
      <vt:lpstr>1_Default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 The Magi brought some of the first Christmas Gifts to Jesus.  Matthew 2</vt:lpstr>
      <vt:lpstr>2.  The Wise men.  Matthew 2</vt:lpstr>
      <vt:lpstr>  </vt:lpstr>
      <vt:lpstr>  </vt:lpstr>
      <vt:lpstr>PowerPoint Presentation</vt:lpstr>
      <vt:lpstr>PowerPoint Presentation</vt:lpstr>
      <vt:lpstr>  </vt:lpstr>
      <vt:lpstr>  </vt:lpstr>
      <vt:lpstr>  </vt:lpstr>
      <vt:lpstr>PowerPoint Presentation</vt:lpstr>
      <vt:lpstr>PowerPoint Presentation</vt:lpstr>
      <vt:lpstr>PowerPoint Presentation</vt:lpstr>
      <vt:lpstr>  </vt:lpstr>
      <vt:lpstr>What can we give Christ for Christmas?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Keith Peters</cp:lastModifiedBy>
  <cp:revision>9</cp:revision>
  <dcterms:created xsi:type="dcterms:W3CDTF">2014-12-16T19:58:01Z</dcterms:created>
  <dcterms:modified xsi:type="dcterms:W3CDTF">2022-12-15T23:29:04Z</dcterms:modified>
</cp:coreProperties>
</file>