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1"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7051C-378F-45F1-A98F-3F11E44CE7CD}"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1FA09402-DFFA-4A33-9EDA-6D9CFF3FD039}">
      <dgm:prSet/>
      <dgm:spPr>
        <a:solidFill>
          <a:schemeClr val="bg1">
            <a:lumMod val="75000"/>
            <a:lumOff val="25000"/>
          </a:schemeClr>
        </a:solidFill>
      </dgm:spPr>
      <dgm:t>
        <a:bodyPr/>
        <a:lstStyle/>
        <a:p>
          <a:r>
            <a:rPr lang="en-US" dirty="0"/>
            <a:t>God’s People can forgive those who have caused them hard times</a:t>
          </a:r>
        </a:p>
      </dgm:t>
    </dgm:pt>
    <dgm:pt modelId="{477B2FCC-3725-4BFD-AC34-76D2005DEAD9}" type="parTrans" cxnId="{272DB95B-22BF-451C-A769-69871E1E7E75}">
      <dgm:prSet/>
      <dgm:spPr/>
      <dgm:t>
        <a:bodyPr/>
        <a:lstStyle/>
        <a:p>
          <a:endParaRPr lang="en-US"/>
        </a:p>
      </dgm:t>
    </dgm:pt>
    <dgm:pt modelId="{746BDC67-EA50-41AC-ACC8-07D34DCA8D3B}" type="sibTrans" cxnId="{272DB95B-22BF-451C-A769-69871E1E7E75}">
      <dgm:prSet/>
      <dgm:spPr/>
      <dgm:t>
        <a:bodyPr/>
        <a:lstStyle/>
        <a:p>
          <a:endParaRPr lang="en-US"/>
        </a:p>
      </dgm:t>
    </dgm:pt>
    <dgm:pt modelId="{1A88226C-6604-4A4F-94D7-B48AB26A29A2}">
      <dgm:prSet/>
      <dgm:spPr>
        <a:solidFill>
          <a:schemeClr val="bg1">
            <a:lumMod val="75000"/>
            <a:lumOff val="25000"/>
          </a:schemeClr>
        </a:solidFill>
      </dgm:spPr>
      <dgm:t>
        <a:bodyPr/>
        <a:lstStyle/>
        <a:p>
          <a:r>
            <a:rPr lang="en-US"/>
            <a:t>For these three reasons</a:t>
          </a:r>
        </a:p>
      </dgm:t>
    </dgm:pt>
    <dgm:pt modelId="{D17591CA-2243-4F5A-8DD6-60F1F12554D5}" type="parTrans" cxnId="{61C96039-769B-4641-B7AA-56604A2EA2B1}">
      <dgm:prSet/>
      <dgm:spPr/>
      <dgm:t>
        <a:bodyPr/>
        <a:lstStyle/>
        <a:p>
          <a:endParaRPr lang="en-US"/>
        </a:p>
      </dgm:t>
    </dgm:pt>
    <dgm:pt modelId="{B420C947-7B94-4F4B-B7B9-739D3303B68D}" type="sibTrans" cxnId="{61C96039-769B-4641-B7AA-56604A2EA2B1}">
      <dgm:prSet/>
      <dgm:spPr/>
      <dgm:t>
        <a:bodyPr/>
        <a:lstStyle/>
        <a:p>
          <a:endParaRPr lang="en-US"/>
        </a:p>
      </dgm:t>
    </dgm:pt>
    <dgm:pt modelId="{86C0A647-D567-44DF-95BA-6381C21A84DF}" type="pres">
      <dgm:prSet presAssocID="{2807051C-378F-45F1-A98F-3F11E44CE7CD}" presName="linear" presStyleCnt="0">
        <dgm:presLayoutVars>
          <dgm:animLvl val="lvl"/>
          <dgm:resizeHandles val="exact"/>
        </dgm:presLayoutVars>
      </dgm:prSet>
      <dgm:spPr/>
    </dgm:pt>
    <dgm:pt modelId="{1860B509-5BC2-443E-A610-AF38F761DF7F}" type="pres">
      <dgm:prSet presAssocID="{1FA09402-DFFA-4A33-9EDA-6D9CFF3FD039}" presName="parentText" presStyleLbl="node1" presStyleIdx="0" presStyleCnt="2">
        <dgm:presLayoutVars>
          <dgm:chMax val="0"/>
          <dgm:bulletEnabled val="1"/>
        </dgm:presLayoutVars>
      </dgm:prSet>
      <dgm:spPr/>
    </dgm:pt>
    <dgm:pt modelId="{65AA6211-B5F7-4738-A3FF-02D6159ADA73}" type="pres">
      <dgm:prSet presAssocID="{746BDC67-EA50-41AC-ACC8-07D34DCA8D3B}" presName="spacer" presStyleCnt="0"/>
      <dgm:spPr/>
    </dgm:pt>
    <dgm:pt modelId="{B836E54E-94E3-4412-8080-9448584C5601}" type="pres">
      <dgm:prSet presAssocID="{1A88226C-6604-4A4F-94D7-B48AB26A29A2}" presName="parentText" presStyleLbl="node1" presStyleIdx="1" presStyleCnt="2">
        <dgm:presLayoutVars>
          <dgm:chMax val="0"/>
          <dgm:bulletEnabled val="1"/>
        </dgm:presLayoutVars>
      </dgm:prSet>
      <dgm:spPr/>
    </dgm:pt>
  </dgm:ptLst>
  <dgm:cxnLst>
    <dgm:cxn modelId="{55CA3000-FE31-4799-A4BA-0B27ACE094D2}" type="presOf" srcId="{1A88226C-6604-4A4F-94D7-B48AB26A29A2}" destId="{B836E54E-94E3-4412-8080-9448584C5601}" srcOrd="0" destOrd="0" presId="urn:microsoft.com/office/officeart/2005/8/layout/vList2"/>
    <dgm:cxn modelId="{61C96039-769B-4641-B7AA-56604A2EA2B1}" srcId="{2807051C-378F-45F1-A98F-3F11E44CE7CD}" destId="{1A88226C-6604-4A4F-94D7-B48AB26A29A2}" srcOrd="1" destOrd="0" parTransId="{D17591CA-2243-4F5A-8DD6-60F1F12554D5}" sibTransId="{B420C947-7B94-4F4B-B7B9-739D3303B68D}"/>
    <dgm:cxn modelId="{272DB95B-22BF-451C-A769-69871E1E7E75}" srcId="{2807051C-378F-45F1-A98F-3F11E44CE7CD}" destId="{1FA09402-DFFA-4A33-9EDA-6D9CFF3FD039}" srcOrd="0" destOrd="0" parTransId="{477B2FCC-3725-4BFD-AC34-76D2005DEAD9}" sibTransId="{746BDC67-EA50-41AC-ACC8-07D34DCA8D3B}"/>
    <dgm:cxn modelId="{ED1D9A78-69DC-4D57-A142-63281126CCAA}" type="presOf" srcId="{2807051C-378F-45F1-A98F-3F11E44CE7CD}" destId="{86C0A647-D567-44DF-95BA-6381C21A84DF}" srcOrd="0" destOrd="0" presId="urn:microsoft.com/office/officeart/2005/8/layout/vList2"/>
    <dgm:cxn modelId="{14619B88-AC6B-4B64-8AA2-BAE246CC33E7}" type="presOf" srcId="{1FA09402-DFFA-4A33-9EDA-6D9CFF3FD039}" destId="{1860B509-5BC2-443E-A610-AF38F761DF7F}" srcOrd="0" destOrd="0" presId="urn:microsoft.com/office/officeart/2005/8/layout/vList2"/>
    <dgm:cxn modelId="{D537A9D4-56B8-47D5-9CF3-9473C45F144F}" type="presParOf" srcId="{86C0A647-D567-44DF-95BA-6381C21A84DF}" destId="{1860B509-5BC2-443E-A610-AF38F761DF7F}" srcOrd="0" destOrd="0" presId="urn:microsoft.com/office/officeart/2005/8/layout/vList2"/>
    <dgm:cxn modelId="{34FD5A39-9A40-4F2D-8217-C97F3FF56C9F}" type="presParOf" srcId="{86C0A647-D567-44DF-95BA-6381C21A84DF}" destId="{65AA6211-B5F7-4738-A3FF-02D6159ADA73}" srcOrd="1" destOrd="0" presId="urn:microsoft.com/office/officeart/2005/8/layout/vList2"/>
    <dgm:cxn modelId="{210C4E6D-0567-4FC6-B6AC-E68294C9AFDE}" type="presParOf" srcId="{86C0A647-D567-44DF-95BA-6381C21A84DF}" destId="{B836E54E-94E3-4412-8080-9448584C560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ECCE6B-F942-4CFE-8CC6-1A55519EC5D0}"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A323DF3C-600D-4EA3-9934-DBB27D835A60}">
      <dgm:prSet/>
      <dgm:spPr>
        <a:solidFill>
          <a:schemeClr val="bg1">
            <a:lumMod val="75000"/>
            <a:lumOff val="25000"/>
          </a:schemeClr>
        </a:solidFill>
      </dgm:spPr>
      <dgm:t>
        <a:bodyPr/>
        <a:lstStyle/>
        <a:p>
          <a:r>
            <a:rPr lang="en-US" dirty="0"/>
            <a:t>God is Still With Us</a:t>
          </a:r>
        </a:p>
      </dgm:t>
    </dgm:pt>
    <dgm:pt modelId="{0C07992D-663B-4004-93D7-ACD4E2A65DB7}" type="parTrans" cxnId="{E400B651-8B87-44E0-BD99-32BA72CD6CCA}">
      <dgm:prSet/>
      <dgm:spPr/>
      <dgm:t>
        <a:bodyPr/>
        <a:lstStyle/>
        <a:p>
          <a:endParaRPr lang="en-US"/>
        </a:p>
      </dgm:t>
    </dgm:pt>
    <dgm:pt modelId="{0EEF80E1-EB21-463E-BC5F-FEC845B803CA}" type="sibTrans" cxnId="{E400B651-8B87-44E0-BD99-32BA72CD6CCA}">
      <dgm:prSet/>
      <dgm:spPr/>
      <dgm:t>
        <a:bodyPr/>
        <a:lstStyle/>
        <a:p>
          <a:endParaRPr lang="en-US"/>
        </a:p>
      </dgm:t>
    </dgm:pt>
    <dgm:pt modelId="{C24CB953-3DE7-471C-9190-A7981A6BDE3D}">
      <dgm:prSet/>
      <dgm:spPr>
        <a:solidFill>
          <a:schemeClr val="bg1">
            <a:lumMod val="75000"/>
            <a:lumOff val="25000"/>
          </a:schemeClr>
        </a:solidFill>
      </dgm:spPr>
      <dgm:t>
        <a:bodyPr/>
        <a:lstStyle/>
        <a:p>
          <a:r>
            <a:rPr lang="en-US" dirty="0"/>
            <a:t>God is Still in Control</a:t>
          </a:r>
        </a:p>
      </dgm:t>
    </dgm:pt>
    <dgm:pt modelId="{0C97A539-6A47-4785-9D4B-98C32AFD75E7}" type="parTrans" cxnId="{0D21183C-D25C-4AC2-81A7-B95102A0A095}">
      <dgm:prSet/>
      <dgm:spPr/>
      <dgm:t>
        <a:bodyPr/>
        <a:lstStyle/>
        <a:p>
          <a:endParaRPr lang="en-US"/>
        </a:p>
      </dgm:t>
    </dgm:pt>
    <dgm:pt modelId="{34A6E4B7-6792-42CB-B33C-962772D77ED1}" type="sibTrans" cxnId="{0D21183C-D25C-4AC2-81A7-B95102A0A095}">
      <dgm:prSet/>
      <dgm:spPr/>
      <dgm:t>
        <a:bodyPr/>
        <a:lstStyle/>
        <a:p>
          <a:endParaRPr lang="en-US"/>
        </a:p>
      </dgm:t>
    </dgm:pt>
    <dgm:pt modelId="{3270E9EA-4C47-4953-8886-F20AC48AB761}">
      <dgm:prSet/>
      <dgm:spPr>
        <a:solidFill>
          <a:schemeClr val="bg1">
            <a:lumMod val="75000"/>
            <a:lumOff val="25000"/>
          </a:schemeClr>
        </a:solidFill>
      </dgm:spPr>
      <dgm:t>
        <a:bodyPr/>
        <a:lstStyle/>
        <a:p>
          <a:r>
            <a:rPr lang="en-US" dirty="0"/>
            <a:t>God is Still Accomplishing His Plan</a:t>
          </a:r>
        </a:p>
      </dgm:t>
    </dgm:pt>
    <dgm:pt modelId="{DB1324B0-37CF-4264-A700-7D6759411D31}" type="parTrans" cxnId="{9A8BC3DF-70AF-42F4-8903-3E70B81E6454}">
      <dgm:prSet/>
      <dgm:spPr/>
      <dgm:t>
        <a:bodyPr/>
        <a:lstStyle/>
        <a:p>
          <a:endParaRPr lang="en-US"/>
        </a:p>
      </dgm:t>
    </dgm:pt>
    <dgm:pt modelId="{153FD65D-7CAB-4008-9CDF-97F5268AD149}" type="sibTrans" cxnId="{9A8BC3DF-70AF-42F4-8903-3E70B81E6454}">
      <dgm:prSet/>
      <dgm:spPr/>
      <dgm:t>
        <a:bodyPr/>
        <a:lstStyle/>
        <a:p>
          <a:endParaRPr lang="en-US"/>
        </a:p>
      </dgm:t>
    </dgm:pt>
    <dgm:pt modelId="{F0179184-4731-4111-B99B-C1AC654A513C}" type="pres">
      <dgm:prSet presAssocID="{DAECCE6B-F942-4CFE-8CC6-1A55519EC5D0}" presName="linear" presStyleCnt="0">
        <dgm:presLayoutVars>
          <dgm:animLvl val="lvl"/>
          <dgm:resizeHandles val="exact"/>
        </dgm:presLayoutVars>
      </dgm:prSet>
      <dgm:spPr/>
    </dgm:pt>
    <dgm:pt modelId="{28BF2397-927A-4DA2-8319-BCEAE1AE53C8}" type="pres">
      <dgm:prSet presAssocID="{A323DF3C-600D-4EA3-9934-DBB27D835A60}" presName="parentText" presStyleLbl="node1" presStyleIdx="0" presStyleCnt="3">
        <dgm:presLayoutVars>
          <dgm:chMax val="0"/>
          <dgm:bulletEnabled val="1"/>
        </dgm:presLayoutVars>
      </dgm:prSet>
      <dgm:spPr/>
    </dgm:pt>
    <dgm:pt modelId="{4897EE2B-68BE-4AC8-823E-DB44BDC13DE3}" type="pres">
      <dgm:prSet presAssocID="{0EEF80E1-EB21-463E-BC5F-FEC845B803CA}" presName="spacer" presStyleCnt="0"/>
      <dgm:spPr/>
    </dgm:pt>
    <dgm:pt modelId="{F7570A54-D470-4817-876C-EE105E7EE992}" type="pres">
      <dgm:prSet presAssocID="{C24CB953-3DE7-471C-9190-A7981A6BDE3D}" presName="parentText" presStyleLbl="node1" presStyleIdx="1" presStyleCnt="3">
        <dgm:presLayoutVars>
          <dgm:chMax val="0"/>
          <dgm:bulletEnabled val="1"/>
        </dgm:presLayoutVars>
      </dgm:prSet>
      <dgm:spPr/>
    </dgm:pt>
    <dgm:pt modelId="{02157176-3E95-4666-9E1B-8487D2CABD06}" type="pres">
      <dgm:prSet presAssocID="{34A6E4B7-6792-42CB-B33C-962772D77ED1}" presName="spacer" presStyleCnt="0"/>
      <dgm:spPr/>
    </dgm:pt>
    <dgm:pt modelId="{ECF9C028-7091-4720-BC91-D1ED9407565E}" type="pres">
      <dgm:prSet presAssocID="{3270E9EA-4C47-4953-8886-F20AC48AB761}" presName="parentText" presStyleLbl="node1" presStyleIdx="2" presStyleCnt="3">
        <dgm:presLayoutVars>
          <dgm:chMax val="0"/>
          <dgm:bulletEnabled val="1"/>
        </dgm:presLayoutVars>
      </dgm:prSet>
      <dgm:spPr/>
    </dgm:pt>
  </dgm:ptLst>
  <dgm:cxnLst>
    <dgm:cxn modelId="{30954010-5901-417B-AD85-460AD0596D19}" type="presOf" srcId="{A323DF3C-600D-4EA3-9934-DBB27D835A60}" destId="{28BF2397-927A-4DA2-8319-BCEAE1AE53C8}" srcOrd="0" destOrd="0" presId="urn:microsoft.com/office/officeart/2005/8/layout/vList2"/>
    <dgm:cxn modelId="{AA1BD220-EA66-4EFA-9ED5-DC9D2C8FF4E8}" type="presOf" srcId="{C24CB953-3DE7-471C-9190-A7981A6BDE3D}" destId="{F7570A54-D470-4817-876C-EE105E7EE992}" srcOrd="0" destOrd="0" presId="urn:microsoft.com/office/officeart/2005/8/layout/vList2"/>
    <dgm:cxn modelId="{0D21183C-D25C-4AC2-81A7-B95102A0A095}" srcId="{DAECCE6B-F942-4CFE-8CC6-1A55519EC5D0}" destId="{C24CB953-3DE7-471C-9190-A7981A6BDE3D}" srcOrd="1" destOrd="0" parTransId="{0C97A539-6A47-4785-9D4B-98C32AFD75E7}" sibTransId="{34A6E4B7-6792-42CB-B33C-962772D77ED1}"/>
    <dgm:cxn modelId="{E400B651-8B87-44E0-BD99-32BA72CD6CCA}" srcId="{DAECCE6B-F942-4CFE-8CC6-1A55519EC5D0}" destId="{A323DF3C-600D-4EA3-9934-DBB27D835A60}" srcOrd="0" destOrd="0" parTransId="{0C07992D-663B-4004-93D7-ACD4E2A65DB7}" sibTransId="{0EEF80E1-EB21-463E-BC5F-FEC845B803CA}"/>
    <dgm:cxn modelId="{341FDB59-9F15-43F1-8182-87ED76C07544}" type="presOf" srcId="{3270E9EA-4C47-4953-8886-F20AC48AB761}" destId="{ECF9C028-7091-4720-BC91-D1ED9407565E}" srcOrd="0" destOrd="0" presId="urn:microsoft.com/office/officeart/2005/8/layout/vList2"/>
    <dgm:cxn modelId="{2F25D6A5-C9D1-4B14-A007-03FBDB8D3C09}" type="presOf" srcId="{DAECCE6B-F942-4CFE-8CC6-1A55519EC5D0}" destId="{F0179184-4731-4111-B99B-C1AC654A513C}" srcOrd="0" destOrd="0" presId="urn:microsoft.com/office/officeart/2005/8/layout/vList2"/>
    <dgm:cxn modelId="{9A8BC3DF-70AF-42F4-8903-3E70B81E6454}" srcId="{DAECCE6B-F942-4CFE-8CC6-1A55519EC5D0}" destId="{3270E9EA-4C47-4953-8886-F20AC48AB761}" srcOrd="2" destOrd="0" parTransId="{DB1324B0-37CF-4264-A700-7D6759411D31}" sibTransId="{153FD65D-7CAB-4008-9CDF-97F5268AD149}"/>
    <dgm:cxn modelId="{BEEB00CA-9C68-466A-914E-E676375AF145}" type="presParOf" srcId="{F0179184-4731-4111-B99B-C1AC654A513C}" destId="{28BF2397-927A-4DA2-8319-BCEAE1AE53C8}" srcOrd="0" destOrd="0" presId="urn:microsoft.com/office/officeart/2005/8/layout/vList2"/>
    <dgm:cxn modelId="{3A2BD733-8645-44E8-807F-161215DA5493}" type="presParOf" srcId="{F0179184-4731-4111-B99B-C1AC654A513C}" destId="{4897EE2B-68BE-4AC8-823E-DB44BDC13DE3}" srcOrd="1" destOrd="0" presId="urn:microsoft.com/office/officeart/2005/8/layout/vList2"/>
    <dgm:cxn modelId="{41B211BC-DD4B-4356-8BEC-40A81AA5463E}" type="presParOf" srcId="{F0179184-4731-4111-B99B-C1AC654A513C}" destId="{F7570A54-D470-4817-876C-EE105E7EE992}" srcOrd="2" destOrd="0" presId="urn:microsoft.com/office/officeart/2005/8/layout/vList2"/>
    <dgm:cxn modelId="{85221D16-8300-4D64-813F-6C99600E4825}" type="presParOf" srcId="{F0179184-4731-4111-B99B-C1AC654A513C}" destId="{02157176-3E95-4666-9E1B-8487D2CABD06}" srcOrd="3" destOrd="0" presId="urn:microsoft.com/office/officeart/2005/8/layout/vList2"/>
    <dgm:cxn modelId="{399F09BD-DC30-45DB-9C2E-0447A970515E}" type="presParOf" srcId="{F0179184-4731-4111-B99B-C1AC654A513C}" destId="{ECF9C028-7091-4720-BC91-D1ED9407565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07051C-378F-45F1-A98F-3F11E44CE7CD}"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1FA09402-DFFA-4A33-9EDA-6D9CFF3FD039}">
      <dgm:prSet/>
      <dgm:spPr>
        <a:solidFill>
          <a:schemeClr val="bg1">
            <a:lumMod val="75000"/>
            <a:lumOff val="25000"/>
          </a:schemeClr>
        </a:solidFill>
      </dgm:spPr>
      <dgm:t>
        <a:bodyPr/>
        <a:lstStyle/>
        <a:p>
          <a:r>
            <a:rPr lang="en-US" dirty="0"/>
            <a:t>God’s People can forgive those who have caused them hard times</a:t>
          </a:r>
        </a:p>
      </dgm:t>
    </dgm:pt>
    <dgm:pt modelId="{477B2FCC-3725-4BFD-AC34-76D2005DEAD9}" type="parTrans" cxnId="{272DB95B-22BF-451C-A769-69871E1E7E75}">
      <dgm:prSet/>
      <dgm:spPr/>
      <dgm:t>
        <a:bodyPr/>
        <a:lstStyle/>
        <a:p>
          <a:endParaRPr lang="en-US"/>
        </a:p>
      </dgm:t>
    </dgm:pt>
    <dgm:pt modelId="{746BDC67-EA50-41AC-ACC8-07D34DCA8D3B}" type="sibTrans" cxnId="{272DB95B-22BF-451C-A769-69871E1E7E75}">
      <dgm:prSet/>
      <dgm:spPr/>
      <dgm:t>
        <a:bodyPr/>
        <a:lstStyle/>
        <a:p>
          <a:endParaRPr lang="en-US"/>
        </a:p>
      </dgm:t>
    </dgm:pt>
    <dgm:pt modelId="{1A88226C-6604-4A4F-94D7-B48AB26A29A2}">
      <dgm:prSet/>
      <dgm:spPr>
        <a:solidFill>
          <a:schemeClr val="bg1">
            <a:lumMod val="75000"/>
            <a:lumOff val="25000"/>
          </a:schemeClr>
        </a:solidFill>
      </dgm:spPr>
      <dgm:t>
        <a:bodyPr/>
        <a:lstStyle/>
        <a:p>
          <a:r>
            <a:rPr lang="en-US"/>
            <a:t>For these three reasons</a:t>
          </a:r>
        </a:p>
      </dgm:t>
    </dgm:pt>
    <dgm:pt modelId="{D17591CA-2243-4F5A-8DD6-60F1F12554D5}" type="parTrans" cxnId="{61C96039-769B-4641-B7AA-56604A2EA2B1}">
      <dgm:prSet/>
      <dgm:spPr/>
      <dgm:t>
        <a:bodyPr/>
        <a:lstStyle/>
        <a:p>
          <a:endParaRPr lang="en-US"/>
        </a:p>
      </dgm:t>
    </dgm:pt>
    <dgm:pt modelId="{B420C947-7B94-4F4B-B7B9-739D3303B68D}" type="sibTrans" cxnId="{61C96039-769B-4641-B7AA-56604A2EA2B1}">
      <dgm:prSet/>
      <dgm:spPr/>
      <dgm:t>
        <a:bodyPr/>
        <a:lstStyle/>
        <a:p>
          <a:endParaRPr lang="en-US"/>
        </a:p>
      </dgm:t>
    </dgm:pt>
    <dgm:pt modelId="{86C0A647-D567-44DF-95BA-6381C21A84DF}" type="pres">
      <dgm:prSet presAssocID="{2807051C-378F-45F1-A98F-3F11E44CE7CD}" presName="linear" presStyleCnt="0">
        <dgm:presLayoutVars>
          <dgm:animLvl val="lvl"/>
          <dgm:resizeHandles val="exact"/>
        </dgm:presLayoutVars>
      </dgm:prSet>
      <dgm:spPr/>
    </dgm:pt>
    <dgm:pt modelId="{1860B509-5BC2-443E-A610-AF38F761DF7F}" type="pres">
      <dgm:prSet presAssocID="{1FA09402-DFFA-4A33-9EDA-6D9CFF3FD039}" presName="parentText" presStyleLbl="node1" presStyleIdx="0" presStyleCnt="2">
        <dgm:presLayoutVars>
          <dgm:chMax val="0"/>
          <dgm:bulletEnabled val="1"/>
        </dgm:presLayoutVars>
      </dgm:prSet>
      <dgm:spPr/>
    </dgm:pt>
    <dgm:pt modelId="{65AA6211-B5F7-4738-A3FF-02D6159ADA73}" type="pres">
      <dgm:prSet presAssocID="{746BDC67-EA50-41AC-ACC8-07D34DCA8D3B}" presName="spacer" presStyleCnt="0"/>
      <dgm:spPr/>
    </dgm:pt>
    <dgm:pt modelId="{B836E54E-94E3-4412-8080-9448584C5601}" type="pres">
      <dgm:prSet presAssocID="{1A88226C-6604-4A4F-94D7-B48AB26A29A2}" presName="parentText" presStyleLbl="node1" presStyleIdx="1" presStyleCnt="2">
        <dgm:presLayoutVars>
          <dgm:chMax val="0"/>
          <dgm:bulletEnabled val="1"/>
        </dgm:presLayoutVars>
      </dgm:prSet>
      <dgm:spPr/>
    </dgm:pt>
  </dgm:ptLst>
  <dgm:cxnLst>
    <dgm:cxn modelId="{55CA3000-FE31-4799-A4BA-0B27ACE094D2}" type="presOf" srcId="{1A88226C-6604-4A4F-94D7-B48AB26A29A2}" destId="{B836E54E-94E3-4412-8080-9448584C5601}" srcOrd="0" destOrd="0" presId="urn:microsoft.com/office/officeart/2005/8/layout/vList2"/>
    <dgm:cxn modelId="{61C96039-769B-4641-B7AA-56604A2EA2B1}" srcId="{2807051C-378F-45F1-A98F-3F11E44CE7CD}" destId="{1A88226C-6604-4A4F-94D7-B48AB26A29A2}" srcOrd="1" destOrd="0" parTransId="{D17591CA-2243-4F5A-8DD6-60F1F12554D5}" sibTransId="{B420C947-7B94-4F4B-B7B9-739D3303B68D}"/>
    <dgm:cxn modelId="{272DB95B-22BF-451C-A769-69871E1E7E75}" srcId="{2807051C-378F-45F1-A98F-3F11E44CE7CD}" destId="{1FA09402-DFFA-4A33-9EDA-6D9CFF3FD039}" srcOrd="0" destOrd="0" parTransId="{477B2FCC-3725-4BFD-AC34-76D2005DEAD9}" sibTransId="{746BDC67-EA50-41AC-ACC8-07D34DCA8D3B}"/>
    <dgm:cxn modelId="{ED1D9A78-69DC-4D57-A142-63281126CCAA}" type="presOf" srcId="{2807051C-378F-45F1-A98F-3F11E44CE7CD}" destId="{86C0A647-D567-44DF-95BA-6381C21A84DF}" srcOrd="0" destOrd="0" presId="urn:microsoft.com/office/officeart/2005/8/layout/vList2"/>
    <dgm:cxn modelId="{14619B88-AC6B-4B64-8AA2-BAE246CC33E7}" type="presOf" srcId="{1FA09402-DFFA-4A33-9EDA-6D9CFF3FD039}" destId="{1860B509-5BC2-443E-A610-AF38F761DF7F}" srcOrd="0" destOrd="0" presId="urn:microsoft.com/office/officeart/2005/8/layout/vList2"/>
    <dgm:cxn modelId="{D537A9D4-56B8-47D5-9CF3-9473C45F144F}" type="presParOf" srcId="{86C0A647-D567-44DF-95BA-6381C21A84DF}" destId="{1860B509-5BC2-443E-A610-AF38F761DF7F}" srcOrd="0" destOrd="0" presId="urn:microsoft.com/office/officeart/2005/8/layout/vList2"/>
    <dgm:cxn modelId="{34FD5A39-9A40-4F2D-8217-C97F3FF56C9F}" type="presParOf" srcId="{86C0A647-D567-44DF-95BA-6381C21A84DF}" destId="{65AA6211-B5F7-4738-A3FF-02D6159ADA73}" srcOrd="1" destOrd="0" presId="urn:microsoft.com/office/officeart/2005/8/layout/vList2"/>
    <dgm:cxn modelId="{210C4E6D-0567-4FC6-B6AC-E68294C9AFDE}" type="presParOf" srcId="{86C0A647-D567-44DF-95BA-6381C21A84DF}" destId="{B836E54E-94E3-4412-8080-9448584C560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CCE6B-F942-4CFE-8CC6-1A55519EC5D0}"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A323DF3C-600D-4EA3-9934-DBB27D835A60}">
      <dgm:prSet/>
      <dgm:spPr>
        <a:solidFill>
          <a:schemeClr val="bg1">
            <a:lumMod val="75000"/>
            <a:lumOff val="25000"/>
          </a:schemeClr>
        </a:solidFill>
      </dgm:spPr>
      <dgm:t>
        <a:bodyPr/>
        <a:lstStyle/>
        <a:p>
          <a:r>
            <a:rPr lang="en-US" dirty="0"/>
            <a:t>God is Still With Us</a:t>
          </a:r>
        </a:p>
      </dgm:t>
    </dgm:pt>
    <dgm:pt modelId="{0C07992D-663B-4004-93D7-ACD4E2A65DB7}" type="parTrans" cxnId="{E400B651-8B87-44E0-BD99-32BA72CD6CCA}">
      <dgm:prSet/>
      <dgm:spPr/>
      <dgm:t>
        <a:bodyPr/>
        <a:lstStyle/>
        <a:p>
          <a:endParaRPr lang="en-US"/>
        </a:p>
      </dgm:t>
    </dgm:pt>
    <dgm:pt modelId="{0EEF80E1-EB21-463E-BC5F-FEC845B803CA}" type="sibTrans" cxnId="{E400B651-8B87-44E0-BD99-32BA72CD6CCA}">
      <dgm:prSet/>
      <dgm:spPr/>
      <dgm:t>
        <a:bodyPr/>
        <a:lstStyle/>
        <a:p>
          <a:endParaRPr lang="en-US"/>
        </a:p>
      </dgm:t>
    </dgm:pt>
    <dgm:pt modelId="{C24CB953-3DE7-471C-9190-A7981A6BDE3D}">
      <dgm:prSet/>
      <dgm:spPr>
        <a:solidFill>
          <a:schemeClr val="bg1">
            <a:lumMod val="75000"/>
            <a:lumOff val="25000"/>
          </a:schemeClr>
        </a:solidFill>
      </dgm:spPr>
      <dgm:t>
        <a:bodyPr/>
        <a:lstStyle/>
        <a:p>
          <a:r>
            <a:rPr lang="en-US" dirty="0"/>
            <a:t>God is Still in Control</a:t>
          </a:r>
        </a:p>
      </dgm:t>
    </dgm:pt>
    <dgm:pt modelId="{0C97A539-6A47-4785-9D4B-98C32AFD75E7}" type="parTrans" cxnId="{0D21183C-D25C-4AC2-81A7-B95102A0A095}">
      <dgm:prSet/>
      <dgm:spPr/>
      <dgm:t>
        <a:bodyPr/>
        <a:lstStyle/>
        <a:p>
          <a:endParaRPr lang="en-US"/>
        </a:p>
      </dgm:t>
    </dgm:pt>
    <dgm:pt modelId="{34A6E4B7-6792-42CB-B33C-962772D77ED1}" type="sibTrans" cxnId="{0D21183C-D25C-4AC2-81A7-B95102A0A095}">
      <dgm:prSet/>
      <dgm:spPr/>
      <dgm:t>
        <a:bodyPr/>
        <a:lstStyle/>
        <a:p>
          <a:endParaRPr lang="en-US"/>
        </a:p>
      </dgm:t>
    </dgm:pt>
    <dgm:pt modelId="{3270E9EA-4C47-4953-8886-F20AC48AB761}">
      <dgm:prSet/>
      <dgm:spPr>
        <a:solidFill>
          <a:schemeClr val="bg1">
            <a:lumMod val="75000"/>
            <a:lumOff val="25000"/>
          </a:schemeClr>
        </a:solidFill>
      </dgm:spPr>
      <dgm:t>
        <a:bodyPr/>
        <a:lstStyle/>
        <a:p>
          <a:r>
            <a:rPr lang="en-US" dirty="0"/>
            <a:t>God is Still Accomplishing His Plan</a:t>
          </a:r>
        </a:p>
      </dgm:t>
    </dgm:pt>
    <dgm:pt modelId="{DB1324B0-37CF-4264-A700-7D6759411D31}" type="parTrans" cxnId="{9A8BC3DF-70AF-42F4-8903-3E70B81E6454}">
      <dgm:prSet/>
      <dgm:spPr/>
      <dgm:t>
        <a:bodyPr/>
        <a:lstStyle/>
        <a:p>
          <a:endParaRPr lang="en-US"/>
        </a:p>
      </dgm:t>
    </dgm:pt>
    <dgm:pt modelId="{153FD65D-7CAB-4008-9CDF-97F5268AD149}" type="sibTrans" cxnId="{9A8BC3DF-70AF-42F4-8903-3E70B81E6454}">
      <dgm:prSet/>
      <dgm:spPr/>
      <dgm:t>
        <a:bodyPr/>
        <a:lstStyle/>
        <a:p>
          <a:endParaRPr lang="en-US"/>
        </a:p>
      </dgm:t>
    </dgm:pt>
    <dgm:pt modelId="{F0179184-4731-4111-B99B-C1AC654A513C}" type="pres">
      <dgm:prSet presAssocID="{DAECCE6B-F942-4CFE-8CC6-1A55519EC5D0}" presName="linear" presStyleCnt="0">
        <dgm:presLayoutVars>
          <dgm:animLvl val="lvl"/>
          <dgm:resizeHandles val="exact"/>
        </dgm:presLayoutVars>
      </dgm:prSet>
      <dgm:spPr/>
    </dgm:pt>
    <dgm:pt modelId="{28BF2397-927A-4DA2-8319-BCEAE1AE53C8}" type="pres">
      <dgm:prSet presAssocID="{A323DF3C-600D-4EA3-9934-DBB27D835A60}" presName="parentText" presStyleLbl="node1" presStyleIdx="0" presStyleCnt="3">
        <dgm:presLayoutVars>
          <dgm:chMax val="0"/>
          <dgm:bulletEnabled val="1"/>
        </dgm:presLayoutVars>
      </dgm:prSet>
      <dgm:spPr/>
    </dgm:pt>
    <dgm:pt modelId="{4897EE2B-68BE-4AC8-823E-DB44BDC13DE3}" type="pres">
      <dgm:prSet presAssocID="{0EEF80E1-EB21-463E-BC5F-FEC845B803CA}" presName="spacer" presStyleCnt="0"/>
      <dgm:spPr/>
    </dgm:pt>
    <dgm:pt modelId="{F7570A54-D470-4817-876C-EE105E7EE992}" type="pres">
      <dgm:prSet presAssocID="{C24CB953-3DE7-471C-9190-A7981A6BDE3D}" presName="parentText" presStyleLbl="node1" presStyleIdx="1" presStyleCnt="3">
        <dgm:presLayoutVars>
          <dgm:chMax val="0"/>
          <dgm:bulletEnabled val="1"/>
        </dgm:presLayoutVars>
      </dgm:prSet>
      <dgm:spPr/>
    </dgm:pt>
    <dgm:pt modelId="{02157176-3E95-4666-9E1B-8487D2CABD06}" type="pres">
      <dgm:prSet presAssocID="{34A6E4B7-6792-42CB-B33C-962772D77ED1}" presName="spacer" presStyleCnt="0"/>
      <dgm:spPr/>
    </dgm:pt>
    <dgm:pt modelId="{ECF9C028-7091-4720-BC91-D1ED9407565E}" type="pres">
      <dgm:prSet presAssocID="{3270E9EA-4C47-4953-8886-F20AC48AB761}" presName="parentText" presStyleLbl="node1" presStyleIdx="2" presStyleCnt="3">
        <dgm:presLayoutVars>
          <dgm:chMax val="0"/>
          <dgm:bulletEnabled val="1"/>
        </dgm:presLayoutVars>
      </dgm:prSet>
      <dgm:spPr/>
    </dgm:pt>
  </dgm:ptLst>
  <dgm:cxnLst>
    <dgm:cxn modelId="{30954010-5901-417B-AD85-460AD0596D19}" type="presOf" srcId="{A323DF3C-600D-4EA3-9934-DBB27D835A60}" destId="{28BF2397-927A-4DA2-8319-BCEAE1AE53C8}" srcOrd="0" destOrd="0" presId="urn:microsoft.com/office/officeart/2005/8/layout/vList2"/>
    <dgm:cxn modelId="{AA1BD220-EA66-4EFA-9ED5-DC9D2C8FF4E8}" type="presOf" srcId="{C24CB953-3DE7-471C-9190-A7981A6BDE3D}" destId="{F7570A54-D470-4817-876C-EE105E7EE992}" srcOrd="0" destOrd="0" presId="urn:microsoft.com/office/officeart/2005/8/layout/vList2"/>
    <dgm:cxn modelId="{0D21183C-D25C-4AC2-81A7-B95102A0A095}" srcId="{DAECCE6B-F942-4CFE-8CC6-1A55519EC5D0}" destId="{C24CB953-3DE7-471C-9190-A7981A6BDE3D}" srcOrd="1" destOrd="0" parTransId="{0C97A539-6A47-4785-9D4B-98C32AFD75E7}" sibTransId="{34A6E4B7-6792-42CB-B33C-962772D77ED1}"/>
    <dgm:cxn modelId="{E400B651-8B87-44E0-BD99-32BA72CD6CCA}" srcId="{DAECCE6B-F942-4CFE-8CC6-1A55519EC5D0}" destId="{A323DF3C-600D-4EA3-9934-DBB27D835A60}" srcOrd="0" destOrd="0" parTransId="{0C07992D-663B-4004-93D7-ACD4E2A65DB7}" sibTransId="{0EEF80E1-EB21-463E-BC5F-FEC845B803CA}"/>
    <dgm:cxn modelId="{341FDB59-9F15-43F1-8182-87ED76C07544}" type="presOf" srcId="{3270E9EA-4C47-4953-8886-F20AC48AB761}" destId="{ECF9C028-7091-4720-BC91-D1ED9407565E}" srcOrd="0" destOrd="0" presId="urn:microsoft.com/office/officeart/2005/8/layout/vList2"/>
    <dgm:cxn modelId="{2F25D6A5-C9D1-4B14-A007-03FBDB8D3C09}" type="presOf" srcId="{DAECCE6B-F942-4CFE-8CC6-1A55519EC5D0}" destId="{F0179184-4731-4111-B99B-C1AC654A513C}" srcOrd="0" destOrd="0" presId="urn:microsoft.com/office/officeart/2005/8/layout/vList2"/>
    <dgm:cxn modelId="{9A8BC3DF-70AF-42F4-8903-3E70B81E6454}" srcId="{DAECCE6B-F942-4CFE-8CC6-1A55519EC5D0}" destId="{3270E9EA-4C47-4953-8886-F20AC48AB761}" srcOrd="2" destOrd="0" parTransId="{DB1324B0-37CF-4264-A700-7D6759411D31}" sibTransId="{153FD65D-7CAB-4008-9CDF-97F5268AD149}"/>
    <dgm:cxn modelId="{BEEB00CA-9C68-466A-914E-E676375AF145}" type="presParOf" srcId="{F0179184-4731-4111-B99B-C1AC654A513C}" destId="{28BF2397-927A-4DA2-8319-BCEAE1AE53C8}" srcOrd="0" destOrd="0" presId="urn:microsoft.com/office/officeart/2005/8/layout/vList2"/>
    <dgm:cxn modelId="{3A2BD733-8645-44E8-807F-161215DA5493}" type="presParOf" srcId="{F0179184-4731-4111-B99B-C1AC654A513C}" destId="{4897EE2B-68BE-4AC8-823E-DB44BDC13DE3}" srcOrd="1" destOrd="0" presId="urn:microsoft.com/office/officeart/2005/8/layout/vList2"/>
    <dgm:cxn modelId="{41B211BC-DD4B-4356-8BEC-40A81AA5463E}" type="presParOf" srcId="{F0179184-4731-4111-B99B-C1AC654A513C}" destId="{F7570A54-D470-4817-876C-EE105E7EE992}" srcOrd="2" destOrd="0" presId="urn:microsoft.com/office/officeart/2005/8/layout/vList2"/>
    <dgm:cxn modelId="{85221D16-8300-4D64-813F-6C99600E4825}" type="presParOf" srcId="{F0179184-4731-4111-B99B-C1AC654A513C}" destId="{02157176-3E95-4666-9E1B-8487D2CABD06}" srcOrd="3" destOrd="0" presId="urn:microsoft.com/office/officeart/2005/8/layout/vList2"/>
    <dgm:cxn modelId="{399F09BD-DC30-45DB-9C2E-0447A970515E}" type="presParOf" srcId="{F0179184-4731-4111-B99B-C1AC654A513C}" destId="{ECF9C028-7091-4720-BC91-D1ED9407565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0B509-5BC2-443E-A610-AF38F761DF7F}">
      <dsp:nvSpPr>
        <dsp:cNvPr id="0" name=""/>
        <dsp:cNvSpPr/>
      </dsp:nvSpPr>
      <dsp:spPr>
        <a:xfrm>
          <a:off x="0" y="571547"/>
          <a:ext cx="6261100" cy="2158649"/>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God’s People can forgive those who have caused them hard times</a:t>
          </a:r>
        </a:p>
      </dsp:txBody>
      <dsp:txXfrm>
        <a:off x="105377" y="676924"/>
        <a:ext cx="6050346" cy="1947895"/>
      </dsp:txXfrm>
    </dsp:sp>
    <dsp:sp modelId="{B836E54E-94E3-4412-8080-9448584C5601}">
      <dsp:nvSpPr>
        <dsp:cNvPr id="0" name=""/>
        <dsp:cNvSpPr/>
      </dsp:nvSpPr>
      <dsp:spPr>
        <a:xfrm>
          <a:off x="0" y="2848277"/>
          <a:ext cx="6261100" cy="2158649"/>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For these three reasons</a:t>
          </a:r>
        </a:p>
      </dsp:txBody>
      <dsp:txXfrm>
        <a:off x="105377" y="2953654"/>
        <a:ext cx="6050346" cy="1947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F2397-927A-4DA2-8319-BCEAE1AE53C8}">
      <dsp:nvSpPr>
        <dsp:cNvPr id="0" name=""/>
        <dsp:cNvSpPr/>
      </dsp:nvSpPr>
      <dsp:spPr>
        <a:xfrm>
          <a:off x="0" y="152867"/>
          <a:ext cx="6261100" cy="1673100"/>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is Still With Us</a:t>
          </a:r>
        </a:p>
      </dsp:txBody>
      <dsp:txXfrm>
        <a:off x="81674" y="234541"/>
        <a:ext cx="6097752" cy="1509752"/>
      </dsp:txXfrm>
    </dsp:sp>
    <dsp:sp modelId="{F7570A54-D470-4817-876C-EE105E7EE992}">
      <dsp:nvSpPr>
        <dsp:cNvPr id="0" name=""/>
        <dsp:cNvSpPr/>
      </dsp:nvSpPr>
      <dsp:spPr>
        <a:xfrm>
          <a:off x="0" y="1952687"/>
          <a:ext cx="6261100" cy="1673100"/>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is Still in Control</a:t>
          </a:r>
        </a:p>
      </dsp:txBody>
      <dsp:txXfrm>
        <a:off x="81674" y="2034361"/>
        <a:ext cx="6097752" cy="1509752"/>
      </dsp:txXfrm>
    </dsp:sp>
    <dsp:sp modelId="{ECF9C028-7091-4720-BC91-D1ED9407565E}">
      <dsp:nvSpPr>
        <dsp:cNvPr id="0" name=""/>
        <dsp:cNvSpPr/>
      </dsp:nvSpPr>
      <dsp:spPr>
        <a:xfrm>
          <a:off x="0" y="3752507"/>
          <a:ext cx="6261100" cy="1673100"/>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is Still Accomplishing His Plan</a:t>
          </a:r>
        </a:p>
      </dsp:txBody>
      <dsp:txXfrm>
        <a:off x="81674" y="3834181"/>
        <a:ext cx="6097752" cy="1509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0B509-5BC2-443E-A610-AF38F761DF7F}">
      <dsp:nvSpPr>
        <dsp:cNvPr id="0" name=""/>
        <dsp:cNvSpPr/>
      </dsp:nvSpPr>
      <dsp:spPr>
        <a:xfrm>
          <a:off x="0" y="571547"/>
          <a:ext cx="6261100" cy="2158649"/>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God’s People can forgive those who have caused them hard times</a:t>
          </a:r>
        </a:p>
      </dsp:txBody>
      <dsp:txXfrm>
        <a:off x="105377" y="676924"/>
        <a:ext cx="6050346" cy="1947895"/>
      </dsp:txXfrm>
    </dsp:sp>
    <dsp:sp modelId="{B836E54E-94E3-4412-8080-9448584C5601}">
      <dsp:nvSpPr>
        <dsp:cNvPr id="0" name=""/>
        <dsp:cNvSpPr/>
      </dsp:nvSpPr>
      <dsp:spPr>
        <a:xfrm>
          <a:off x="0" y="2848277"/>
          <a:ext cx="6261100" cy="2158649"/>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For these three reasons</a:t>
          </a:r>
        </a:p>
      </dsp:txBody>
      <dsp:txXfrm>
        <a:off x="105377" y="2953654"/>
        <a:ext cx="6050346" cy="1947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F2397-927A-4DA2-8319-BCEAE1AE53C8}">
      <dsp:nvSpPr>
        <dsp:cNvPr id="0" name=""/>
        <dsp:cNvSpPr/>
      </dsp:nvSpPr>
      <dsp:spPr>
        <a:xfrm>
          <a:off x="0" y="152867"/>
          <a:ext cx="6261100" cy="1673100"/>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is Still With Us</a:t>
          </a:r>
        </a:p>
      </dsp:txBody>
      <dsp:txXfrm>
        <a:off x="81674" y="234541"/>
        <a:ext cx="6097752" cy="1509752"/>
      </dsp:txXfrm>
    </dsp:sp>
    <dsp:sp modelId="{F7570A54-D470-4817-876C-EE105E7EE992}">
      <dsp:nvSpPr>
        <dsp:cNvPr id="0" name=""/>
        <dsp:cNvSpPr/>
      </dsp:nvSpPr>
      <dsp:spPr>
        <a:xfrm>
          <a:off x="0" y="1952687"/>
          <a:ext cx="6261100" cy="1673100"/>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is Still in Control</a:t>
          </a:r>
        </a:p>
      </dsp:txBody>
      <dsp:txXfrm>
        <a:off x="81674" y="2034361"/>
        <a:ext cx="6097752" cy="1509752"/>
      </dsp:txXfrm>
    </dsp:sp>
    <dsp:sp modelId="{ECF9C028-7091-4720-BC91-D1ED9407565E}">
      <dsp:nvSpPr>
        <dsp:cNvPr id="0" name=""/>
        <dsp:cNvSpPr/>
      </dsp:nvSpPr>
      <dsp:spPr>
        <a:xfrm>
          <a:off x="0" y="3752507"/>
          <a:ext cx="6261100" cy="1673100"/>
        </a:xfrm>
        <a:prstGeom prst="roundRect">
          <a:avLst/>
        </a:prstGeom>
        <a:solidFill>
          <a:schemeClr val="bg1">
            <a:lumMod val="75000"/>
            <a:lumOff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God is Still Accomplishing His Plan</a:t>
          </a:r>
        </a:p>
      </dsp:txBody>
      <dsp:txXfrm>
        <a:off x="81674" y="3834181"/>
        <a:ext cx="6097752" cy="15097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0F8800-E482-483D-A681-725B1F49CE62}"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420879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0F8800-E482-483D-A681-725B1F49CE6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1816145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0F8800-E482-483D-A681-725B1F49CE6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1818935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0F8800-E482-483D-A681-725B1F49CE6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7F215EF-C7FF-4F5B-B582-3BAE53C1F0E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77380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0F8800-E482-483D-A681-725B1F49CE6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2109573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50F8800-E482-483D-A681-725B1F49CE62}"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3682589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50F8800-E482-483D-A681-725B1F49CE62}"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3550306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0F8800-E482-483D-A681-725B1F49CE62}"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2544332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50F8800-E482-483D-A681-725B1F49CE62}" type="datetimeFigureOut">
              <a:rPr lang="en-US" smtClean="0"/>
              <a:t>2/21/2026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7F215EF-C7FF-4F5B-B582-3BAE53C1F0EF}" type="slidenum">
              <a:rPr lang="en-US" smtClean="0"/>
              <a:t>‹#›</a:t>
            </a:fld>
            <a:endParaRPr lang="en-US"/>
          </a:p>
        </p:txBody>
      </p:sp>
    </p:spTree>
    <p:extLst>
      <p:ext uri="{BB962C8B-B14F-4D97-AF65-F5344CB8AC3E}">
        <p14:creationId xmlns:p14="http://schemas.microsoft.com/office/powerpoint/2010/main" val="2873341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0F8800-E482-483D-A681-725B1F49CE62}"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343017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0F8800-E482-483D-A681-725B1F49CE62}" type="datetimeFigureOut">
              <a:rPr lang="en-US" smtClean="0"/>
              <a:t>2/21/2026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249236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0F8800-E482-483D-A681-725B1F49CE6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62009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0F8800-E482-483D-A681-725B1F49CE62}" type="datetimeFigureOut">
              <a:rPr lang="en-US" smtClean="0"/>
              <a:t>2/21/2026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228322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0F8800-E482-483D-A681-725B1F49CE62}" type="datetimeFigureOut">
              <a:rPr lang="en-US" smtClean="0"/>
              <a:t>2/21/2026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309391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50F8800-E482-483D-A681-725B1F49CE62}" type="datetimeFigureOut">
              <a:rPr lang="en-US" smtClean="0"/>
              <a:t>2/21/2026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39784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0F8800-E482-483D-A681-725B1F49CE6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81140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0F8800-E482-483D-A681-725B1F49CE62}" type="datetimeFigureOut">
              <a:rPr lang="en-US" smtClean="0"/>
              <a:t>2/21/2026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215EF-C7FF-4F5B-B582-3BAE53C1F0EF}" type="slidenum">
              <a:rPr lang="en-US" smtClean="0"/>
              <a:t>‹#›</a:t>
            </a:fld>
            <a:endParaRPr lang="en-US"/>
          </a:p>
        </p:txBody>
      </p:sp>
    </p:spTree>
    <p:extLst>
      <p:ext uri="{BB962C8B-B14F-4D97-AF65-F5344CB8AC3E}">
        <p14:creationId xmlns:p14="http://schemas.microsoft.com/office/powerpoint/2010/main" val="410557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0F8800-E482-483D-A681-725B1F49CE62}" type="datetimeFigureOut">
              <a:rPr lang="en-US" smtClean="0"/>
              <a:t>2/21/2026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7F215EF-C7FF-4F5B-B582-3BAE53C1F0EF}" type="slidenum">
              <a:rPr lang="en-US" smtClean="0"/>
              <a:t>‹#›</a:t>
            </a:fld>
            <a:endParaRPr lang="en-US"/>
          </a:p>
        </p:txBody>
      </p:sp>
    </p:spTree>
    <p:extLst>
      <p:ext uri="{BB962C8B-B14F-4D97-AF65-F5344CB8AC3E}">
        <p14:creationId xmlns:p14="http://schemas.microsoft.com/office/powerpoint/2010/main" val="5962266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F93046-0DC0-57D2-7F8D-95B2ED18D231}"/>
              </a:ext>
            </a:extLst>
          </p:cNvPr>
          <p:cNvPicPr>
            <a:picLocks noChangeAspect="1"/>
          </p:cNvPicPr>
          <p:nvPr/>
        </p:nvPicPr>
        <p:blipFill>
          <a:blip r:embed="rId2">
            <a:extLst>
              <a:ext uri="{28A0092B-C50C-407E-A947-70E740481C1C}">
                <a14:useLocalDpi xmlns:a14="http://schemas.microsoft.com/office/drawing/2010/main" val="0"/>
              </a:ext>
            </a:extLst>
          </a:blip>
          <a:srcRect t="5197" r="9091" b="18480"/>
          <a:stretch>
            <a:fillRect/>
          </a:stretch>
        </p:blipFill>
        <p:spPr>
          <a:xfrm>
            <a:off x="-3176" y="10"/>
            <a:ext cx="12192000" cy="6857991"/>
          </a:xfrm>
          <a:prstGeom prst="rect">
            <a:avLst/>
          </a:prstGeom>
        </p:spPr>
      </p:pic>
      <p:sp>
        <p:nvSpPr>
          <p:cNvPr id="10" name="Rectangle 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4CB1B17-CEDF-5DE3-311F-DA6C11EE854F}"/>
              </a:ext>
            </a:extLst>
          </p:cNvPr>
          <p:cNvSpPr>
            <a:spLocks noGrp="1"/>
          </p:cNvSpPr>
          <p:nvPr>
            <p:ph type="ctrTitle"/>
          </p:nvPr>
        </p:nvSpPr>
        <p:spPr>
          <a:xfrm>
            <a:off x="680322" y="4402667"/>
            <a:ext cx="8133478" cy="940240"/>
          </a:xfrm>
        </p:spPr>
        <p:txBody>
          <a:bodyPr>
            <a:normAutofit/>
          </a:bodyPr>
          <a:lstStyle/>
          <a:p>
            <a:r>
              <a:rPr lang="en-US" sz="4800" dirty="0"/>
              <a:t>What God Meant for Good </a:t>
            </a:r>
          </a:p>
        </p:txBody>
      </p:sp>
      <p:sp>
        <p:nvSpPr>
          <p:cNvPr id="3" name="Subtitle 2">
            <a:extLst>
              <a:ext uri="{FF2B5EF4-FFF2-40B4-BE49-F238E27FC236}">
                <a16:creationId xmlns:a16="http://schemas.microsoft.com/office/drawing/2014/main" id="{0A24DDDA-E135-D628-4A4C-EEA8C79E9F0A}"/>
              </a:ext>
            </a:extLst>
          </p:cNvPr>
          <p:cNvSpPr>
            <a:spLocks noGrp="1"/>
          </p:cNvSpPr>
          <p:nvPr>
            <p:ph type="subTitle" idx="1"/>
          </p:nvPr>
        </p:nvSpPr>
        <p:spPr>
          <a:xfrm>
            <a:off x="680322" y="5342302"/>
            <a:ext cx="8133478" cy="406566"/>
          </a:xfrm>
        </p:spPr>
        <p:txBody>
          <a:bodyPr>
            <a:normAutofit/>
          </a:bodyPr>
          <a:lstStyle/>
          <a:p>
            <a:r>
              <a:rPr lang="en-US" sz="1800" dirty="0"/>
              <a:t>By Joseph Peters</a:t>
            </a:r>
          </a:p>
        </p:txBody>
      </p:sp>
      <p:sp>
        <p:nvSpPr>
          <p:cNvPr id="12" name="Rectangle 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92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633A-7EAD-89F0-7576-1834F99D8303}"/>
              </a:ext>
            </a:extLst>
          </p:cNvPr>
          <p:cNvSpPr>
            <a:spLocks noGrp="1"/>
          </p:cNvSpPr>
          <p:nvPr>
            <p:ph type="title"/>
          </p:nvPr>
        </p:nvSpPr>
        <p:spPr/>
        <p:txBody>
          <a:bodyPr>
            <a:normAutofit/>
          </a:bodyPr>
          <a:lstStyle/>
          <a:p>
            <a:r>
              <a:rPr lang="en-US" sz="4800" dirty="0"/>
              <a:t>Comparison with Jesus</a:t>
            </a:r>
          </a:p>
        </p:txBody>
      </p:sp>
      <p:sp>
        <p:nvSpPr>
          <p:cNvPr id="3" name="Content Placeholder 2">
            <a:extLst>
              <a:ext uri="{FF2B5EF4-FFF2-40B4-BE49-F238E27FC236}">
                <a16:creationId xmlns:a16="http://schemas.microsoft.com/office/drawing/2014/main" id="{B0A7715A-D991-25BC-0C03-952C5D535B6C}"/>
              </a:ext>
            </a:extLst>
          </p:cNvPr>
          <p:cNvSpPr>
            <a:spLocks noGrp="1"/>
          </p:cNvSpPr>
          <p:nvPr>
            <p:ph idx="1"/>
          </p:nvPr>
        </p:nvSpPr>
        <p:spPr/>
        <p:txBody>
          <a:bodyPr>
            <a:normAutofit/>
          </a:bodyPr>
          <a:lstStyle/>
          <a:p>
            <a:r>
              <a:rPr lang="en-US" sz="3200" dirty="0"/>
              <a:t>Then one of the twelve, called Judas Iscariot, went unto the chief priests, And said unto them, What will ye give me, and I will deliver him unto you? And they covenanted with him for thirty pieces of silver. And from that time he sought opportunity to betray him (Matt 26:14–16).</a:t>
            </a:r>
          </a:p>
        </p:txBody>
      </p:sp>
    </p:spTree>
    <p:extLst>
      <p:ext uri="{BB962C8B-B14F-4D97-AF65-F5344CB8AC3E}">
        <p14:creationId xmlns:p14="http://schemas.microsoft.com/office/powerpoint/2010/main" val="238682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419D-C591-DEB6-6158-0C7BB655B647}"/>
              </a:ext>
            </a:extLst>
          </p:cNvPr>
          <p:cNvSpPr>
            <a:spLocks noGrp="1"/>
          </p:cNvSpPr>
          <p:nvPr>
            <p:ph type="title"/>
          </p:nvPr>
        </p:nvSpPr>
        <p:spPr/>
        <p:txBody>
          <a:bodyPr>
            <a:normAutofit/>
          </a:bodyPr>
          <a:lstStyle/>
          <a:p>
            <a:r>
              <a:rPr lang="en-US" sz="4800" dirty="0"/>
              <a:t>Prosperity in Servitude</a:t>
            </a:r>
          </a:p>
        </p:txBody>
      </p:sp>
      <p:sp>
        <p:nvSpPr>
          <p:cNvPr id="3" name="Content Placeholder 2">
            <a:extLst>
              <a:ext uri="{FF2B5EF4-FFF2-40B4-BE49-F238E27FC236}">
                <a16:creationId xmlns:a16="http://schemas.microsoft.com/office/drawing/2014/main" id="{7C9D6B6C-6F78-15A5-E6C0-71CA5295C6D1}"/>
              </a:ext>
            </a:extLst>
          </p:cNvPr>
          <p:cNvSpPr>
            <a:spLocks noGrp="1"/>
          </p:cNvSpPr>
          <p:nvPr>
            <p:ph idx="1"/>
          </p:nvPr>
        </p:nvSpPr>
        <p:spPr>
          <a:xfrm>
            <a:off x="324465" y="2336873"/>
            <a:ext cx="11493909" cy="4319566"/>
          </a:xfrm>
        </p:spPr>
        <p:txBody>
          <a:bodyPr>
            <a:normAutofit fontScale="92500" lnSpcReduction="10000"/>
          </a:bodyPr>
          <a:lstStyle/>
          <a:p>
            <a:r>
              <a:rPr lang="en-US" sz="3200" dirty="0">
                <a:solidFill>
                  <a:srgbClr val="FFFF00"/>
                </a:solidFill>
              </a:rPr>
              <a:t>And the LORD was with Joseph, and he was a prosperous man; and he was in the house of his master the Egyptian. And his master saw that the LORD was with him, and that the LORD made all that he did to prosper in his hand. And Joseph found grace in his sight, and he served him: and he made him overseer over his house, and all that he had he put into his hand. And it came to pass from the time that he had made him overseer in his house, and over all that he had, that the LORD blessed the Egyptian’s house for Joseph’s sake; and the blessing of the LORD was upon all that he had in the house, and in the field </a:t>
            </a:r>
            <a:r>
              <a:rPr lang="en-US" sz="3200" dirty="0"/>
              <a:t>(Gen 39:2–5).</a:t>
            </a:r>
          </a:p>
        </p:txBody>
      </p:sp>
    </p:spTree>
    <p:extLst>
      <p:ext uri="{BB962C8B-B14F-4D97-AF65-F5344CB8AC3E}">
        <p14:creationId xmlns:p14="http://schemas.microsoft.com/office/powerpoint/2010/main" val="245191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373D-5DFC-39E7-9C03-991FADCBF605}"/>
              </a:ext>
            </a:extLst>
          </p:cNvPr>
          <p:cNvSpPr>
            <a:spLocks noGrp="1"/>
          </p:cNvSpPr>
          <p:nvPr>
            <p:ph type="title"/>
          </p:nvPr>
        </p:nvSpPr>
        <p:spPr/>
        <p:txBody>
          <a:bodyPr>
            <a:normAutofit/>
          </a:bodyPr>
          <a:lstStyle/>
          <a:p>
            <a:r>
              <a:rPr lang="en-US" sz="4800" dirty="0"/>
              <a:t>Comparison with Jesus</a:t>
            </a:r>
          </a:p>
        </p:txBody>
      </p:sp>
      <p:sp>
        <p:nvSpPr>
          <p:cNvPr id="3" name="Content Placeholder 2">
            <a:extLst>
              <a:ext uri="{FF2B5EF4-FFF2-40B4-BE49-F238E27FC236}">
                <a16:creationId xmlns:a16="http://schemas.microsoft.com/office/drawing/2014/main" id="{6F583917-D230-18AD-B342-3E4F245999ED}"/>
              </a:ext>
            </a:extLst>
          </p:cNvPr>
          <p:cNvSpPr>
            <a:spLocks noGrp="1"/>
          </p:cNvSpPr>
          <p:nvPr>
            <p:ph idx="1"/>
          </p:nvPr>
        </p:nvSpPr>
        <p:spPr/>
        <p:txBody>
          <a:bodyPr>
            <a:normAutofit/>
          </a:bodyPr>
          <a:lstStyle/>
          <a:p>
            <a:r>
              <a:rPr lang="en-US" sz="3200" dirty="0"/>
              <a:t>Even as the Son of man came not to be ministered unto, but to minister, and to give his life a ransom for many (Matt 20:28).</a:t>
            </a:r>
          </a:p>
          <a:p>
            <a:r>
              <a:rPr lang="en-US" sz="3200" dirty="0"/>
              <a:t>Whom God hath raised up, having loosed the pains of death: because it was not possible that he should be holden of it (Acts 2:24).</a:t>
            </a:r>
          </a:p>
        </p:txBody>
      </p:sp>
    </p:spTree>
    <p:extLst>
      <p:ext uri="{BB962C8B-B14F-4D97-AF65-F5344CB8AC3E}">
        <p14:creationId xmlns:p14="http://schemas.microsoft.com/office/powerpoint/2010/main" val="1096040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9F06-77D0-DDA1-3EC5-104ACB8219CC}"/>
              </a:ext>
            </a:extLst>
          </p:cNvPr>
          <p:cNvSpPr>
            <a:spLocks noGrp="1"/>
          </p:cNvSpPr>
          <p:nvPr>
            <p:ph type="title"/>
          </p:nvPr>
        </p:nvSpPr>
        <p:spPr/>
        <p:txBody>
          <a:bodyPr>
            <a:normAutofit/>
          </a:bodyPr>
          <a:lstStyle/>
          <a:p>
            <a:r>
              <a:rPr lang="en-US" sz="4800" dirty="0"/>
              <a:t>Falsely Accused</a:t>
            </a:r>
          </a:p>
        </p:txBody>
      </p:sp>
      <p:sp>
        <p:nvSpPr>
          <p:cNvPr id="3" name="Content Placeholder 2">
            <a:extLst>
              <a:ext uri="{FF2B5EF4-FFF2-40B4-BE49-F238E27FC236}">
                <a16:creationId xmlns:a16="http://schemas.microsoft.com/office/drawing/2014/main" id="{33149A55-B801-9A4B-7099-D323B232DA06}"/>
              </a:ext>
            </a:extLst>
          </p:cNvPr>
          <p:cNvSpPr>
            <a:spLocks noGrp="1"/>
          </p:cNvSpPr>
          <p:nvPr>
            <p:ph idx="1"/>
          </p:nvPr>
        </p:nvSpPr>
        <p:spPr>
          <a:xfrm>
            <a:off x="680320" y="2336872"/>
            <a:ext cx="10892247" cy="3896779"/>
          </a:xfrm>
        </p:spPr>
        <p:txBody>
          <a:bodyPr>
            <a:normAutofit/>
          </a:bodyPr>
          <a:lstStyle/>
          <a:p>
            <a:r>
              <a:rPr lang="en-US" sz="3200" dirty="0">
                <a:solidFill>
                  <a:srgbClr val="FFFF00"/>
                </a:solidFill>
              </a:rPr>
              <a:t>And Joseph’s master took him, and put him into the prison, a place where the king’s prisoners were bound: and he was there in the prison. But the LORD was with Joseph, and shewed him mercy, and gave him </a:t>
            </a:r>
            <a:r>
              <a:rPr lang="en-US" sz="3200" dirty="0" err="1">
                <a:solidFill>
                  <a:srgbClr val="FFFF00"/>
                </a:solidFill>
              </a:rPr>
              <a:t>favour</a:t>
            </a:r>
            <a:r>
              <a:rPr lang="en-US" sz="3200" dirty="0">
                <a:solidFill>
                  <a:srgbClr val="FFFF00"/>
                </a:solidFill>
              </a:rPr>
              <a:t> in the sight of the keeper of the prison. And the keeper of the prison committed to Joseph’s hand all the prisoners that were in the prison; and whatsoever they did there, he was the doer of it </a:t>
            </a:r>
            <a:r>
              <a:rPr lang="en-US" sz="3200" dirty="0"/>
              <a:t>(Gen 39:20–22).</a:t>
            </a:r>
          </a:p>
        </p:txBody>
      </p:sp>
    </p:spTree>
    <p:extLst>
      <p:ext uri="{BB962C8B-B14F-4D97-AF65-F5344CB8AC3E}">
        <p14:creationId xmlns:p14="http://schemas.microsoft.com/office/powerpoint/2010/main" val="301006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7247-3738-CB45-225F-1B469675F994}"/>
              </a:ext>
            </a:extLst>
          </p:cNvPr>
          <p:cNvSpPr>
            <a:spLocks noGrp="1"/>
          </p:cNvSpPr>
          <p:nvPr>
            <p:ph type="title"/>
          </p:nvPr>
        </p:nvSpPr>
        <p:spPr/>
        <p:txBody>
          <a:bodyPr>
            <a:normAutofit/>
          </a:bodyPr>
          <a:lstStyle/>
          <a:p>
            <a:r>
              <a:rPr lang="en-US" sz="4800" dirty="0"/>
              <a:t>Comparison to Jesus</a:t>
            </a:r>
          </a:p>
        </p:txBody>
      </p:sp>
      <p:sp>
        <p:nvSpPr>
          <p:cNvPr id="3" name="Content Placeholder 2">
            <a:extLst>
              <a:ext uri="{FF2B5EF4-FFF2-40B4-BE49-F238E27FC236}">
                <a16:creationId xmlns:a16="http://schemas.microsoft.com/office/drawing/2014/main" id="{CB2300B4-07E7-F156-A91D-F62ED55B15BC}"/>
              </a:ext>
            </a:extLst>
          </p:cNvPr>
          <p:cNvSpPr>
            <a:spLocks noGrp="1"/>
          </p:cNvSpPr>
          <p:nvPr>
            <p:ph idx="1"/>
          </p:nvPr>
        </p:nvSpPr>
        <p:spPr/>
        <p:txBody>
          <a:bodyPr>
            <a:normAutofit/>
          </a:bodyPr>
          <a:lstStyle/>
          <a:p>
            <a:r>
              <a:rPr lang="en-US" sz="3200" dirty="0"/>
              <a:t>For many bare false witness against him, but their witness agreed not together (Mark 14:56).</a:t>
            </a:r>
          </a:p>
          <a:p>
            <a:r>
              <a:rPr lang="en-US" sz="3200" dirty="0"/>
              <a:t>Then said Jesus unto Peter, Put up thy sword into the sheath: the cup which my Father hath given me, shall I not drink it (John 18:11)?</a:t>
            </a:r>
          </a:p>
        </p:txBody>
      </p:sp>
    </p:spTree>
    <p:extLst>
      <p:ext uri="{BB962C8B-B14F-4D97-AF65-F5344CB8AC3E}">
        <p14:creationId xmlns:p14="http://schemas.microsoft.com/office/powerpoint/2010/main" val="40163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60E13DCD-7634-188A-EE35-088368E5F6A5}"/>
              </a:ext>
            </a:extLst>
          </p:cNvPr>
          <p:cNvPicPr>
            <a:picLocks noChangeAspect="1"/>
          </p:cNvPicPr>
          <p:nvPr/>
        </p:nvPicPr>
        <p:blipFill>
          <a:blip r:embed="rId5">
            <a:extLst>
              <a:ext uri="{28A0092B-C50C-407E-A947-70E740481C1C}">
                <a14:useLocalDpi xmlns:a14="http://schemas.microsoft.com/office/drawing/2010/main" val="0"/>
              </a:ext>
            </a:extLst>
          </a:blip>
          <a:srcRect l="9091" t="15626" b="8051"/>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487B284-C53D-80F5-CEDA-2B5F5DA1938A}"/>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God is Still in Control</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5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6D751-F610-E039-6BD9-7BF6255E3A38}"/>
              </a:ext>
            </a:extLst>
          </p:cNvPr>
          <p:cNvSpPr>
            <a:spLocks noGrp="1"/>
          </p:cNvSpPr>
          <p:nvPr>
            <p:ph type="title"/>
          </p:nvPr>
        </p:nvSpPr>
        <p:spPr/>
        <p:txBody>
          <a:bodyPr>
            <a:normAutofit/>
          </a:bodyPr>
          <a:lstStyle/>
          <a:p>
            <a:r>
              <a:rPr lang="en-US" sz="4800" dirty="0"/>
              <a:t>Joseph Remembered</a:t>
            </a:r>
          </a:p>
        </p:txBody>
      </p:sp>
      <p:sp>
        <p:nvSpPr>
          <p:cNvPr id="3" name="Content Placeholder 2">
            <a:extLst>
              <a:ext uri="{FF2B5EF4-FFF2-40B4-BE49-F238E27FC236}">
                <a16:creationId xmlns:a16="http://schemas.microsoft.com/office/drawing/2014/main" id="{36DB8545-9200-3A29-8A97-04E3FCD67154}"/>
              </a:ext>
            </a:extLst>
          </p:cNvPr>
          <p:cNvSpPr>
            <a:spLocks noGrp="1"/>
          </p:cNvSpPr>
          <p:nvPr>
            <p:ph idx="1"/>
          </p:nvPr>
        </p:nvSpPr>
        <p:spPr>
          <a:xfrm>
            <a:off x="312516" y="2336872"/>
            <a:ext cx="11620983" cy="4260697"/>
          </a:xfrm>
        </p:spPr>
        <p:txBody>
          <a:bodyPr>
            <a:normAutofit/>
          </a:bodyPr>
          <a:lstStyle/>
          <a:p>
            <a:r>
              <a:rPr lang="en-US" sz="3200" dirty="0">
                <a:solidFill>
                  <a:srgbClr val="FFFF00"/>
                </a:solidFill>
              </a:rPr>
              <a:t>And it came to pass in the morning that his spirit was troubled; and he sent and called for all the magicians of Egypt, and all the wise men thereof: and Pharaoh told them his dream; but there was none that could interpret them unto Pharaoh. Then </a:t>
            </a:r>
            <a:r>
              <a:rPr lang="en-US" sz="3200" dirty="0" err="1">
                <a:solidFill>
                  <a:srgbClr val="FFFF00"/>
                </a:solidFill>
              </a:rPr>
              <a:t>spake</a:t>
            </a:r>
            <a:r>
              <a:rPr lang="en-US" sz="3200" dirty="0">
                <a:solidFill>
                  <a:srgbClr val="FFFF00"/>
                </a:solidFill>
              </a:rPr>
              <a:t> the chief butler unto Pharaoh, saying… And there was there with us a young man, an Hebrew, servant to the captain of the guard; and we told him, and he interpreted to us our dreams; to each man according to his dream he did interpret </a:t>
            </a:r>
            <a:r>
              <a:rPr lang="en-US" sz="3200" dirty="0"/>
              <a:t>(Gen 41:8–9, 12).</a:t>
            </a:r>
          </a:p>
        </p:txBody>
      </p:sp>
    </p:spTree>
    <p:extLst>
      <p:ext uri="{BB962C8B-B14F-4D97-AF65-F5344CB8AC3E}">
        <p14:creationId xmlns:p14="http://schemas.microsoft.com/office/powerpoint/2010/main" val="4230397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BEE15-CA2C-5E07-C1C9-BFE2C8887D68}"/>
              </a:ext>
            </a:extLst>
          </p:cNvPr>
          <p:cNvSpPr>
            <a:spLocks noGrp="1"/>
          </p:cNvSpPr>
          <p:nvPr>
            <p:ph type="title"/>
          </p:nvPr>
        </p:nvSpPr>
        <p:spPr/>
        <p:txBody>
          <a:bodyPr>
            <a:normAutofit/>
          </a:bodyPr>
          <a:lstStyle/>
          <a:p>
            <a:r>
              <a:rPr lang="en-US" sz="4800" dirty="0"/>
              <a:t>Comparison to Jesus</a:t>
            </a:r>
          </a:p>
        </p:txBody>
      </p:sp>
      <p:sp>
        <p:nvSpPr>
          <p:cNvPr id="3" name="Content Placeholder 2">
            <a:extLst>
              <a:ext uri="{FF2B5EF4-FFF2-40B4-BE49-F238E27FC236}">
                <a16:creationId xmlns:a16="http://schemas.microsoft.com/office/drawing/2014/main" id="{31F02283-3B2D-7F3A-54FD-87F62EE2CEAC}"/>
              </a:ext>
            </a:extLst>
          </p:cNvPr>
          <p:cNvSpPr>
            <a:spLocks noGrp="1"/>
          </p:cNvSpPr>
          <p:nvPr>
            <p:ph idx="1"/>
          </p:nvPr>
        </p:nvSpPr>
        <p:spPr>
          <a:xfrm>
            <a:off x="680321" y="2336873"/>
            <a:ext cx="10824914" cy="3599316"/>
          </a:xfrm>
        </p:spPr>
        <p:txBody>
          <a:bodyPr>
            <a:normAutofit/>
          </a:bodyPr>
          <a:lstStyle/>
          <a:p>
            <a:r>
              <a:rPr lang="en-US" sz="3200" dirty="0"/>
              <a:t>He is not here, but is risen: remember how he </a:t>
            </a:r>
            <a:r>
              <a:rPr lang="en-US" sz="3200" dirty="0" err="1"/>
              <a:t>spake</a:t>
            </a:r>
            <a:r>
              <a:rPr lang="en-US" sz="3200" dirty="0"/>
              <a:t> unto you when he was yet in Galilee, Saying, The Son of man must be delivered into the hands of sinful men, and be crucified, and the third day rise again. And they remembered his words (Luke 24:6–8).</a:t>
            </a:r>
          </a:p>
        </p:txBody>
      </p:sp>
    </p:spTree>
    <p:extLst>
      <p:ext uri="{BB962C8B-B14F-4D97-AF65-F5344CB8AC3E}">
        <p14:creationId xmlns:p14="http://schemas.microsoft.com/office/powerpoint/2010/main" val="401939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0BF2-32B6-3291-1BA6-F3480B6108BD}"/>
              </a:ext>
            </a:extLst>
          </p:cNvPr>
          <p:cNvSpPr>
            <a:spLocks noGrp="1"/>
          </p:cNvSpPr>
          <p:nvPr>
            <p:ph type="title"/>
          </p:nvPr>
        </p:nvSpPr>
        <p:spPr/>
        <p:txBody>
          <a:bodyPr>
            <a:normAutofit/>
          </a:bodyPr>
          <a:lstStyle/>
          <a:p>
            <a:r>
              <a:rPr lang="en-US" sz="4800" dirty="0"/>
              <a:t>Joseph Promoted</a:t>
            </a:r>
          </a:p>
        </p:txBody>
      </p:sp>
      <p:sp>
        <p:nvSpPr>
          <p:cNvPr id="3" name="Content Placeholder 2">
            <a:extLst>
              <a:ext uri="{FF2B5EF4-FFF2-40B4-BE49-F238E27FC236}">
                <a16:creationId xmlns:a16="http://schemas.microsoft.com/office/drawing/2014/main" id="{7D6EE483-1F72-5592-C249-07D0C6E3ED51}"/>
              </a:ext>
            </a:extLst>
          </p:cNvPr>
          <p:cNvSpPr>
            <a:spLocks noGrp="1"/>
          </p:cNvSpPr>
          <p:nvPr>
            <p:ph idx="1"/>
          </p:nvPr>
        </p:nvSpPr>
        <p:spPr>
          <a:xfrm>
            <a:off x="680321" y="2336873"/>
            <a:ext cx="10199882" cy="3599316"/>
          </a:xfrm>
        </p:spPr>
        <p:txBody>
          <a:bodyPr>
            <a:normAutofit lnSpcReduction="10000"/>
          </a:bodyPr>
          <a:lstStyle/>
          <a:p>
            <a:r>
              <a:rPr lang="en-US" sz="3200" dirty="0">
                <a:solidFill>
                  <a:srgbClr val="FFFF00"/>
                </a:solidFill>
              </a:rPr>
              <a:t>And Pharaoh said unto his servants, Can we find such a one as this is, a man in whom the Spirit of God is? And Pharaoh said unto Joseph, Forasmuch as God hath shewed thee all this, there is none so discreet and wise as thou art: Thou shalt be over my house, and according unto thy word shall all my people be ruled: only in the throne will I be greater than thou </a:t>
            </a:r>
            <a:r>
              <a:rPr lang="en-US" sz="3200" dirty="0"/>
              <a:t>(Gen 41:38–40).</a:t>
            </a:r>
          </a:p>
        </p:txBody>
      </p:sp>
    </p:spTree>
    <p:extLst>
      <p:ext uri="{BB962C8B-B14F-4D97-AF65-F5344CB8AC3E}">
        <p14:creationId xmlns:p14="http://schemas.microsoft.com/office/powerpoint/2010/main" val="301133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1B750BB8-4361-9313-9981-5C86EF4FBA6A}"/>
              </a:ext>
            </a:extLst>
          </p:cNvPr>
          <p:cNvPicPr>
            <a:picLocks noChangeAspect="1"/>
          </p:cNvPicPr>
          <p:nvPr/>
        </p:nvPicPr>
        <p:blipFill>
          <a:blip r:embed="rId5">
            <a:extLst>
              <a:ext uri="{28A0092B-C50C-407E-A947-70E740481C1C}">
                <a14:useLocalDpi xmlns:a14="http://schemas.microsoft.com/office/drawing/2010/main" val="0"/>
              </a:ext>
            </a:extLst>
          </a:blip>
          <a:srcRect t="8579" r="4433" b="11188"/>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F4EEBA-26FD-A8E2-7C1E-68C9948CB3DB}"/>
              </a:ext>
            </a:extLst>
          </p:cNvPr>
          <p:cNvSpPr>
            <a:spLocks noGrp="1"/>
          </p:cNvSpPr>
          <p:nvPr>
            <p:ph type="title"/>
          </p:nvPr>
        </p:nvSpPr>
        <p:spPr>
          <a:xfrm>
            <a:off x="104172" y="4402666"/>
            <a:ext cx="8709628" cy="1396249"/>
          </a:xfrm>
        </p:spPr>
        <p:txBody>
          <a:bodyPr vert="horz" lIns="91440" tIns="45720" rIns="91440" bIns="45720" rtlCol="0" anchor="b">
            <a:noAutofit/>
          </a:bodyPr>
          <a:lstStyle/>
          <a:p>
            <a:pPr lvl="0" algn="r"/>
            <a:r>
              <a:rPr lang="en-US" sz="4800" dirty="0"/>
              <a:t>God is Still Accomplishing His Plan</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5EBE626-4BAB-5616-953A-733C9009329D}"/>
              </a:ext>
            </a:extLst>
          </p:cNvPr>
          <p:cNvSpPr>
            <a:spLocks noGrp="1"/>
          </p:cNvSpPr>
          <p:nvPr>
            <p:ph type="title"/>
          </p:nvPr>
        </p:nvSpPr>
        <p:spPr>
          <a:xfrm>
            <a:off x="680321" y="2063262"/>
            <a:ext cx="3739279" cy="2661052"/>
          </a:xfrm>
        </p:spPr>
        <p:txBody>
          <a:bodyPr>
            <a:normAutofit/>
          </a:bodyPr>
          <a:lstStyle/>
          <a:p>
            <a:pPr algn="r"/>
            <a:r>
              <a:rPr lang="en-US" sz="4800" dirty="0"/>
              <a:t>Objective</a:t>
            </a:r>
          </a:p>
        </p:txBody>
      </p:sp>
      <p:graphicFrame>
        <p:nvGraphicFramePr>
          <p:cNvPr id="5" name="Content Placeholder 2">
            <a:extLst>
              <a:ext uri="{FF2B5EF4-FFF2-40B4-BE49-F238E27FC236}">
                <a16:creationId xmlns:a16="http://schemas.microsoft.com/office/drawing/2014/main" id="{F8241ADF-8BB9-5166-D4C1-34BE6D7D3CFD}"/>
              </a:ext>
            </a:extLst>
          </p:cNvPr>
          <p:cNvGraphicFramePr>
            <a:graphicFrameLocks noGrp="1"/>
          </p:cNvGraphicFramePr>
          <p:nvPr>
            <p:ph idx="1"/>
            <p:extLst>
              <p:ext uri="{D42A27DB-BD31-4B8C-83A1-F6EECF244321}">
                <p14:modId xmlns:p14="http://schemas.microsoft.com/office/powerpoint/2010/main" val="492850118"/>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251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BA60-0418-36A2-62DD-426FCD18CC4F}"/>
              </a:ext>
            </a:extLst>
          </p:cNvPr>
          <p:cNvSpPr>
            <a:spLocks noGrp="1"/>
          </p:cNvSpPr>
          <p:nvPr>
            <p:ph type="title"/>
          </p:nvPr>
        </p:nvSpPr>
        <p:spPr/>
        <p:txBody>
          <a:bodyPr>
            <a:noAutofit/>
          </a:bodyPr>
          <a:lstStyle/>
          <a:p>
            <a:r>
              <a:rPr lang="en-US" sz="4800" dirty="0"/>
              <a:t>Joseph Reunited with His Brothers</a:t>
            </a:r>
          </a:p>
        </p:txBody>
      </p:sp>
      <p:sp>
        <p:nvSpPr>
          <p:cNvPr id="3" name="Content Placeholder 2">
            <a:extLst>
              <a:ext uri="{FF2B5EF4-FFF2-40B4-BE49-F238E27FC236}">
                <a16:creationId xmlns:a16="http://schemas.microsoft.com/office/drawing/2014/main" id="{C8A6917A-D38B-8650-44D8-9F114586DD4A}"/>
              </a:ext>
            </a:extLst>
          </p:cNvPr>
          <p:cNvSpPr>
            <a:spLocks noGrp="1"/>
          </p:cNvSpPr>
          <p:nvPr>
            <p:ph idx="1"/>
          </p:nvPr>
        </p:nvSpPr>
        <p:spPr>
          <a:xfrm>
            <a:off x="335667" y="2095018"/>
            <a:ext cx="11609406" cy="4595149"/>
          </a:xfrm>
        </p:spPr>
        <p:txBody>
          <a:bodyPr>
            <a:normAutofit lnSpcReduction="10000"/>
          </a:bodyPr>
          <a:lstStyle/>
          <a:p>
            <a:r>
              <a:rPr lang="en-US" sz="3200" dirty="0">
                <a:solidFill>
                  <a:srgbClr val="FFFF00"/>
                </a:solidFill>
              </a:rPr>
              <a:t>Then Joseph could not refrain himself before all them that stood by him; and he cried, Cause every man to go out from me. And there stood no man with him, while Joseph made himself known unto his brethren. And he wept aloud… And Joseph said unto his brethren, I am Joseph; doth my father yet live…? And Joseph said unto his brethren, Come near to me, I pray you. And they came near. And he said, I am Joseph your brother, whom ye sold into Egypt. Now therefore be not grieved, nor angry with yourselves, that ye sold me hither: for God did send me before you to preserve life </a:t>
            </a:r>
            <a:r>
              <a:rPr lang="en-US" sz="3200" dirty="0"/>
              <a:t>(Gen 45:1–2a,3a, 4-5).</a:t>
            </a:r>
          </a:p>
        </p:txBody>
      </p:sp>
    </p:spTree>
    <p:extLst>
      <p:ext uri="{BB962C8B-B14F-4D97-AF65-F5344CB8AC3E}">
        <p14:creationId xmlns:p14="http://schemas.microsoft.com/office/powerpoint/2010/main" val="190825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7627-296D-99CC-9563-9C25E8670D08}"/>
              </a:ext>
            </a:extLst>
          </p:cNvPr>
          <p:cNvSpPr>
            <a:spLocks noGrp="1"/>
          </p:cNvSpPr>
          <p:nvPr>
            <p:ph type="title"/>
          </p:nvPr>
        </p:nvSpPr>
        <p:spPr/>
        <p:txBody>
          <a:bodyPr>
            <a:normAutofit/>
          </a:bodyPr>
          <a:lstStyle/>
          <a:p>
            <a:r>
              <a:rPr lang="en-US" sz="4800" dirty="0"/>
              <a:t>Comparison with Jesus</a:t>
            </a:r>
          </a:p>
        </p:txBody>
      </p:sp>
      <p:sp>
        <p:nvSpPr>
          <p:cNvPr id="3" name="Content Placeholder 2">
            <a:extLst>
              <a:ext uri="{FF2B5EF4-FFF2-40B4-BE49-F238E27FC236}">
                <a16:creationId xmlns:a16="http://schemas.microsoft.com/office/drawing/2014/main" id="{8D8922D7-B9F5-1CD0-CDE5-EA3DAF82135D}"/>
              </a:ext>
            </a:extLst>
          </p:cNvPr>
          <p:cNvSpPr>
            <a:spLocks noGrp="1"/>
          </p:cNvSpPr>
          <p:nvPr>
            <p:ph idx="1"/>
          </p:nvPr>
        </p:nvSpPr>
        <p:spPr>
          <a:xfrm>
            <a:off x="680321" y="2336873"/>
            <a:ext cx="10732317" cy="3599316"/>
          </a:xfrm>
        </p:spPr>
        <p:txBody>
          <a:bodyPr>
            <a:normAutofit/>
          </a:bodyPr>
          <a:lstStyle/>
          <a:p>
            <a:r>
              <a:rPr lang="en-US" sz="3200" dirty="0"/>
              <a:t>And in thy seed shall all the nations of the earth be blessed; because thou hast obeyed my voice (Gen 22:18).</a:t>
            </a:r>
          </a:p>
          <a:p>
            <a:r>
              <a:rPr lang="en-US" sz="3200" dirty="0"/>
              <a:t>For God so loved the world, that he gave his only begotten Son, that whosoever believeth in him should not perish, but have everlasting life (John 3:16).</a:t>
            </a:r>
          </a:p>
        </p:txBody>
      </p:sp>
    </p:spTree>
    <p:extLst>
      <p:ext uri="{BB962C8B-B14F-4D97-AF65-F5344CB8AC3E}">
        <p14:creationId xmlns:p14="http://schemas.microsoft.com/office/powerpoint/2010/main" val="209303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9A95-7B1B-C4F8-2F16-028CC0E87A7C}"/>
              </a:ext>
            </a:extLst>
          </p:cNvPr>
          <p:cNvSpPr>
            <a:spLocks noGrp="1"/>
          </p:cNvSpPr>
          <p:nvPr>
            <p:ph type="title"/>
          </p:nvPr>
        </p:nvSpPr>
        <p:spPr/>
        <p:txBody>
          <a:bodyPr>
            <a:normAutofit/>
          </a:bodyPr>
          <a:lstStyle/>
          <a:p>
            <a:r>
              <a:rPr lang="en-US" sz="4800" dirty="0"/>
              <a:t>Joseph Forgives</a:t>
            </a:r>
          </a:p>
        </p:txBody>
      </p:sp>
      <p:sp>
        <p:nvSpPr>
          <p:cNvPr id="3" name="Content Placeholder 2">
            <a:extLst>
              <a:ext uri="{FF2B5EF4-FFF2-40B4-BE49-F238E27FC236}">
                <a16:creationId xmlns:a16="http://schemas.microsoft.com/office/drawing/2014/main" id="{2E1B2F1B-2FED-D87A-BD85-4198FC926799}"/>
              </a:ext>
            </a:extLst>
          </p:cNvPr>
          <p:cNvSpPr>
            <a:spLocks noGrp="1"/>
          </p:cNvSpPr>
          <p:nvPr>
            <p:ph idx="1"/>
          </p:nvPr>
        </p:nvSpPr>
        <p:spPr>
          <a:xfrm>
            <a:off x="680321" y="2186402"/>
            <a:ext cx="10778616" cy="4214398"/>
          </a:xfrm>
        </p:spPr>
        <p:txBody>
          <a:bodyPr>
            <a:normAutofit/>
          </a:bodyPr>
          <a:lstStyle/>
          <a:p>
            <a:r>
              <a:rPr lang="en-US" sz="3200" dirty="0">
                <a:solidFill>
                  <a:srgbClr val="FFFF00"/>
                </a:solidFill>
              </a:rPr>
              <a:t>And when Joseph’s brethren saw that their father was dead, they said, Joseph will peradventure hate us, and will certainly requite us all the evil which we did unto him…</a:t>
            </a:r>
          </a:p>
          <a:p>
            <a:r>
              <a:rPr lang="en-US" sz="3200" dirty="0">
                <a:solidFill>
                  <a:srgbClr val="FFFF00"/>
                </a:solidFill>
              </a:rPr>
              <a:t>And Joseph said unto them, Fear not: for am I in the place of God? But as for you, ye thought evil against me; but God meant it unto good, to bring to pass, as it is this day, to save much people alive </a:t>
            </a:r>
            <a:r>
              <a:rPr lang="en-US" sz="3200" dirty="0"/>
              <a:t>(Gen 50:15, 19–20).</a:t>
            </a:r>
          </a:p>
        </p:txBody>
      </p:sp>
    </p:spTree>
    <p:extLst>
      <p:ext uri="{BB962C8B-B14F-4D97-AF65-F5344CB8AC3E}">
        <p14:creationId xmlns:p14="http://schemas.microsoft.com/office/powerpoint/2010/main" val="340298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8D6A-1577-AEE5-C0BD-14DEB61F1C4F}"/>
              </a:ext>
            </a:extLst>
          </p:cNvPr>
          <p:cNvSpPr>
            <a:spLocks noGrp="1"/>
          </p:cNvSpPr>
          <p:nvPr>
            <p:ph type="title"/>
          </p:nvPr>
        </p:nvSpPr>
        <p:spPr/>
        <p:txBody>
          <a:bodyPr>
            <a:normAutofit/>
          </a:bodyPr>
          <a:lstStyle/>
          <a:p>
            <a:r>
              <a:rPr lang="en-US" sz="4800" dirty="0"/>
              <a:t>Comparison to Jesus</a:t>
            </a:r>
          </a:p>
        </p:txBody>
      </p:sp>
      <p:sp>
        <p:nvSpPr>
          <p:cNvPr id="3" name="Content Placeholder 2">
            <a:extLst>
              <a:ext uri="{FF2B5EF4-FFF2-40B4-BE49-F238E27FC236}">
                <a16:creationId xmlns:a16="http://schemas.microsoft.com/office/drawing/2014/main" id="{0FD3F1EC-5B80-9944-5AD6-AE3A119BA8C6}"/>
              </a:ext>
            </a:extLst>
          </p:cNvPr>
          <p:cNvSpPr>
            <a:spLocks noGrp="1"/>
          </p:cNvSpPr>
          <p:nvPr>
            <p:ph idx="1"/>
          </p:nvPr>
        </p:nvSpPr>
        <p:spPr>
          <a:xfrm>
            <a:off x="680321" y="2336873"/>
            <a:ext cx="10905937" cy="3599316"/>
          </a:xfrm>
        </p:spPr>
        <p:txBody>
          <a:bodyPr>
            <a:normAutofit/>
          </a:bodyPr>
          <a:lstStyle/>
          <a:p>
            <a:r>
              <a:rPr lang="en-US" sz="3200" dirty="0"/>
              <a:t>For God sent not his Son into the world to condemn the world; but that the world through him might be saved (John 3:17).</a:t>
            </a:r>
          </a:p>
          <a:p>
            <a:r>
              <a:rPr lang="en-US" sz="3200" dirty="0"/>
              <a:t>Then said Jesus, Father, forgive them; for they know not what they do (Luke 23:34).</a:t>
            </a:r>
          </a:p>
        </p:txBody>
      </p:sp>
    </p:spTree>
    <p:extLst>
      <p:ext uri="{BB962C8B-B14F-4D97-AF65-F5344CB8AC3E}">
        <p14:creationId xmlns:p14="http://schemas.microsoft.com/office/powerpoint/2010/main" val="519564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39DDB-19B8-28DD-8FBA-FC953CBBD3D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738246-A59E-01DA-4670-9B875532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2B5B5B-9DE0-23ED-318E-7D1793B71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4E521E29-1EC2-C6B4-A8BF-DC182186E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780DEBD-7622-4EA9-8B7F-702F4A89FB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451A70FE-C6B0-FFE0-DFE5-1D46D47E8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A9C2AA1-8FD7-0C23-9685-2387E365D41C}"/>
              </a:ext>
            </a:extLst>
          </p:cNvPr>
          <p:cNvSpPr>
            <a:spLocks noGrp="1"/>
          </p:cNvSpPr>
          <p:nvPr>
            <p:ph type="title"/>
          </p:nvPr>
        </p:nvSpPr>
        <p:spPr>
          <a:xfrm>
            <a:off x="162047" y="2063262"/>
            <a:ext cx="4257554" cy="2661052"/>
          </a:xfrm>
        </p:spPr>
        <p:txBody>
          <a:bodyPr>
            <a:normAutofit/>
          </a:bodyPr>
          <a:lstStyle/>
          <a:p>
            <a:pPr algn="r"/>
            <a:r>
              <a:rPr lang="en-US" sz="6000" dirty="0"/>
              <a:t>Conclusion</a:t>
            </a:r>
            <a:endParaRPr lang="en-US" sz="5400" dirty="0"/>
          </a:p>
        </p:txBody>
      </p:sp>
      <p:graphicFrame>
        <p:nvGraphicFramePr>
          <p:cNvPr id="5" name="Content Placeholder 2">
            <a:extLst>
              <a:ext uri="{FF2B5EF4-FFF2-40B4-BE49-F238E27FC236}">
                <a16:creationId xmlns:a16="http://schemas.microsoft.com/office/drawing/2014/main" id="{858D662D-6463-FE75-86D7-33D90127D382}"/>
              </a:ext>
            </a:extLst>
          </p:cNvPr>
          <p:cNvGraphicFramePr>
            <a:graphicFrameLocks noGrp="1"/>
          </p:cNvGraphicFramePr>
          <p:nvPr>
            <p:ph idx="1"/>
            <p:extLst>
              <p:ext uri="{D42A27DB-BD31-4B8C-83A1-F6EECF244321}">
                <p14:modId xmlns:p14="http://schemas.microsoft.com/office/powerpoint/2010/main" val="422300549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4311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658DD-0A40-1F99-62A5-7E52C31DE3E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0DA286-1975-A439-311D-62C5ED863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B7B0676-CCD5-D29E-8BD6-7BAF22BD73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0A72659-96AA-EF25-C86A-4D7876CBD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238674D-AC18-C3DA-CDA6-7B6E8B7095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6F9F65B3-103A-F1D3-42AA-C98B4E4FC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B38521A-F64A-C861-A975-C95BD6D359D6}"/>
              </a:ext>
            </a:extLst>
          </p:cNvPr>
          <p:cNvSpPr>
            <a:spLocks noGrp="1"/>
          </p:cNvSpPr>
          <p:nvPr>
            <p:ph type="title"/>
          </p:nvPr>
        </p:nvSpPr>
        <p:spPr>
          <a:xfrm>
            <a:off x="138897" y="2063262"/>
            <a:ext cx="4280704" cy="2661052"/>
          </a:xfrm>
        </p:spPr>
        <p:txBody>
          <a:bodyPr>
            <a:normAutofit/>
          </a:bodyPr>
          <a:lstStyle/>
          <a:p>
            <a:pPr algn="r"/>
            <a:r>
              <a:rPr lang="en-US" sz="6000" dirty="0"/>
              <a:t>During hard times:</a:t>
            </a:r>
          </a:p>
        </p:txBody>
      </p:sp>
      <p:graphicFrame>
        <p:nvGraphicFramePr>
          <p:cNvPr id="5" name="Content Placeholder 2">
            <a:extLst>
              <a:ext uri="{FF2B5EF4-FFF2-40B4-BE49-F238E27FC236}">
                <a16:creationId xmlns:a16="http://schemas.microsoft.com/office/drawing/2014/main" id="{55A0DD91-68C6-D822-6383-594634634448}"/>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8191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C37E9B8-732D-6E5B-DC73-3B6E5FB152A4}"/>
              </a:ext>
            </a:extLst>
          </p:cNvPr>
          <p:cNvSpPr>
            <a:spLocks noGrp="1"/>
          </p:cNvSpPr>
          <p:nvPr>
            <p:ph type="title"/>
          </p:nvPr>
        </p:nvSpPr>
        <p:spPr>
          <a:xfrm>
            <a:off x="3177" y="2063262"/>
            <a:ext cx="4416424" cy="2661052"/>
          </a:xfrm>
        </p:spPr>
        <p:txBody>
          <a:bodyPr>
            <a:normAutofit/>
          </a:bodyPr>
          <a:lstStyle/>
          <a:p>
            <a:pPr algn="r"/>
            <a:r>
              <a:rPr lang="en-US" sz="4800" dirty="0"/>
              <a:t>During those hard times:</a:t>
            </a:r>
          </a:p>
        </p:txBody>
      </p:sp>
      <p:graphicFrame>
        <p:nvGraphicFramePr>
          <p:cNvPr id="5" name="Content Placeholder 2">
            <a:extLst>
              <a:ext uri="{FF2B5EF4-FFF2-40B4-BE49-F238E27FC236}">
                <a16:creationId xmlns:a16="http://schemas.microsoft.com/office/drawing/2014/main" id="{C8867B04-3FE0-83CA-A461-7F174F3DBE83}"/>
              </a:ext>
            </a:extLst>
          </p:cNvPr>
          <p:cNvGraphicFramePr>
            <a:graphicFrameLocks noGrp="1"/>
          </p:cNvGraphicFramePr>
          <p:nvPr>
            <p:ph idx="1"/>
            <p:extLst>
              <p:ext uri="{D42A27DB-BD31-4B8C-83A1-F6EECF244321}">
                <p14:modId xmlns:p14="http://schemas.microsoft.com/office/powerpoint/2010/main" val="118222764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098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6" name="Picture 15">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8" name="Rectangle 17">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AF9295EC-C55F-8E89-ED03-E12483358A12}"/>
              </a:ext>
            </a:extLst>
          </p:cNvPr>
          <p:cNvPicPr>
            <a:picLocks noChangeAspect="1"/>
          </p:cNvPicPr>
          <p:nvPr/>
        </p:nvPicPr>
        <p:blipFill>
          <a:blip r:embed="rId5">
            <a:extLst>
              <a:ext uri="{28A0092B-C50C-407E-A947-70E740481C1C}">
                <a14:useLocalDpi xmlns:a14="http://schemas.microsoft.com/office/drawing/2010/main" val="0"/>
              </a:ext>
            </a:extLst>
          </a:blip>
          <a:srcRect l="-24" t="16245" r="9115" b="7432"/>
          <a:stretch>
            <a:fillRect/>
          </a:stretch>
        </p:blipFill>
        <p:spPr>
          <a:xfrm>
            <a:off x="-3176" y="10"/>
            <a:ext cx="12192000" cy="6857991"/>
          </a:xfrm>
          <a:prstGeom prst="rect">
            <a:avLst/>
          </a:prstGeom>
        </p:spPr>
      </p:pic>
      <p:sp>
        <p:nvSpPr>
          <p:cNvPr id="22" name="Rectangle 21">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D37DBB2-F159-1A15-DFFE-B186F70227EC}"/>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God is Still With Us</a:t>
            </a:r>
          </a:p>
        </p:txBody>
      </p:sp>
      <p:sp>
        <p:nvSpPr>
          <p:cNvPr id="24" name="Rectangle 23">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38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A093-6213-52E5-073D-1622C3569D44}"/>
              </a:ext>
            </a:extLst>
          </p:cNvPr>
          <p:cNvSpPr>
            <a:spLocks noGrp="1"/>
          </p:cNvSpPr>
          <p:nvPr>
            <p:ph type="title"/>
          </p:nvPr>
        </p:nvSpPr>
        <p:spPr/>
        <p:txBody>
          <a:bodyPr>
            <a:normAutofit/>
          </a:bodyPr>
          <a:lstStyle/>
          <a:p>
            <a:r>
              <a:rPr lang="en-US" sz="4800" dirty="0"/>
              <a:t>A Gift from God</a:t>
            </a:r>
          </a:p>
        </p:txBody>
      </p:sp>
      <p:sp>
        <p:nvSpPr>
          <p:cNvPr id="3" name="Content Placeholder 2">
            <a:extLst>
              <a:ext uri="{FF2B5EF4-FFF2-40B4-BE49-F238E27FC236}">
                <a16:creationId xmlns:a16="http://schemas.microsoft.com/office/drawing/2014/main" id="{34B6B7C3-BABD-5525-7D1C-A89281638194}"/>
              </a:ext>
            </a:extLst>
          </p:cNvPr>
          <p:cNvSpPr>
            <a:spLocks noGrp="1"/>
          </p:cNvSpPr>
          <p:nvPr>
            <p:ph idx="1"/>
          </p:nvPr>
        </p:nvSpPr>
        <p:spPr/>
        <p:txBody>
          <a:bodyPr>
            <a:normAutofit/>
          </a:bodyPr>
          <a:lstStyle/>
          <a:p>
            <a:r>
              <a:rPr lang="en-US" sz="3200" dirty="0">
                <a:solidFill>
                  <a:srgbClr val="FFFF00"/>
                </a:solidFill>
              </a:rPr>
              <a:t>And God remembered Rachel, and God hearkened to her, and opened her womb. And she conceived, and bare a son; and said, God hath taken away my reproach: And she called his name Joseph… </a:t>
            </a:r>
            <a:r>
              <a:rPr lang="en-US" sz="3200" dirty="0"/>
              <a:t>(Gen 30:22–24a).</a:t>
            </a:r>
          </a:p>
        </p:txBody>
      </p:sp>
    </p:spTree>
    <p:extLst>
      <p:ext uri="{BB962C8B-B14F-4D97-AF65-F5344CB8AC3E}">
        <p14:creationId xmlns:p14="http://schemas.microsoft.com/office/powerpoint/2010/main" val="154150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657D-AE76-ED5E-C4EB-EAE29554AF79}"/>
              </a:ext>
            </a:extLst>
          </p:cNvPr>
          <p:cNvSpPr>
            <a:spLocks noGrp="1"/>
          </p:cNvSpPr>
          <p:nvPr>
            <p:ph type="title"/>
          </p:nvPr>
        </p:nvSpPr>
        <p:spPr/>
        <p:txBody>
          <a:bodyPr>
            <a:normAutofit/>
          </a:bodyPr>
          <a:lstStyle/>
          <a:p>
            <a:r>
              <a:rPr lang="en-US" sz="4800" dirty="0"/>
              <a:t>Comparison with Jesus</a:t>
            </a:r>
          </a:p>
        </p:txBody>
      </p:sp>
      <p:sp>
        <p:nvSpPr>
          <p:cNvPr id="3" name="Content Placeholder 2">
            <a:extLst>
              <a:ext uri="{FF2B5EF4-FFF2-40B4-BE49-F238E27FC236}">
                <a16:creationId xmlns:a16="http://schemas.microsoft.com/office/drawing/2014/main" id="{03484327-CBE3-11C1-534B-B3103BE018D2}"/>
              </a:ext>
            </a:extLst>
          </p:cNvPr>
          <p:cNvSpPr>
            <a:spLocks noGrp="1"/>
          </p:cNvSpPr>
          <p:nvPr>
            <p:ph idx="1"/>
          </p:nvPr>
        </p:nvSpPr>
        <p:spPr/>
        <p:txBody>
          <a:bodyPr>
            <a:normAutofit/>
          </a:bodyPr>
          <a:lstStyle/>
          <a:p>
            <a:r>
              <a:rPr lang="en-US" sz="3200" dirty="0"/>
              <a:t>And the angel said unto her, Fear not, Mary: for thou hast found </a:t>
            </a:r>
            <a:r>
              <a:rPr lang="en-US" sz="3200" dirty="0" err="1"/>
              <a:t>favour</a:t>
            </a:r>
            <a:r>
              <a:rPr lang="en-US" sz="3200" dirty="0"/>
              <a:t> with God. And, behold, thou shalt conceive in thy womb, and bring forth a son, and shalt call his name JESUS (Luke 1:30–31).</a:t>
            </a:r>
          </a:p>
        </p:txBody>
      </p:sp>
    </p:spTree>
    <p:extLst>
      <p:ext uri="{BB962C8B-B14F-4D97-AF65-F5344CB8AC3E}">
        <p14:creationId xmlns:p14="http://schemas.microsoft.com/office/powerpoint/2010/main" val="356229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537C-75FE-D330-ECC6-6D0C13E52EBE}"/>
              </a:ext>
            </a:extLst>
          </p:cNvPr>
          <p:cNvSpPr>
            <a:spLocks noGrp="1"/>
          </p:cNvSpPr>
          <p:nvPr>
            <p:ph type="title"/>
          </p:nvPr>
        </p:nvSpPr>
        <p:spPr/>
        <p:txBody>
          <a:bodyPr>
            <a:normAutofit/>
          </a:bodyPr>
          <a:lstStyle/>
          <a:p>
            <a:r>
              <a:rPr lang="en-US" sz="4800" dirty="0"/>
              <a:t>Love and Hatred</a:t>
            </a:r>
          </a:p>
        </p:txBody>
      </p:sp>
      <p:sp>
        <p:nvSpPr>
          <p:cNvPr id="3" name="Content Placeholder 2">
            <a:extLst>
              <a:ext uri="{FF2B5EF4-FFF2-40B4-BE49-F238E27FC236}">
                <a16:creationId xmlns:a16="http://schemas.microsoft.com/office/drawing/2014/main" id="{0B8C6EBC-55C3-8221-07CB-AECDCC754CD0}"/>
              </a:ext>
            </a:extLst>
          </p:cNvPr>
          <p:cNvSpPr>
            <a:spLocks noGrp="1"/>
          </p:cNvSpPr>
          <p:nvPr>
            <p:ph idx="1"/>
          </p:nvPr>
        </p:nvSpPr>
        <p:spPr/>
        <p:txBody>
          <a:bodyPr>
            <a:normAutofit/>
          </a:bodyPr>
          <a:lstStyle/>
          <a:p>
            <a:r>
              <a:rPr lang="en-US" sz="3200" dirty="0">
                <a:solidFill>
                  <a:srgbClr val="FFFF00"/>
                </a:solidFill>
              </a:rPr>
              <a:t>Now Israel loved Joseph more than all his children, because he was the son of his old age: and he made him a coat of many </a:t>
            </a:r>
            <a:r>
              <a:rPr lang="en-US" sz="3200" dirty="0" err="1">
                <a:solidFill>
                  <a:srgbClr val="FFFF00"/>
                </a:solidFill>
              </a:rPr>
              <a:t>colours</a:t>
            </a:r>
            <a:r>
              <a:rPr lang="en-US" sz="3200" dirty="0">
                <a:solidFill>
                  <a:srgbClr val="FFFF00"/>
                </a:solidFill>
              </a:rPr>
              <a:t>. And when his brethren saw that their father loved him more than all his brethren, they hated him, and could not speak peaceably unto him </a:t>
            </a:r>
            <a:r>
              <a:rPr lang="en-US" sz="3200" dirty="0"/>
              <a:t>(Gen 37:3–4).</a:t>
            </a:r>
          </a:p>
        </p:txBody>
      </p:sp>
    </p:spTree>
    <p:extLst>
      <p:ext uri="{BB962C8B-B14F-4D97-AF65-F5344CB8AC3E}">
        <p14:creationId xmlns:p14="http://schemas.microsoft.com/office/powerpoint/2010/main" val="148534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1A58-4439-937E-3767-40CBE2124B19}"/>
              </a:ext>
            </a:extLst>
          </p:cNvPr>
          <p:cNvSpPr>
            <a:spLocks noGrp="1"/>
          </p:cNvSpPr>
          <p:nvPr>
            <p:ph type="title"/>
          </p:nvPr>
        </p:nvSpPr>
        <p:spPr/>
        <p:txBody>
          <a:bodyPr>
            <a:normAutofit/>
          </a:bodyPr>
          <a:lstStyle/>
          <a:p>
            <a:r>
              <a:rPr lang="en-US" sz="4800" dirty="0"/>
              <a:t>Comparison with Jesus</a:t>
            </a:r>
          </a:p>
        </p:txBody>
      </p:sp>
      <p:sp>
        <p:nvSpPr>
          <p:cNvPr id="3" name="Content Placeholder 2">
            <a:extLst>
              <a:ext uri="{FF2B5EF4-FFF2-40B4-BE49-F238E27FC236}">
                <a16:creationId xmlns:a16="http://schemas.microsoft.com/office/drawing/2014/main" id="{A53106BB-9F40-0986-C85D-0563AC70BB61}"/>
              </a:ext>
            </a:extLst>
          </p:cNvPr>
          <p:cNvSpPr>
            <a:spLocks noGrp="1"/>
          </p:cNvSpPr>
          <p:nvPr>
            <p:ph idx="1"/>
          </p:nvPr>
        </p:nvSpPr>
        <p:spPr/>
        <p:txBody>
          <a:bodyPr>
            <a:normAutofit fontScale="92500" lnSpcReduction="10000"/>
          </a:bodyPr>
          <a:lstStyle/>
          <a:p>
            <a:r>
              <a:rPr lang="en-US" sz="3200" dirty="0"/>
              <a:t>He came unto his own, and his own received him not (John 1:11).</a:t>
            </a:r>
          </a:p>
          <a:p>
            <a:r>
              <a:rPr lang="en-US" sz="3200" dirty="0"/>
              <a:t>Then the Jews took up stones again to stone him. Jesus answered them, Many good works have I shewed you from my Father; for which of those works do ye stone me? The Jews answered him, saying, For a good work we stone thee not; but for blasphemy; and because that thou, being a man, </a:t>
            </a:r>
            <a:r>
              <a:rPr lang="en-US" sz="3200" dirty="0" err="1"/>
              <a:t>makest</a:t>
            </a:r>
            <a:r>
              <a:rPr lang="en-US" sz="3200" dirty="0"/>
              <a:t> thyself God (John 10:31–33).</a:t>
            </a:r>
          </a:p>
        </p:txBody>
      </p:sp>
    </p:spTree>
    <p:extLst>
      <p:ext uri="{BB962C8B-B14F-4D97-AF65-F5344CB8AC3E}">
        <p14:creationId xmlns:p14="http://schemas.microsoft.com/office/powerpoint/2010/main" val="2305751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31B9-AF53-0BB3-86FB-294C4F4683F0}"/>
              </a:ext>
            </a:extLst>
          </p:cNvPr>
          <p:cNvSpPr>
            <a:spLocks noGrp="1"/>
          </p:cNvSpPr>
          <p:nvPr>
            <p:ph type="title"/>
          </p:nvPr>
        </p:nvSpPr>
        <p:spPr/>
        <p:txBody>
          <a:bodyPr>
            <a:normAutofit/>
          </a:bodyPr>
          <a:lstStyle/>
          <a:p>
            <a:r>
              <a:rPr lang="en-US" sz="4800" dirty="0"/>
              <a:t>Betrayal for the Price of a Slave</a:t>
            </a:r>
          </a:p>
        </p:txBody>
      </p:sp>
      <p:sp>
        <p:nvSpPr>
          <p:cNvPr id="3" name="Content Placeholder 2">
            <a:extLst>
              <a:ext uri="{FF2B5EF4-FFF2-40B4-BE49-F238E27FC236}">
                <a16:creationId xmlns:a16="http://schemas.microsoft.com/office/drawing/2014/main" id="{7D2CEE7F-5A17-A00C-3824-995DFC1B6E5F}"/>
              </a:ext>
            </a:extLst>
          </p:cNvPr>
          <p:cNvSpPr>
            <a:spLocks noGrp="1"/>
          </p:cNvSpPr>
          <p:nvPr>
            <p:ph idx="1"/>
          </p:nvPr>
        </p:nvSpPr>
        <p:spPr/>
        <p:txBody>
          <a:bodyPr>
            <a:normAutofit lnSpcReduction="10000"/>
          </a:bodyPr>
          <a:lstStyle/>
          <a:p>
            <a:r>
              <a:rPr lang="en-US" sz="3200" dirty="0">
                <a:solidFill>
                  <a:srgbClr val="FFFF00"/>
                </a:solidFill>
              </a:rPr>
              <a:t>And Judah said unto his brethren, What profit is it if we slay our brother, and conceal his blood? Come, and let us sell him to the </a:t>
            </a:r>
            <a:r>
              <a:rPr lang="en-US" sz="3200" dirty="0" err="1">
                <a:solidFill>
                  <a:srgbClr val="FFFF00"/>
                </a:solidFill>
              </a:rPr>
              <a:t>Ishmeelites</a:t>
            </a:r>
            <a:r>
              <a:rPr lang="en-US" sz="3200" dirty="0">
                <a:solidFill>
                  <a:srgbClr val="FFFF00"/>
                </a:solidFill>
              </a:rPr>
              <a:t>…</a:t>
            </a:r>
          </a:p>
          <a:p>
            <a:r>
              <a:rPr lang="en-US" sz="3200" dirty="0">
                <a:solidFill>
                  <a:srgbClr val="FFFF00"/>
                </a:solidFill>
              </a:rPr>
              <a:t>Then there passed by Midianites merchantmen; and they drew and lifted up Joseph out of the pit, and sold Joseph to the </a:t>
            </a:r>
            <a:r>
              <a:rPr lang="en-US" sz="3200" dirty="0" err="1">
                <a:solidFill>
                  <a:srgbClr val="FFFF00"/>
                </a:solidFill>
              </a:rPr>
              <a:t>Ishmeelites</a:t>
            </a:r>
            <a:r>
              <a:rPr lang="en-US" sz="3200" dirty="0">
                <a:solidFill>
                  <a:srgbClr val="FFFF00"/>
                </a:solidFill>
              </a:rPr>
              <a:t> for twenty pieces of silver: and they brought Joseph into Egypt </a:t>
            </a:r>
            <a:r>
              <a:rPr lang="en-US" sz="3200" dirty="0"/>
              <a:t>(Gen 37:26-27a, 28).</a:t>
            </a:r>
          </a:p>
        </p:txBody>
      </p:sp>
    </p:spTree>
    <p:extLst>
      <p:ext uri="{BB962C8B-B14F-4D97-AF65-F5344CB8AC3E}">
        <p14:creationId xmlns:p14="http://schemas.microsoft.com/office/powerpoint/2010/main" val="312710957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4445</TotalTime>
  <Words>1462</Words>
  <Application>Microsoft Office PowerPoint</Application>
  <PresentationFormat>Widescreen</PresentationFormat>
  <Paragraphs>60</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Trebuchet MS</vt:lpstr>
      <vt:lpstr>Berlin</vt:lpstr>
      <vt:lpstr>What God Meant for Good </vt:lpstr>
      <vt:lpstr>Objective</vt:lpstr>
      <vt:lpstr>During those hard times:</vt:lpstr>
      <vt:lpstr>God is Still With Us</vt:lpstr>
      <vt:lpstr>A Gift from God</vt:lpstr>
      <vt:lpstr>Comparison with Jesus</vt:lpstr>
      <vt:lpstr>Love and Hatred</vt:lpstr>
      <vt:lpstr>Comparison with Jesus</vt:lpstr>
      <vt:lpstr>Betrayal for the Price of a Slave</vt:lpstr>
      <vt:lpstr>Comparison with Jesus</vt:lpstr>
      <vt:lpstr>Prosperity in Servitude</vt:lpstr>
      <vt:lpstr>Comparison with Jesus</vt:lpstr>
      <vt:lpstr>Falsely Accused</vt:lpstr>
      <vt:lpstr>Comparison to Jesus</vt:lpstr>
      <vt:lpstr>God is Still in Control</vt:lpstr>
      <vt:lpstr>Joseph Remembered</vt:lpstr>
      <vt:lpstr>Comparison to Jesus</vt:lpstr>
      <vt:lpstr>Joseph Promoted</vt:lpstr>
      <vt:lpstr>God is Still Accomplishing His Plan</vt:lpstr>
      <vt:lpstr>Joseph Reunited with His Brothers</vt:lpstr>
      <vt:lpstr>Comparison with Jesus</vt:lpstr>
      <vt:lpstr>Joseph Forgives</vt:lpstr>
      <vt:lpstr>Comparison to Jesus</vt:lpstr>
      <vt:lpstr>Conclusion</vt:lpstr>
      <vt:lpstr>During hard times: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5</cp:revision>
  <dcterms:created xsi:type="dcterms:W3CDTF">2026-02-18T19:05:00Z</dcterms:created>
  <dcterms:modified xsi:type="dcterms:W3CDTF">2026-02-22T01:48:28Z</dcterms:modified>
</cp:coreProperties>
</file>