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465" r:id="rId3"/>
    <p:sldId id="468" r:id="rId4"/>
    <p:sldId id="419" r:id="rId5"/>
    <p:sldId id="484" r:id="rId6"/>
    <p:sldId id="545" r:id="rId7"/>
    <p:sldId id="546" r:id="rId8"/>
    <p:sldId id="544" r:id="rId9"/>
    <p:sldId id="519" r:id="rId10"/>
    <p:sldId id="485" r:id="rId11"/>
    <p:sldId id="529" r:id="rId12"/>
    <p:sldId id="534" r:id="rId13"/>
    <p:sldId id="528" r:id="rId14"/>
    <p:sldId id="536" r:id="rId15"/>
    <p:sldId id="537" r:id="rId16"/>
    <p:sldId id="539" r:id="rId17"/>
    <p:sldId id="532" r:id="rId18"/>
    <p:sldId id="540" r:id="rId19"/>
    <p:sldId id="477" r:id="rId20"/>
    <p:sldId id="497" r:id="rId21"/>
    <p:sldId id="478" r:id="rId22"/>
    <p:sldId id="550" r:id="rId23"/>
    <p:sldId id="481" r:id="rId24"/>
    <p:sldId id="482" r:id="rId25"/>
    <p:sldId id="541" r:id="rId26"/>
    <p:sldId id="542" r:id="rId27"/>
    <p:sldId id="543" r:id="rId28"/>
    <p:sldId id="548" r:id="rId29"/>
    <p:sldId id="549" r:id="rId30"/>
    <p:sldId id="489" r:id="rId31"/>
    <p:sldId id="491" r:id="rId32"/>
    <p:sldId id="492" r:id="rId33"/>
    <p:sldId id="547" r:id="rId34"/>
    <p:sldId id="522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0066"/>
    <a:srgbClr val="AE1B02"/>
    <a:srgbClr val="07A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EFAE-65BE-48C3-A07A-01401F2015D5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530A3-AFCE-4A79-AFA9-627C0641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33B3-EEF4-4108-80FD-16DF46E7CE97}" type="datetimeFigureOut">
              <a:rPr lang="en-US"/>
              <a:pPr>
                <a:defRPr/>
              </a:pPr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CC2-BA61-4EDA-9119-5D49538F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07FB-594F-4CE7-8008-E206F1DF44F6}" type="datetimeFigureOut">
              <a:rPr lang="en-US"/>
              <a:pPr>
                <a:defRPr/>
              </a:pPr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094-899A-482D-88CE-4AFDAAF0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776-811B-4CFB-B783-BC499DD5DCC4}" type="datetimeFigureOut">
              <a:rPr lang="en-US"/>
              <a:pPr>
                <a:defRPr/>
              </a:pPr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8912-E4E7-4766-A78B-9EDA1892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1C3-F310-4DEA-96D3-2B5391F1485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34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1C3-F310-4DEA-96D3-2B5391F1485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58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1C3-F310-4DEA-96D3-2B5391F1485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1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44E0-1D25-4109-89B1-46E5E99D5C19}" type="datetimeFigureOut">
              <a:rPr lang="en-US"/>
              <a:pPr>
                <a:defRPr/>
              </a:pPr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268E-4999-4D3F-98C5-9AA382A8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D218-AA04-4256-AC4F-EB6B57E47612}" type="datetimeFigureOut">
              <a:rPr lang="en-US"/>
              <a:pPr>
                <a:defRPr/>
              </a:pPr>
              <a:t>7/15/2023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95E-0642-4FD2-A875-98DAA46F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34BD-CD99-46E4-A901-74AC821204E1}" type="datetimeFigureOut">
              <a:rPr lang="en-US"/>
              <a:pPr>
                <a:defRPr/>
              </a:pPr>
              <a:t>7/15/2023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9A0F-3F1A-4265-B0EB-C24302EB0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7E26-2EAA-4AAC-A8B7-981C99E99AC6}" type="datetimeFigureOut">
              <a:rPr lang="en-US"/>
              <a:pPr>
                <a:defRPr/>
              </a:pPr>
              <a:t>7/15/2023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E172-7A35-4C4A-A933-B7C68347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7/15/2023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80B2-434F-45A2-BB18-516D24FBEA16}" type="datetimeFigureOut">
              <a:rPr lang="en-US"/>
              <a:pPr>
                <a:defRPr/>
              </a:pPr>
              <a:t>7/15/2023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21D-607E-4EA4-AB5F-382AB3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B47-AE1F-45C1-B03E-7548BCBF8D23}" type="datetimeFigureOut">
              <a:rPr lang="en-US"/>
              <a:pPr>
                <a:defRPr/>
              </a:pPr>
              <a:t>7/15/2023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854-D6E5-4104-89B1-27491A48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401C3-F310-4DEA-96D3-2B5391F1485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5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66D292-2CA2-5551-C079-07B459F1358E}"/>
              </a:ext>
            </a:extLst>
          </p:cNvPr>
          <p:cNvSpPr txBox="1"/>
          <p:nvPr/>
        </p:nvSpPr>
        <p:spPr>
          <a:xfrm>
            <a:off x="0" y="4608761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Bible is God’s revelation about Himself,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Plan, His People, and His Enemy.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50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2BFD49-D3AC-5E76-5AEF-C3573FCA533E}"/>
              </a:ext>
            </a:extLst>
          </p:cNvPr>
          <p:cNvSpPr txBox="1"/>
          <p:nvPr/>
        </p:nvSpPr>
        <p:spPr>
          <a:xfrm>
            <a:off x="0" y="0"/>
            <a:ext cx="121920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Understanding Fallen Angels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Angels/Demons are organized.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A.  God describes some as Princes or Principalities.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OT:  Prince (Daniel 10:13)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chief captain.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Principalities Jer. 13:18b 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meraʾashôt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’) dominions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NT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Principalities (Ro. 8:38; Eph. 6:12)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Archē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chief magistrate, power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1) These are generals or Governing Authorities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over specific regions or municipalities.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{Daniel 10:13; Eph. 6:12})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2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2BFD49-D3AC-5E76-5AEF-C3573FCA533E}"/>
              </a:ext>
            </a:extLst>
          </p:cNvPr>
          <p:cNvSpPr txBox="1"/>
          <p:nvPr/>
        </p:nvSpPr>
        <p:spPr>
          <a:xfrm>
            <a:off x="0" y="0"/>
            <a:ext cx="1219200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Angels &amp; Demons are organized like an army.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  Satan is the “Chief” of his demon army.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1) The Jewish leaders falsely accused Jesus: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Mt 9:34   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casts out devils through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prince of the devils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described him as: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prince of this world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14:30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prince of this world cometh,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hath nothing in me.”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12:31; 16:11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3) 2 Cor 4:4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god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magistrate)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this world”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Eph. 2:2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prince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power of the air, the spirit that now worketh in the children of disobedience:”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2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Lucifer Season 5 Debuts Friday - Comics Worth Reading">
            <a:extLst>
              <a:ext uri="{FF2B5EF4-FFF2-40B4-BE49-F238E27FC236}">
                <a16:creationId xmlns:a16="http://schemas.microsoft.com/office/drawing/2014/main" id="{1A0536A1-B3B1-C83B-A8F9-C9132791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7174FF-71C0-2A78-9BC9-E48C75F1F2F8}"/>
              </a:ext>
            </a:extLst>
          </p:cNvPr>
          <p:cNvSpPr txBox="1"/>
          <p:nvPr/>
        </p:nvSpPr>
        <p:spPr>
          <a:xfrm>
            <a:off x="864521" y="5740245"/>
            <a:ext cx="10061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Satan is promoted and popular. </a:t>
            </a:r>
          </a:p>
        </p:txBody>
      </p:sp>
    </p:spTree>
    <p:extLst>
      <p:ext uri="{BB962C8B-B14F-4D97-AF65-F5344CB8AC3E}">
        <p14:creationId xmlns:p14="http://schemas.microsoft.com/office/powerpoint/2010/main" val="155063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2BFD49-D3AC-5E76-5AEF-C3573FCA533E}"/>
              </a:ext>
            </a:extLst>
          </p:cNvPr>
          <p:cNvSpPr txBox="1"/>
          <p:nvPr/>
        </p:nvSpPr>
        <p:spPr>
          <a:xfrm>
            <a:off x="0" y="0"/>
            <a:ext cx="12192000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Where did Satan come from?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 has ruled as the “Chief Prince”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through human leaders in the past, (Ezek. 28)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will in the future.  (Rev. 13:2) 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the dragon gave him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(the antichrist)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power, and his seat, and great authority.” </a:t>
            </a:r>
          </a:p>
          <a:p>
            <a:pPr lvl="0"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Ezek. 28 is written to describe the judgment on the proud, human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“prince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(nagid: governor)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Tyrus”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(1-10)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spiritual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“king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melek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Tyrus”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(11-19)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Notice how God describes this “King”.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3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2BFD49-D3AC-5E76-5AEF-C3573FCA533E}"/>
              </a:ext>
            </a:extLst>
          </p:cNvPr>
          <p:cNvSpPr txBox="1"/>
          <p:nvPr/>
        </p:nvSpPr>
        <p:spPr>
          <a:xfrm>
            <a:off x="0" y="0"/>
            <a:ext cx="121920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was created as an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“anointed cherub”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Ezekiel 28:13,14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“Thou hast been in Eden…;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every precious stone was thy covering,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73E29-3664-1AED-671B-09EE1816363E}"/>
              </a:ext>
            </a:extLst>
          </p:cNvPr>
          <p:cNvSpPr txBox="1"/>
          <p:nvPr/>
        </p:nvSpPr>
        <p:spPr>
          <a:xfrm>
            <a:off x="0" y="2400656"/>
            <a:ext cx="9199418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…the workmanship of thy tabrets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of thy pipes was prepared in thee in the day that thou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created.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Thou art the anointed cherub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that </a:t>
            </a:r>
            <a:r>
              <a:rPr kumimoji="0" lang="en-US" sz="48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covereth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 have set thee so:”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2" descr="Was Lucifer A Seraph, A Cherub Or An Arch-Angel: Discussing The ...">
            <a:extLst>
              <a:ext uri="{FF2B5EF4-FFF2-40B4-BE49-F238E27FC236}">
                <a16:creationId xmlns:a16="http://schemas.microsoft.com/office/drawing/2014/main" id="{A4F7BC09-7EE6-C894-9A43-6CF6FD8B7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484" y="2400656"/>
            <a:ext cx="3245516" cy="44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5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773E29-3664-1AED-671B-09EE1816363E}"/>
              </a:ext>
            </a:extLst>
          </p:cNvPr>
          <p:cNvSpPr txBox="1"/>
          <p:nvPr/>
        </p:nvSpPr>
        <p:spPr>
          <a:xfrm>
            <a:off x="0" y="0"/>
            <a:ext cx="12090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Ez. 28: 14 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Thou art the anointed cherub that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covereth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and I have set thee so.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thou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upon the holy mountain of God; </a:t>
            </a:r>
          </a:p>
        </p:txBody>
      </p:sp>
      <p:pic>
        <p:nvPicPr>
          <p:cNvPr id="2" name="Picture 2" descr="301 Moved Permanently">
            <a:extLst>
              <a:ext uri="{FF2B5EF4-FFF2-40B4-BE49-F238E27FC236}">
                <a16:creationId xmlns:a16="http://schemas.microsoft.com/office/drawing/2014/main" id="{1D21AC7C-7371-22B1-1A45-982E9F0D6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524125"/>
            <a:ext cx="433387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D8AAD7-0DA4-EB3D-3FC5-062055F8D782}"/>
              </a:ext>
            </a:extLst>
          </p:cNvPr>
          <p:cNvSpPr txBox="1"/>
          <p:nvPr/>
        </p:nvSpPr>
        <p:spPr>
          <a:xfrm>
            <a:off x="139700" y="2243078"/>
            <a:ext cx="771842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thou hast walked up and down in the midst of the stones of fire.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Thou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wast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perfect in thy ways from the day that thou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wast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created, </a:t>
            </a:r>
          </a:p>
        </p:txBody>
      </p:sp>
    </p:spTree>
    <p:extLst>
      <p:ext uri="{BB962C8B-B14F-4D97-AF65-F5344CB8AC3E}">
        <p14:creationId xmlns:p14="http://schemas.microsoft.com/office/powerpoint/2010/main" val="35793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Lucifer (Shin Megami Tensei) | Omniversal Battlefield Wiki | FANDOM ...">
            <a:extLst>
              <a:ext uri="{FF2B5EF4-FFF2-40B4-BE49-F238E27FC236}">
                <a16:creationId xmlns:a16="http://schemas.microsoft.com/office/drawing/2014/main" id="{B5F7EDA6-DA63-1C80-B901-4EBECFEB5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1" r="1" b="10933"/>
          <a:stretch/>
        </p:blipFill>
        <p:spPr bwMode="auto">
          <a:xfrm>
            <a:off x="443665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146E05-AD0E-41D5-C54E-059E152BBD86}"/>
              </a:ext>
            </a:extLst>
          </p:cNvPr>
          <p:cNvSpPr txBox="1"/>
          <p:nvPr/>
        </p:nvSpPr>
        <p:spPr>
          <a:xfrm>
            <a:off x="5622709" y="4978762"/>
            <a:ext cx="67770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til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iniquity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ʿevel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 found in thee.” </a:t>
            </a:r>
          </a:p>
        </p:txBody>
      </p:sp>
      <p:pic>
        <p:nvPicPr>
          <p:cNvPr id="9" name="Picture 2" descr="301 Moved Permanently">
            <a:extLst>
              <a:ext uri="{FF2B5EF4-FFF2-40B4-BE49-F238E27FC236}">
                <a16:creationId xmlns:a16="http://schemas.microsoft.com/office/drawing/2014/main" id="{0BE99FCB-E8EC-4BCE-CA5B-8C6DD33D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" y="-11797"/>
            <a:ext cx="5777180" cy="577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9AD43E-A33F-7052-29BE-9CBE11EE3C07}"/>
              </a:ext>
            </a:extLst>
          </p:cNvPr>
          <p:cNvSpPr txBox="1"/>
          <p:nvPr/>
        </p:nvSpPr>
        <p:spPr>
          <a:xfrm>
            <a:off x="-56322" y="4672776"/>
            <a:ext cx="5889823" cy="21852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Thou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perfect in thy ways from the day that thou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created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3401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773E29-3664-1AED-671B-09EE1816363E}"/>
              </a:ext>
            </a:extLst>
          </p:cNvPr>
          <p:cNvSpPr txBox="1"/>
          <p:nvPr/>
        </p:nvSpPr>
        <p:spPr>
          <a:xfrm>
            <a:off x="0" y="0"/>
            <a:ext cx="120904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He became proud and Rebellious.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Ez. 28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“Thou was perfect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till iniquity was found in thee.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…filled the midst of thee with violence,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thou hast sinned: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therefore I will cast thee as profane out of the mountain of God: and I will destroy thee, O covering cherub,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the midst of the stones of fire.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Thine heart was lifted up because of thy beauty,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thou hast corrupted thy wisdom by …thy brightness:…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Thou hast defiled thy sanctuaries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the multitude of thine iniquities, …”</a:t>
            </a:r>
          </a:p>
        </p:txBody>
      </p:sp>
    </p:spTree>
    <p:extLst>
      <p:ext uri="{BB962C8B-B14F-4D97-AF65-F5344CB8AC3E}">
        <p14:creationId xmlns:p14="http://schemas.microsoft.com/office/powerpoint/2010/main" val="21673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72327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He became proud and rebelled against God.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Isaiah 14:12-15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“How art thou fallen from heaven, O Lucifer, son of the morning!  How art thou cut down to the ground, which didst weaken the nations! 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thou hast said in thine heart,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will ascend into heaven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will exalt my throne above the stars of God: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will sit also upon the moun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 of the congregation…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will ascend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will be like the most High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Yet thou shalt be brought down to hell” 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1EBEA2-3FA3-45A1-BF98-2CF273086201}"/>
              </a:ext>
            </a:extLst>
          </p:cNvPr>
          <p:cNvSpPr txBox="1"/>
          <p:nvPr/>
        </p:nvSpPr>
        <p:spPr>
          <a:xfrm>
            <a:off x="-316196" y="1602172"/>
            <a:ext cx="1250819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-914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the master deceiver/manipulator.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Rev. 12:9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“which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deceives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whole world”</a:t>
            </a:r>
          </a:p>
          <a:p>
            <a:pPr lvl="0"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cause to roam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(from safety, truth, virtue)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a)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Deception inevitably produces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Division.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1C9723-B92F-A9BC-F3C3-281415AE5769}"/>
              </a:ext>
            </a:extLst>
          </p:cNvPr>
          <p:cNvSpPr txBox="1"/>
          <p:nvPr/>
        </p:nvSpPr>
        <p:spPr>
          <a:xfrm>
            <a:off x="39880" y="0"/>
            <a:ext cx="1215212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Where did he get his power/authority?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A. From the Angels who joined him.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Rev. 12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DF4F2F-DA2B-E751-12D4-299DB923724E}"/>
              </a:ext>
            </a:extLst>
          </p:cNvPr>
          <p:cNvSpPr txBox="1"/>
          <p:nvPr/>
        </p:nvSpPr>
        <p:spPr>
          <a:xfrm>
            <a:off x="732802" y="4630601"/>
            <a:ext cx="1145919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 He led the original rebellion against God,     </a:t>
            </a:r>
          </a:p>
          <a:p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ensnaring 1/3 of all the angels. (Rev 12:4)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2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3970"/>
            <a:ext cx="1201479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ook Antiqua" panose="02040602050305030304" pitchFamily="18" charset="0"/>
              </a:rPr>
              <a:t>It doesn’t reveal every detail about everything;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26" y="999460"/>
            <a:ext cx="12131748" cy="58585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latin typeface="Book Antiqua" panose="02040602050305030304" pitchFamily="18" charset="0"/>
              </a:rPr>
              <a:t>But it reveals enough for us to know Him,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latin typeface="Book Antiqua" panose="02040602050305030304" pitchFamily="18" charset="0"/>
              </a:rPr>
              <a:t>As well as His </a:t>
            </a:r>
            <a:r>
              <a:rPr lang="en-US" sz="4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(our) </a:t>
            </a:r>
            <a:r>
              <a:rPr lang="en-US" sz="4400" b="1" dirty="0">
                <a:solidFill>
                  <a:schemeClr val="bg1"/>
                </a:solidFill>
                <a:latin typeface="Book Antiqua" panose="02040602050305030304" pitchFamily="18" charset="0"/>
              </a:rPr>
              <a:t>Enemy.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F0247-1635-C348-4AF1-7D8A382E6CAC}"/>
              </a:ext>
            </a:extLst>
          </p:cNvPr>
          <p:cNvSpPr txBox="1"/>
          <p:nvPr/>
        </p:nvSpPr>
        <p:spPr>
          <a:xfrm>
            <a:off x="176766" y="3928730"/>
            <a:ext cx="11661258" cy="1446550"/>
          </a:xfrm>
          <a:prstGeom prst="rect">
            <a:avLst/>
          </a:prstGeom>
          <a:solidFill>
            <a:schemeClr val="bg1">
              <a:alpha val="62000"/>
            </a:schemeClr>
          </a:solidFill>
          <a:effectLst>
            <a:softEdge rad="1524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Ps 16:11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Arial" charset="0"/>
              </a:rPr>
              <a:t>“Thou wilt show me the path of life.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 thy presence is fulness of Joy!”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01210-A1C0-1511-AB94-62AD60BBA28E}"/>
              </a:ext>
            </a:extLst>
          </p:cNvPr>
          <p:cNvSpPr txBox="1"/>
          <p:nvPr/>
        </p:nvSpPr>
        <p:spPr>
          <a:xfrm>
            <a:off x="953115" y="5411450"/>
            <a:ext cx="9842705" cy="1446550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1524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Ps 16:4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“Their sorrows shall be multiplied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hasten after another god:”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745567"/>
            <a:ext cx="12192000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appeared a great wonder in heaven; a woman clothed with the sun, and the moon under her feet,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upon her head a crown of twelve stars: </a:t>
            </a:r>
          </a:p>
          <a:p>
            <a:pPr algn="ctr"/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E3A36-326D-277A-6AE7-EC257E54B313}"/>
              </a:ext>
            </a:extLst>
          </p:cNvPr>
          <p:cNvSpPr txBox="1"/>
          <p:nvPr/>
        </p:nvSpPr>
        <p:spPr>
          <a:xfrm>
            <a:off x="127879" y="2561377"/>
            <a:ext cx="115246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she being with child cried, travailing in      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birth, and pained to be delivered.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C2666-1F11-DE26-CAB7-E4806749F0B3}"/>
              </a:ext>
            </a:extLst>
          </p:cNvPr>
          <p:cNvSpPr txBox="1"/>
          <p:nvPr/>
        </p:nvSpPr>
        <p:spPr>
          <a:xfrm>
            <a:off x="205508" y="94143"/>
            <a:ext cx="115246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He led others in his rebellion. Rev 12:1,2 </a:t>
            </a:r>
            <a:endParaRPr lang="en-US" sz="2000" dirty="0"/>
          </a:p>
        </p:txBody>
      </p:sp>
      <p:pic>
        <p:nvPicPr>
          <p:cNvPr id="2" name="Picture 2" descr="Revelation 12: The Woman, the Child, and the Dragon - Herbert R. Sim">
            <a:extLst>
              <a:ext uri="{FF2B5EF4-FFF2-40B4-BE49-F238E27FC236}">
                <a16:creationId xmlns:a16="http://schemas.microsoft.com/office/drawing/2014/main" id="{4C2CA883-8425-2174-2035-8AD63C4BB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8" t="12400" r="29306" b="53770"/>
          <a:stretch/>
        </p:blipFill>
        <p:spPr bwMode="auto">
          <a:xfrm>
            <a:off x="9666514" y="3388362"/>
            <a:ext cx="2525486" cy="346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2D7290-4017-8FC7-1212-0CAE9FF94FBE}"/>
              </a:ext>
            </a:extLst>
          </p:cNvPr>
          <p:cNvSpPr txBox="1"/>
          <p:nvPr/>
        </p:nvSpPr>
        <p:spPr>
          <a:xfrm>
            <a:off x="0" y="3930625"/>
            <a:ext cx="9666514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she brought forth a man child, who was to rule all nations with a rod of iron: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her child was caught up unto God, and to his throne.” </a:t>
            </a:r>
            <a:b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1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745567"/>
            <a:ext cx="121920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there appeared another wonder in heaven;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…a great red dragon, having seven heads and ten horns, and seven crowns upon his heads.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E3A36-326D-277A-6AE7-EC257E54B313}"/>
              </a:ext>
            </a:extLst>
          </p:cNvPr>
          <p:cNvSpPr txBox="1"/>
          <p:nvPr/>
        </p:nvSpPr>
        <p:spPr>
          <a:xfrm>
            <a:off x="109217" y="2496062"/>
            <a:ext cx="6684689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his tail drew the third part of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stars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heaven,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cast them to the earth:…”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 38:7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morning stars sang ..the sons of God shouted for joy”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C2666-1F11-DE26-CAB7-E4806749F0B3}"/>
              </a:ext>
            </a:extLst>
          </p:cNvPr>
          <p:cNvSpPr txBox="1"/>
          <p:nvPr/>
        </p:nvSpPr>
        <p:spPr>
          <a:xfrm>
            <a:off x="205508" y="94143"/>
            <a:ext cx="115246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He led others in his rebellion. Rev 12:3-4 </a:t>
            </a:r>
            <a:endParaRPr lang="en-US" sz="2000" dirty="0"/>
          </a:p>
        </p:txBody>
      </p:sp>
      <p:pic>
        <p:nvPicPr>
          <p:cNvPr id="2" name="Picture 2" descr="Revelation 12: The Woman, the Child, and the Dragon - Herbert R. Sim">
            <a:extLst>
              <a:ext uri="{FF2B5EF4-FFF2-40B4-BE49-F238E27FC236}">
                <a16:creationId xmlns:a16="http://schemas.microsoft.com/office/drawing/2014/main" id="{4C2CA883-8425-2174-2035-8AD63C4BB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2" r="8555" b="1665"/>
          <a:stretch/>
        </p:blipFill>
        <p:spPr bwMode="auto">
          <a:xfrm>
            <a:off x="6903123" y="2684559"/>
            <a:ext cx="5288877" cy="417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1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77AB12-5B68-A706-D09E-25B0D44A20E2}"/>
              </a:ext>
            </a:extLst>
          </p:cNvPr>
          <p:cNvSpPr txBox="1"/>
          <p:nvPr/>
        </p:nvSpPr>
        <p:spPr>
          <a:xfrm>
            <a:off x="6496880" y="78509"/>
            <a:ext cx="5695120" cy="680186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12:7,8 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was war in heaven: Michael and his angels fought against the dragon;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dragon fought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his angels,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prevailed not;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neither was their place found any more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heaven.”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4F355-6273-BD65-CD19-97EBDC717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307" y="19662"/>
            <a:ext cx="6732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9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nd there was war in Heaven&quot; Rev. 12:7 | Genesis bible ...">
            <a:extLst>
              <a:ext uri="{FF2B5EF4-FFF2-40B4-BE49-F238E27FC236}">
                <a16:creationId xmlns:a16="http://schemas.microsoft.com/office/drawing/2014/main" id="{7509275B-A57C-6C53-A476-BCD2BAF0C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/>
          <a:stretch/>
        </p:blipFill>
        <p:spPr bwMode="auto">
          <a:xfrm>
            <a:off x="-72252" y="0"/>
            <a:ext cx="10932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77AB12-5B68-A706-D09E-25B0D44A20E2}"/>
              </a:ext>
            </a:extLst>
          </p:cNvPr>
          <p:cNvSpPr txBox="1"/>
          <p:nvPr/>
        </p:nvSpPr>
        <p:spPr>
          <a:xfrm>
            <a:off x="5394037" y="0"/>
            <a:ext cx="6953250" cy="7725192"/>
          </a:xfrm>
          <a:prstGeom prst="rect">
            <a:avLst/>
          </a:prstGeom>
          <a:solidFill>
            <a:schemeClr val="tx1"/>
          </a:solidFill>
          <a:effectLst>
            <a:softEdge rad="190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12:9 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great dragon was cast out, that old serpent, called the Devil,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(diabolos: slanderer)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Satan,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(Satanas: adversary)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deceives the whole world: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was cast out into the earth,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his angels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angelos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cast out with him.”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“Devils” (Daimons: demons)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9:20; 16:14; 18:2</a:t>
            </a:r>
          </a:p>
          <a:p>
            <a:pPr algn="ctr"/>
            <a:endParaRPr lang="en-US" sz="6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2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1C9723-B92F-A9BC-F3C3-281415AE5769}"/>
              </a:ext>
            </a:extLst>
          </p:cNvPr>
          <p:cNvSpPr txBox="1"/>
          <p:nvPr/>
        </p:nvSpPr>
        <p:spPr>
          <a:xfrm>
            <a:off x="153824" y="0"/>
            <a:ext cx="12152120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Where did he get his power/authority?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A. From the Angels who joined him.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Rev. 12</a:t>
            </a:r>
          </a:p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From the people who “join” him. </a:t>
            </a:r>
          </a:p>
          <a:p>
            <a:pPr lvl="0"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1) God gave man “dominion” Gen 1:26</a:t>
            </a:r>
          </a:p>
          <a:p>
            <a:pPr lvl="0"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“Let us make man in our image, </a:t>
            </a:r>
          </a:p>
          <a:p>
            <a:pPr lvl="0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and let them have dominion…”</a:t>
            </a:r>
          </a:p>
          <a:p>
            <a:pPr lvl="0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3:1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“Now the serpent was more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subtil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and he said… yea hath God said…”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Ye shall not die…ye shall be as gods”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2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1C9723-B92F-A9BC-F3C3-281415AE5769}"/>
              </a:ext>
            </a:extLst>
          </p:cNvPr>
          <p:cNvSpPr txBox="1"/>
          <p:nvPr/>
        </p:nvSpPr>
        <p:spPr>
          <a:xfrm>
            <a:off x="39880" y="0"/>
            <a:ext cx="1215212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From the people who join him. 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Remember Jesus’ temptation Luke 4:5-6 </a:t>
            </a:r>
          </a:p>
          <a:p>
            <a:pPr lvl="0"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devil, taking him up into an high mountain, shewed unto him all the kingdoms of the world …. </a:t>
            </a:r>
          </a:p>
          <a:p>
            <a:pPr lvl="0" algn="ctr">
              <a:defRPr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Why Didn't Jesus Turn Those Stones Into Bread? | Plainfield, IL Patch">
            <a:extLst>
              <a:ext uri="{FF2B5EF4-FFF2-40B4-BE49-F238E27FC236}">
                <a16:creationId xmlns:a16="http://schemas.microsoft.com/office/drawing/2014/main" id="{2D46A8A4-28C4-3F59-D20E-923447ED6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3126"/>
            <a:ext cx="5449455" cy="375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390B92-ED67-9980-61D3-4898A83C1D58}"/>
              </a:ext>
            </a:extLst>
          </p:cNvPr>
          <p:cNvSpPr txBox="1"/>
          <p:nvPr/>
        </p:nvSpPr>
        <p:spPr>
          <a:xfrm>
            <a:off x="5369219" y="2967335"/>
            <a:ext cx="6936725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this power will I give thee, and the glory of them: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that is 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delivered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unto me…”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Paradid’ōmi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surrendered)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5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1C9723-B92F-A9BC-F3C3-281415AE5769}"/>
              </a:ext>
            </a:extLst>
          </p:cNvPr>
          <p:cNvSpPr txBox="1"/>
          <p:nvPr/>
        </p:nvSpPr>
        <p:spPr>
          <a:xfrm>
            <a:off x="39880" y="0"/>
            <a:ext cx="12152120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that is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delivered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(surrendered)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me…”</a:t>
            </a:r>
          </a:p>
          <a:p>
            <a:pPr lvl="0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Who surrendered it?</a:t>
            </a:r>
          </a:p>
          <a:p>
            <a:pPr lvl="0"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 6:16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 ye not, that to whom ye yield yourselves servants to obey, his servants ye are…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whether of sin unto death,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of obedience unto righteousness?”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b) How do we surrender it?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 15:23 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Rebellion is as the sin of witchcraft”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149726-445C-9D5F-E8B7-3137E773C72E}"/>
              </a:ext>
            </a:extLst>
          </p:cNvPr>
          <p:cNvSpPr txBox="1"/>
          <p:nvPr/>
        </p:nvSpPr>
        <p:spPr>
          <a:xfrm>
            <a:off x="6250453" y="786445"/>
            <a:ext cx="63823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 did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(and do)!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 5:12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2701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22775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 12:12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“Woe to the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inhabiters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earth…!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devil is come down to you, having great wrath,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AD983-E7B7-AD6E-3AD5-33C7815EF97D}"/>
              </a:ext>
            </a:extLst>
          </p:cNvPr>
          <p:cNvSpPr txBox="1"/>
          <p:nvPr/>
        </p:nvSpPr>
        <p:spPr>
          <a:xfrm>
            <a:off x="133826" y="2300780"/>
            <a:ext cx="115496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 he knows he hath but a short time. </a:t>
            </a:r>
          </a:p>
        </p:txBody>
      </p:sp>
      <p:pic>
        <p:nvPicPr>
          <p:cNvPr id="9218" name="Picture 2" descr="Day Three: A Great Red Dragon. A Dozen Days of Dragons | by Don Ledford |  Medium">
            <a:extLst>
              <a:ext uri="{FF2B5EF4-FFF2-40B4-BE49-F238E27FC236}">
                <a16:creationId xmlns:a16="http://schemas.microsoft.com/office/drawing/2014/main" id="{657D6347-7A28-AA62-C5AA-CE6D2D6F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76496"/>
            <a:ext cx="12192000" cy="4036938"/>
          </a:xfrm>
          <a:prstGeom prst="rect">
            <a:avLst/>
          </a:prstGeom>
          <a:noFill/>
          <a:effectLst>
            <a:softEdge rad="393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F2C9BC-08A1-F60A-22AD-133B55183215}"/>
              </a:ext>
            </a:extLst>
          </p:cNvPr>
          <p:cNvSpPr txBox="1"/>
          <p:nvPr/>
        </p:nvSpPr>
        <p:spPr>
          <a:xfrm>
            <a:off x="581113" y="3287501"/>
            <a:ext cx="11186446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the dragon was wroth with the woman,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went to make war with the remnant of her seed,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which keep the commandments of God, 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have the testimony of Jesus Christ.” </a:t>
            </a:r>
            <a:b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9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30B741-83BE-89DF-E302-9AE7A44F7735}"/>
              </a:ext>
            </a:extLst>
          </p:cNvPr>
          <p:cNvSpPr txBox="1"/>
          <p:nvPr/>
        </p:nvSpPr>
        <p:spPr>
          <a:xfrm>
            <a:off x="0" y="-72682"/>
            <a:ext cx="12025746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Since he’s coming for us,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need to prepare!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Since he’s the destroyer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(Rev. 9:11)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 deceiver (Rev. 12:9)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hope or chance do we have against him?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Jn 4:4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are of God, little children, and have overcome them: because greater is he that is in you, than he that is in the world. </a:t>
            </a: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Jn 5:4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is the victory that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overcometh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world,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even our faith.”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829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30B741-83BE-89DF-E302-9AE7A44F7735}"/>
              </a:ext>
            </a:extLst>
          </p:cNvPr>
          <p:cNvSpPr txBox="1"/>
          <p:nvPr/>
        </p:nvSpPr>
        <p:spPr>
          <a:xfrm>
            <a:off x="166254" y="140678"/>
            <a:ext cx="11785601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 6:10-12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“Finally, my brethren, be strong in the Lord,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in the power of his might.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Put on the whole armor of God, that ye may be able to stand against the wiles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tricks)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the devil. </a:t>
            </a:r>
          </a:p>
          <a:p>
            <a:pPr algn="ctr"/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For we wrestle not against flesh and blood,</a:t>
            </a:r>
          </a:p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but against principalities,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archē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chief captains)</a:t>
            </a:r>
          </a:p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against powers,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exousi’a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authorities)</a:t>
            </a:r>
          </a:p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against the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rulers of the darkness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this world, </a:t>
            </a:r>
          </a:p>
          <a:p>
            <a:pPr algn="ctr"/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kosmokratōr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world leaders)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against spiritual wickedness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(pomeria: depravity)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high places.”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2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Deut. 11:26-28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“Behold, I set before you this day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blessing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berākâ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prosperity, protection, peace)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 curse;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qelālâ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to make vile)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blessing, if ye obey the commandments of the LORD your God, which I command you this day: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…And a curse, if ye will not obey the commandments of the LORD your God,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turn aside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out of the way which I command you</a:t>
            </a:r>
          </a:p>
          <a:p>
            <a:pPr lvl="0" algn="ctr"/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go after other gods…”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5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Whole Armor of God | Theology | Exposing Truth Ministrie">
            <a:extLst>
              <a:ext uri="{FF2B5EF4-FFF2-40B4-BE49-F238E27FC236}">
                <a16:creationId xmlns:a16="http://schemas.microsoft.com/office/drawing/2014/main" id="{833F371C-6D96-1806-0202-8A5F1C9F3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5BBF00-F8E0-BEFF-D1A4-18945DF09DB5}"/>
              </a:ext>
            </a:extLst>
          </p:cNvPr>
          <p:cNvSpPr txBox="1"/>
          <p:nvPr/>
        </p:nvSpPr>
        <p:spPr>
          <a:xfrm>
            <a:off x="7204104" y="2689408"/>
            <a:ext cx="4898430" cy="4154984"/>
          </a:xfrm>
          <a:prstGeom prst="rect">
            <a:avLst/>
          </a:prstGeom>
          <a:solidFill>
            <a:schemeClr val="tx1"/>
          </a:solidFill>
          <a:effectLst>
            <a:softEdge rad="2413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“Wherefore take unto you the whole armor of God,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ye may be able to withstand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evil day”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0B4AE-DBE9-8B21-531E-CC6952F5AC51}"/>
              </a:ext>
            </a:extLst>
          </p:cNvPr>
          <p:cNvSpPr txBox="1"/>
          <p:nvPr/>
        </p:nvSpPr>
        <p:spPr>
          <a:xfrm>
            <a:off x="3149126" y="5841840"/>
            <a:ext cx="25023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 6:13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92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30B741-83BE-89DF-E302-9AE7A44F7735}"/>
              </a:ext>
            </a:extLst>
          </p:cNvPr>
          <p:cNvSpPr txBox="1"/>
          <p:nvPr/>
        </p:nvSpPr>
        <p:spPr>
          <a:xfrm>
            <a:off x="83127" y="112969"/>
            <a:ext cx="12016509" cy="7509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We’re going to go through a type of spiritual “boot camp”, through which we’ll learn to: </a:t>
            </a:r>
          </a:p>
          <a:p>
            <a:pPr marL="914400" marR="0" lvl="0" indent="-9144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Recognize the enemy  2 Cor 2:11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“Lest Satan should get an advantage of us: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we are not ignorant of his devices.”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Re-enlist in God’s Army.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4:7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Submit yourselves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therefore to God.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Resist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anthis’tēmi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stand against)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devil”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3080">
            <a:extLst>
              <a:ext uri="{FF2B5EF4-FFF2-40B4-BE49-F238E27FC236}">
                <a16:creationId xmlns:a16="http://schemas.microsoft.com/office/drawing/2014/main" id="{5F875D2C-C1A6-49C7-9357-2BB8FBC29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0" name="Group 3082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84" name="Rectangle 3083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2" name="Rectangle 3084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 descr="SHOW THEM NO MERCY!&quot;">
            <a:extLst>
              <a:ext uri="{FF2B5EF4-FFF2-40B4-BE49-F238E27FC236}">
                <a16:creationId xmlns:a16="http://schemas.microsoft.com/office/drawing/2014/main" id="{B26741E8-7247-7DA3-7F96-696A695E1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3" b="3"/>
          <a:stretch/>
        </p:blipFill>
        <p:spPr bwMode="auto">
          <a:xfrm>
            <a:off x="5277600" y="26065"/>
            <a:ext cx="2638800" cy="3482370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Golden Calf · The BAS Library">
            <a:extLst>
              <a:ext uri="{FF2B5EF4-FFF2-40B4-BE49-F238E27FC236}">
                <a16:creationId xmlns:a16="http://schemas.microsoft.com/office/drawing/2014/main" id="{DBCFFCBD-FD06-A6E9-408C-31DCA2E3F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9" r="11555" b="-2"/>
          <a:stretch/>
        </p:blipFill>
        <p:spPr bwMode="auto">
          <a:xfrm>
            <a:off x="2743200" y="94273"/>
            <a:ext cx="2638800" cy="3482395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F51E2D-C489-2C63-FC11-613DFABDA1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54" r="23602" b="-2"/>
          <a:stretch/>
        </p:blipFill>
        <p:spPr>
          <a:xfrm>
            <a:off x="0" y="0"/>
            <a:ext cx="2638800" cy="3482349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8" name="Picture 4" descr="Photo">
            <a:extLst>
              <a:ext uri="{FF2B5EF4-FFF2-40B4-BE49-F238E27FC236}">
                <a16:creationId xmlns:a16="http://schemas.microsoft.com/office/drawing/2014/main" id="{F068E826-1CA0-DF8E-7E94-B99C5427F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69" y="1786930"/>
            <a:ext cx="6443049" cy="520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984FC3-67E7-0140-D9E4-2E3646D7CB0F}"/>
              </a:ext>
            </a:extLst>
          </p:cNvPr>
          <p:cNvSpPr txBox="1"/>
          <p:nvPr/>
        </p:nvSpPr>
        <p:spPr>
          <a:xfrm>
            <a:off x="7657032" y="33496"/>
            <a:ext cx="45349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Ps 106:37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sacrificed their sons &amp; daughters unto devils” </a:t>
            </a:r>
            <a:b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0B970-EB9C-6DFD-76C3-4166270FFB14}"/>
              </a:ext>
            </a:extLst>
          </p:cNvPr>
          <p:cNvSpPr txBox="1"/>
          <p:nvPr/>
        </p:nvSpPr>
        <p:spPr>
          <a:xfrm>
            <a:off x="-329012" y="3824278"/>
            <a:ext cx="651189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(or who)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we Sacrificing ours to?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953923-21F0-5B30-4E58-4BD873A296BF}"/>
              </a:ext>
            </a:extLst>
          </p:cNvPr>
          <p:cNvSpPr txBox="1"/>
          <p:nvPr/>
        </p:nvSpPr>
        <p:spPr>
          <a:xfrm>
            <a:off x="6006219" y="6372235"/>
            <a:ext cx="43265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1989  Arturo Di </a:t>
            </a:r>
            <a:r>
              <a:rPr lang="en-US" sz="3200" dirty="0" err="1"/>
              <a:t>Modica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504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Index of /wp/wp-content/uploads/2017/05">
            <a:extLst>
              <a:ext uri="{FF2B5EF4-FFF2-40B4-BE49-F238E27FC236}">
                <a16:creationId xmlns:a16="http://schemas.microsoft.com/office/drawing/2014/main" id="{8E5CF1D9-21C1-A94C-7324-778854DA1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1A1D6F-FF69-57EA-279A-3A3E5B3EE9E8}"/>
              </a:ext>
            </a:extLst>
          </p:cNvPr>
          <p:cNvSpPr txBox="1"/>
          <p:nvPr/>
        </p:nvSpPr>
        <p:spPr>
          <a:xfrm>
            <a:off x="388734" y="5529130"/>
            <a:ext cx="1180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 strong in the Lord and in the power of His might”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6:10</a:t>
            </a:r>
          </a:p>
        </p:txBody>
      </p:sp>
    </p:spTree>
    <p:extLst>
      <p:ext uri="{BB962C8B-B14F-4D97-AF65-F5344CB8AC3E}">
        <p14:creationId xmlns:p14="http://schemas.microsoft.com/office/powerpoint/2010/main" val="76372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94004" y="-142468"/>
            <a:ext cx="12192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Who are these “other gods”? 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Dt. 32:16-17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provoked him to jealousy with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strange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gods,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zûr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profane, adultery)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with abominations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tôʿēbâ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disgusting)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provoked they him to anger.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850B21-7BA0-C548-CAB0-A1B56C710D88}"/>
              </a:ext>
            </a:extLst>
          </p:cNvPr>
          <p:cNvSpPr txBox="1"/>
          <p:nvPr/>
        </p:nvSpPr>
        <p:spPr>
          <a:xfrm>
            <a:off x="94004" y="3449756"/>
            <a:ext cx="669636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sacrificed unto devils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(shed: demons)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shûd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swell up, waste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7A8A1-AED6-0FCA-FFD4-4DE06C91B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333" y="2965391"/>
            <a:ext cx="4949668" cy="3892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2DD569-CB01-5AED-275E-330BFBCF5B42}"/>
              </a:ext>
            </a:extLst>
          </p:cNvPr>
          <p:cNvSpPr txBox="1"/>
          <p:nvPr/>
        </p:nvSpPr>
        <p:spPr>
          <a:xfrm>
            <a:off x="7887933" y="1590717"/>
            <a:ext cx="6580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{See James 4:4}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4806C-02D0-CB46-1990-E0F551138745}"/>
              </a:ext>
            </a:extLst>
          </p:cNvPr>
          <p:cNvSpPr txBox="1"/>
          <p:nvPr/>
        </p:nvSpPr>
        <p:spPr>
          <a:xfrm>
            <a:off x="9717167" y="2201452"/>
            <a:ext cx="23541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{Dt 22:5}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276A17-CA76-E9CA-DA0C-D67F8396A43A}"/>
              </a:ext>
            </a:extLst>
          </p:cNvPr>
          <p:cNvSpPr txBox="1"/>
          <p:nvPr/>
        </p:nvSpPr>
        <p:spPr>
          <a:xfrm>
            <a:off x="7332785" y="3165231"/>
            <a:ext cx="2329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Exodus 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E1D087-A3C1-1CB9-8EB7-6BC9115E0080}"/>
              </a:ext>
            </a:extLst>
          </p:cNvPr>
          <p:cNvSpPr txBox="1"/>
          <p:nvPr/>
        </p:nvSpPr>
        <p:spPr>
          <a:xfrm>
            <a:off x="7561385" y="5864469"/>
            <a:ext cx="4334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Apis</a:t>
            </a:r>
            <a:r>
              <a:rPr lang="en-US" sz="3200" b="1" dirty="0">
                <a:solidFill>
                  <a:schemeClr val="bg1"/>
                </a:solidFill>
              </a:rPr>
              <a:t> in Egypt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Baal in Canaan</a:t>
            </a:r>
          </a:p>
        </p:txBody>
      </p:sp>
    </p:spTree>
    <p:extLst>
      <p:ext uri="{BB962C8B-B14F-4D97-AF65-F5344CB8AC3E}">
        <p14:creationId xmlns:p14="http://schemas.microsoft.com/office/powerpoint/2010/main" val="38451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Golden Calf · The BAS Library">
            <a:extLst>
              <a:ext uri="{FF2B5EF4-FFF2-40B4-BE49-F238E27FC236}">
                <a16:creationId xmlns:a16="http://schemas.microsoft.com/office/drawing/2014/main" id="{1DB4787E-6438-41B5-233F-5FF9AD06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58" y="2579170"/>
            <a:ext cx="5532242" cy="431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4A37-1E2D-1572-168E-4075313E5FDE}"/>
              </a:ext>
            </a:extLst>
          </p:cNvPr>
          <p:cNvSpPr txBox="1"/>
          <p:nvPr/>
        </p:nvSpPr>
        <p:spPr>
          <a:xfrm>
            <a:off x="85459" y="-12407"/>
            <a:ext cx="1210654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Kings 12:28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Jeroboam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“made two calves of gold, and said unto them, It is too much for you to go up to Jerusalem: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behold thy gods, O Israel, which brought thee up out of the land of Egypt.”</a:t>
            </a:r>
            <a:b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0DADD-C02E-F0F3-D549-B2A465B84790}"/>
              </a:ext>
            </a:extLst>
          </p:cNvPr>
          <p:cNvSpPr txBox="1"/>
          <p:nvPr/>
        </p:nvSpPr>
        <p:spPr>
          <a:xfrm>
            <a:off x="190144" y="2715944"/>
            <a:ext cx="67148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Chr 11:15 Jeroboam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ordained him priests for the high places,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for the devils,…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calves which he made.”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0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-173599"/>
            <a:ext cx="121920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Who are these “other gods”? 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106:36-37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served their idols: which were a snare …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SHOW THEM NO MERCY!&quot;">
            <a:extLst>
              <a:ext uri="{FF2B5EF4-FFF2-40B4-BE49-F238E27FC236}">
                <a16:creationId xmlns:a16="http://schemas.microsoft.com/office/drawing/2014/main" id="{A6423AC4-5DA8-C724-A260-E400001B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64" y="1560814"/>
            <a:ext cx="4398236" cy="51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5FD8BF-4A00-A277-6274-E599F2756850}"/>
              </a:ext>
            </a:extLst>
          </p:cNvPr>
          <p:cNvSpPr txBox="1"/>
          <p:nvPr/>
        </p:nvSpPr>
        <p:spPr>
          <a:xfrm>
            <a:off x="376015" y="3637425"/>
            <a:ext cx="762818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 10:20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things the gentiles sacrifice,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sacrifice to devils”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daimon’ion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demons!)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EB12F-0612-8947-42B8-F8825CBF2D42}"/>
              </a:ext>
            </a:extLst>
          </p:cNvPr>
          <p:cNvSpPr txBox="1"/>
          <p:nvPr/>
        </p:nvSpPr>
        <p:spPr>
          <a:xfrm>
            <a:off x="258510" y="1490008"/>
            <a:ext cx="72874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sacrificed their sons and their daughters to devils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Shēd</a:t>
            </a:r>
            <a:r>
              <a:rPr lang="en-US" sz="4000" b="1" dirty="0">
                <a:solidFill>
                  <a:srgbClr val="0000FF"/>
                </a:solidFill>
              </a:rPr>
              <a:t>: malignant demons</a:t>
            </a:r>
          </a:p>
        </p:txBody>
      </p:sp>
    </p:spTree>
    <p:extLst>
      <p:ext uri="{BB962C8B-B14F-4D97-AF65-F5344CB8AC3E}">
        <p14:creationId xmlns:p14="http://schemas.microsoft.com/office/powerpoint/2010/main" val="196905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638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Who are these “other gods”? 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1Cor 10:20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sacrifice to devils”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daimon’ion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demons!)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were they created for?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 1:14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“Are they not all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ministering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spirits…”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How are they (organized).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6:12 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we wrestle …against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principalities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against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powers,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against the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rulers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darkness of this world,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against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 wickedness in high places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718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they want?  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distract and deceive </a:t>
            </a:r>
          </a:p>
          <a:p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10:10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thief cometh not,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for to steal, and to kill, and to destroy: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 come that they might have life,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that they might have it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abundantly.” </a:t>
            </a:r>
          </a:p>
          <a:p>
            <a:pPr algn="ctr"/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Perissos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superabundant (Ro. 8:37)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8421A2-2776-AC62-1AB0-D66B5574A8D1}"/>
              </a:ext>
            </a:extLst>
          </p:cNvPr>
          <p:cNvSpPr txBox="1"/>
          <p:nvPr/>
        </p:nvSpPr>
        <p:spPr>
          <a:xfrm>
            <a:off x="6655038" y="1199657"/>
            <a:ext cx="60974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order to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destroy!</a:t>
            </a:r>
          </a:p>
        </p:txBody>
      </p:sp>
    </p:spTree>
    <p:extLst>
      <p:ext uri="{BB962C8B-B14F-4D97-AF65-F5344CB8AC3E}">
        <p14:creationId xmlns:p14="http://schemas.microsoft.com/office/powerpoint/2010/main" val="401432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2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1034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8" name="Picture 4" descr="Ezekiel 1 vs 10 — The Cherubim has a face of an Ox, what's the face of ...">
            <a:extLst>
              <a:ext uri="{FF2B5EF4-FFF2-40B4-BE49-F238E27FC236}">
                <a16:creationId xmlns:a16="http://schemas.microsoft.com/office/drawing/2014/main" id="{5B90451E-ED5F-A82D-136E-D89C07D38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4" r="1" b="5730"/>
          <a:stretch/>
        </p:blipFill>
        <p:spPr bwMode="auto">
          <a:xfrm>
            <a:off x="-4084" y="10"/>
            <a:ext cx="60990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n on angels">
            <a:extLst>
              <a:ext uri="{FF2B5EF4-FFF2-40B4-BE49-F238E27FC236}">
                <a16:creationId xmlns:a16="http://schemas.microsoft.com/office/drawing/2014/main" id="{A9075D58-611C-D0F8-947B-F22AF3DFE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8" r="5285"/>
          <a:stretch/>
        </p:blipFill>
        <p:spPr bwMode="auto">
          <a:xfrm>
            <a:off x="6096844" y="10"/>
            <a:ext cx="609515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424873" y="4516379"/>
            <a:ext cx="11665527" cy="221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8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Understanding Fallen Angels. </a:t>
            </a:r>
          </a:p>
          <a:p>
            <a:pPr marL="914400" lvl="0" indent="-914400" algn="ctr">
              <a:lnSpc>
                <a:spcPct val="90000"/>
              </a:lnSpc>
              <a:spcAft>
                <a:spcPts val="600"/>
              </a:spcAft>
            </a:pPr>
            <a:endParaRPr lang="en-US" sz="72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2311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Template" id="{1E2EC247-F539-475A-B7A7-F973DB317901}" vid="{7350A6C8-0068-43DC-BD35-779124D84F3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2277</Words>
  <Application>Microsoft Office PowerPoint</Application>
  <PresentationFormat>Widescreen</PresentationFormat>
  <Paragraphs>218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Book Antiqua</vt:lpstr>
      <vt:lpstr>Calibri</vt:lpstr>
      <vt:lpstr>Calibri Light</vt:lpstr>
      <vt:lpstr>Georgia</vt:lpstr>
      <vt:lpstr>Times New Roman</vt:lpstr>
      <vt:lpstr>Office Theme</vt:lpstr>
      <vt:lpstr>Office Theme</vt:lpstr>
      <vt:lpstr>PowerPoint Presentation</vt:lpstr>
      <vt:lpstr>It doesn’t reveal every detail about everything;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12</cp:revision>
  <dcterms:created xsi:type="dcterms:W3CDTF">2019-04-28T01:28:08Z</dcterms:created>
  <dcterms:modified xsi:type="dcterms:W3CDTF">2023-07-16T01:41:37Z</dcterms:modified>
</cp:coreProperties>
</file>