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7" r:id="rId3"/>
    <p:sldId id="269" r:id="rId4"/>
    <p:sldId id="268" r:id="rId5"/>
    <p:sldId id="288" r:id="rId6"/>
    <p:sldId id="270" r:id="rId7"/>
    <p:sldId id="271" r:id="rId8"/>
    <p:sldId id="272" r:id="rId9"/>
    <p:sldId id="273" r:id="rId10"/>
    <p:sldId id="287" r:id="rId11"/>
    <p:sldId id="259" r:id="rId12"/>
    <p:sldId id="276" r:id="rId13"/>
    <p:sldId id="277" r:id="rId14"/>
    <p:sldId id="278" r:id="rId15"/>
    <p:sldId id="279" r:id="rId16"/>
    <p:sldId id="280" r:id="rId17"/>
    <p:sldId id="275" r:id="rId18"/>
    <p:sldId id="281" r:id="rId19"/>
    <p:sldId id="282" r:id="rId20"/>
    <p:sldId id="284" r:id="rId21"/>
    <p:sldId id="285" r:id="rId22"/>
    <p:sldId id="286" r:id="rId23"/>
    <p:sldId id="289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4A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2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7973D-D74D-43D9-A1A7-6B076ADC4699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CA97-BE33-41F2-9289-80A5755F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2CA97-BE33-41F2-9289-80A5755F5F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2CA97-BE33-41F2-9289-80A5755F5F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4FEB4-3354-13AF-DD36-05C0A0F0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0BB1-383A-4C0A-9C1E-5DE94DC6F856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BACB0-BFFB-BB09-C1E0-E6B04D83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1F68D-0844-BA17-4707-815AC736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22A0D-8C18-4749-824C-00804F2BF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6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0186-9587-FAEC-9272-FCC93BC1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CDCE-5D56-440C-9B4D-8B5E67525B9E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F269-B724-DC84-B375-16919B48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4C2AB-0926-6232-3A61-904FB248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4FD1B-16A4-4CEA-AC22-67795CC51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43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21906-D44A-CBCA-8D2B-82C35B12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8619-2225-42DD-A693-7EEFF116B38E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208B9-45F6-39CF-90AE-138FB183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7313-6B5A-EB87-9657-A6FB420A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BCB3E-2608-4260-B056-3EFF7558E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9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1EAE5-FBE4-5096-9AFC-8F67D405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20F2-28F3-4C25-BA3C-909FC8B73511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5CF75-03CB-E8CD-57CC-CB35533D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AB72-F4C8-8861-B203-5D1A8287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3384-1C70-47FC-9ACF-9244947C0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7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FCEEC-CB7F-60CF-FF83-35983BAE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BC93-2215-4C46-8722-CBDD6B06979D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C3D0-F037-6499-37AD-F9C2B90D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32595-583F-3214-644E-3BE30079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69C1-390D-4BBB-89B0-E2AEE13B2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4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1DC010-BAB4-7935-9FDC-B68B3E88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DF72-4C95-48E0-8032-6DC6050CE2E3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2A9506-EF77-3AA7-105C-89FAB5D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3AE11-A4A7-3EE9-8ECE-FE32F17A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26A0-140A-47D0-A25F-F2FC6AC83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DF740D-9B4A-F5DD-EAAA-2658B812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77D5-8F6A-46ED-A7AA-335010B2ECAA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F2FC14-44EE-2AFC-54A7-3060BC87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25D05C-9F3E-B805-027B-2D87C5BA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14FD-160C-44B6-BEAF-B3A56400F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3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59777E-7E72-AC1E-DACA-5984EB45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7352-04AC-44E1-A50E-5C9B33344AC4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8A10B8-2A8C-65B4-0EB3-30F9E5F5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A24FA8-C81B-6BD0-8B9E-436FFE1D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C493F-DAB8-4188-8395-84F5AC61F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8D7AC3-9D25-F9B7-DCB2-845E7695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0639-BA64-4B3F-9BA5-59068DB13512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00DBA8-7A8C-7978-39DF-4B7F755D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6AEC63-A4F8-CB91-154D-7597D123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4574-2BD9-4F8A-93D7-563C000C9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42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92C81F-8AD9-E3D2-DA4D-6769C11F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ACC6-27BE-415B-8CD3-B5B760C7F20C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162C7-1557-4EFD-1F46-EF8B62E2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6C0198-C3BA-DD03-9895-AF1CE0E5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DE0A-FC6F-4944-B485-10D8E48B4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81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BF8724-82F4-ACF3-3FE4-63205B47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75E8-0D93-4204-9A03-AB942BE4631B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DD4F0C-7A26-2A24-27C4-04A3B169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6C82A5-3058-9A2C-654F-C03451F9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3391E-9B3D-4A60-9AE4-DD5CCCE1E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2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F46975-A03E-3C4A-B334-31508AF163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1C74D1-6DC2-671A-9E5A-B2BEE17487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55AA7-B052-1597-2436-CA1628684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36F0E-4F24-474D-A6D6-725F7BBBA066}" type="datetimeFigureOut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FBD42-95BA-3DDB-9150-6F7E514A5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A026-D035-A80C-E31B-7607F6C3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B061E46-2AB0-46C2-ABC4-1414CFDC75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785FFC6-DE3F-9569-55CD-E3BC0218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21000"/>
            <a:ext cx="117348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The Power of a Praying Mom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785FFC6-DE3F-9569-55CD-E3BC0218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21000"/>
            <a:ext cx="117348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Marks of a Great Mom</a:t>
            </a:r>
          </a:p>
        </p:txBody>
      </p:sp>
    </p:spTree>
    <p:extLst>
      <p:ext uri="{BB962C8B-B14F-4D97-AF65-F5344CB8AC3E}">
        <p14:creationId xmlns:p14="http://schemas.microsoft.com/office/powerpoint/2010/main" val="415180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070600"/>
            <a:ext cx="8229600" cy="609600"/>
          </a:xfrm>
        </p:spPr>
        <p:txBody>
          <a:bodyPr/>
          <a:lstStyle/>
          <a:p>
            <a:pPr algn="l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658600" cy="396240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 marL="914400" indent="-914400">
              <a:buAutoNum type="arabicPeriod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Moms overcome Great Barriers</a:t>
            </a:r>
          </a:p>
          <a:p>
            <a:pPr marL="0" indent="0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Inadequacy: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couldn’t “fix” her daughter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Inferiority: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was a Canaanite Woman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bowing before Jewish men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Uncertainty: 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Jesus reject her?</a:t>
            </a:r>
          </a:p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26E98-92C2-4A76-14C8-7C8AA3D604EC}"/>
              </a:ext>
            </a:extLst>
          </p:cNvPr>
          <p:cNvSpPr txBox="1">
            <a:spLocks/>
          </p:cNvSpPr>
          <p:nvPr/>
        </p:nvSpPr>
        <p:spPr bwMode="auto">
          <a:xfrm>
            <a:off x="1600200" y="59436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658600" cy="388620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Great Moms are Powered by Great love.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Her love was more powerful than her: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Shame: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Remember the women in Mt 9:20-21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Doubt: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Mk 9:23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“…help thou mine unbelief”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Fear: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4:18 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“perfect love casts out fear”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13BFC6-5AE0-734D-2666-83314598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5867400"/>
            <a:ext cx="8839200" cy="609600"/>
          </a:xfrm>
        </p:spPr>
        <p:txBody>
          <a:bodyPr/>
          <a:lstStyle/>
          <a:p>
            <a:pPr algn="l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</a:p>
        </p:txBody>
      </p:sp>
    </p:spTree>
    <p:extLst>
      <p:ext uri="{BB962C8B-B14F-4D97-AF65-F5344CB8AC3E}">
        <p14:creationId xmlns:p14="http://schemas.microsoft.com/office/powerpoint/2010/main" val="29280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070600"/>
            <a:ext cx="8229600" cy="609600"/>
          </a:xfrm>
        </p:spPr>
        <p:txBody>
          <a:bodyPr/>
          <a:lstStyle/>
          <a:p>
            <a:pPr algn="l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887200" cy="426720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Great Moms are armed with Great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Determination, even in the face of: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Initial silence.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 23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Jesus answered her not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…”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Disciple’s rejection.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“Send her away!”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Jesus’ explanation.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 25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“sent to…Israel…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not meet to give children’s bread to the dogs”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46AD2-CCAB-E9AE-81FE-7D82FED3BE0B}"/>
              </a:ext>
            </a:extLst>
          </p:cNvPr>
          <p:cNvSpPr txBox="1">
            <a:spLocks/>
          </p:cNvSpPr>
          <p:nvPr/>
        </p:nvSpPr>
        <p:spPr bwMode="auto">
          <a:xfrm>
            <a:off x="1752600" y="59436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070600"/>
            <a:ext cx="8229600" cy="609600"/>
          </a:xfrm>
        </p:spPr>
        <p:txBody>
          <a:bodyPr/>
          <a:lstStyle/>
          <a:p>
            <a:pPr algn="l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2115800" cy="441960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 Moms acknowledge their Great need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 recognized she wasn’t worthy!  Vs 27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Truth, Lord: …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She asked only for mercy and grace.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“…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 the dogs eat of the crumbs which fall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masters' table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74EED-BC82-EC6E-97BF-C9F035A98CF2}"/>
              </a:ext>
            </a:extLst>
          </p:cNvPr>
          <p:cNvSpPr txBox="1">
            <a:spLocks/>
          </p:cNvSpPr>
          <p:nvPr/>
        </p:nvSpPr>
        <p:spPr bwMode="auto">
          <a:xfrm>
            <a:off x="1752600" y="59436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070600"/>
            <a:ext cx="8229600" cy="609600"/>
          </a:xfrm>
        </p:spPr>
        <p:txBody>
          <a:bodyPr/>
          <a:lstStyle/>
          <a:p>
            <a:pPr algn="l"/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12115800" cy="441960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 Moms know the power of Prayer!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Acknowledged the Lordship of Jesus.  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“have mercy ...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Lord, thou Son of David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Acknowledged her need and His ability.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25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“Lord help me”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Song:  “where could I go but to the Lord?”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742BB-70AB-EC12-D2EF-BA55EA38AD98}"/>
              </a:ext>
            </a:extLst>
          </p:cNvPr>
          <p:cNvSpPr txBox="1">
            <a:spLocks/>
          </p:cNvSpPr>
          <p:nvPr/>
        </p:nvSpPr>
        <p:spPr bwMode="auto">
          <a:xfrm>
            <a:off x="1752600" y="59436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070600"/>
            <a:ext cx="8229600" cy="609600"/>
          </a:xfrm>
        </p:spPr>
        <p:txBody>
          <a:bodyPr/>
          <a:lstStyle/>
          <a:p>
            <a:pPr algn="l"/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12115800" cy="426720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 Moms triumph with great faith! 28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 woman, great is thy faith!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be it unto thee even 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thou wilt.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her daughter was made whole from that very hour.”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9FE01-431D-EB31-9E70-862AC7842264}"/>
              </a:ext>
            </a:extLst>
          </p:cNvPr>
          <p:cNvSpPr txBox="1">
            <a:spLocks/>
          </p:cNvSpPr>
          <p:nvPr/>
        </p:nvSpPr>
        <p:spPr bwMode="auto">
          <a:xfrm>
            <a:off x="1752600" y="59436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943600"/>
            <a:ext cx="8686800" cy="609600"/>
          </a:xfrm>
        </p:spPr>
        <p:txBody>
          <a:bodyPr/>
          <a:lstStyle/>
          <a:p>
            <a:pPr algn="l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658600" cy="3657600"/>
          </a:xfrm>
          <a:solidFill>
            <a:schemeClr val="bg1">
              <a:alpha val="62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detour took him to 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desperate, but devoted mother;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exercised more faith than most of the educated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“faithful”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Israelites;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received a Great Blessing from Jesus!</a:t>
            </a:r>
          </a:p>
        </p:txBody>
      </p:sp>
    </p:spTree>
    <p:extLst>
      <p:ext uri="{BB962C8B-B14F-4D97-AF65-F5344CB8AC3E}">
        <p14:creationId xmlns:p14="http://schemas.microsoft.com/office/powerpoint/2010/main" val="3732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943600"/>
            <a:ext cx="8686800" cy="609600"/>
          </a:xfrm>
        </p:spPr>
        <p:txBody>
          <a:bodyPr/>
          <a:lstStyle/>
          <a:p>
            <a:pPr algn="l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658600" cy="4114800"/>
          </a:xfrm>
          <a:solidFill>
            <a:schemeClr val="bg1">
              <a:alpha val="62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Great Faith was true of another mother.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4:25-26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“many widows were in Israel in the days of Elias,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(Elijah)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unto none of them was Elias sent, save unto Sarepta, 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city of Sidon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a woman that was a widow.” 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558D824-CC4B-3D27-92FB-E451A054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943600"/>
            <a:ext cx="8686800" cy="609600"/>
          </a:xfrm>
        </p:spPr>
        <p:txBody>
          <a:bodyPr/>
          <a:lstStyle/>
          <a:p>
            <a:pPr algn="l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Marks of a Great Mom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0892BB8-E6B0-ADDA-07B3-F8B32972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658600" cy="3657600"/>
          </a:xfrm>
          <a:solidFill>
            <a:schemeClr val="bg1">
              <a:alpha val="6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Great Barriers are in your way?</a:t>
            </a:r>
          </a:p>
          <a:p>
            <a:pPr marL="0" indent="0" algn="ctr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Great Love motivates your prayers?</a:t>
            </a:r>
          </a:p>
          <a:p>
            <a:pPr marL="0" indent="0" algn="ctr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Great Determination enables your drive?</a:t>
            </a:r>
          </a:p>
          <a:p>
            <a:pPr marL="0" indent="0" algn="ctr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Great Need overwhelms you? </a:t>
            </a:r>
          </a:p>
        </p:txBody>
      </p:sp>
    </p:spTree>
    <p:extLst>
      <p:ext uri="{BB962C8B-B14F-4D97-AF65-F5344CB8AC3E}">
        <p14:creationId xmlns:p14="http://schemas.microsoft.com/office/powerpoint/2010/main" val="25665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31CA0E-6147-8E67-7871-F2AF458BD59E}"/>
              </a:ext>
            </a:extLst>
          </p:cNvPr>
          <p:cNvSpPr txBox="1"/>
          <p:nvPr/>
        </p:nvSpPr>
        <p:spPr>
          <a:xfrm>
            <a:off x="-1143000" y="115889"/>
            <a:ext cx="8763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Mt 14 Jesus feeds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multitudes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(13-21), </a:t>
            </a:r>
          </a:p>
        </p:txBody>
      </p:sp>
      <p:pic>
        <p:nvPicPr>
          <p:cNvPr id="7" name="Picture 4" descr="Jesus Walks on Water | Children's Bible Lessons">
            <a:extLst>
              <a:ext uri="{FF2B5EF4-FFF2-40B4-BE49-F238E27FC236}">
                <a16:creationId xmlns:a16="http://schemas.microsoft.com/office/drawing/2014/main" id="{D480F28F-886C-BE55-D454-BD679288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822"/>
            <a:ext cx="6389963" cy="37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1FF1C-4BEC-B801-5C5B-AE8C6E42D0BD}"/>
              </a:ext>
            </a:extLst>
          </p:cNvPr>
          <p:cNvSpPr txBox="1"/>
          <p:nvPr/>
        </p:nvSpPr>
        <p:spPr>
          <a:xfrm>
            <a:off x="6705600" y="3458547"/>
            <a:ext cx="53231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walked through the storm to his disciples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(22-33)</a:t>
            </a:r>
            <a:endParaRPr lang="en-US" sz="2400" dirty="0"/>
          </a:p>
        </p:txBody>
      </p:sp>
      <p:pic>
        <p:nvPicPr>
          <p:cNvPr id="34818" name="Picture 2" descr="Jesus Feeds Five Thousand — The Bible: The Power of Rebirth">
            <a:extLst>
              <a:ext uri="{FF2B5EF4-FFF2-40B4-BE49-F238E27FC236}">
                <a16:creationId xmlns:a16="http://schemas.microsoft.com/office/drawing/2014/main" id="{0666FA4A-B283-DF6D-B0CD-60B6BE02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63" y="0"/>
            <a:ext cx="5802037" cy="32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53EE1-A003-CC76-FC64-CB8DCDD4B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286000"/>
            <a:ext cx="6400799" cy="47212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D3ADBC-8476-9348-6E68-1F9DBC08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2AD37-2A74-2A57-43D1-933E9BB987C6}"/>
              </a:ext>
            </a:extLst>
          </p:cNvPr>
          <p:cNvSpPr txBox="1"/>
          <p:nvPr/>
        </p:nvSpPr>
        <p:spPr>
          <a:xfrm>
            <a:off x="800100" y="1681749"/>
            <a:ext cx="1059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you allow these to keep you from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24E85-AE64-FCAB-00D6-5CC99D50EFD5}"/>
              </a:ext>
            </a:extLst>
          </p:cNvPr>
          <p:cNvSpPr txBox="1"/>
          <p:nvPr/>
        </p:nvSpPr>
        <p:spPr>
          <a:xfrm>
            <a:off x="5991840" y="2747894"/>
            <a:ext cx="6174508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drive you to Jesus in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“effectual, fervent”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energeo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prayer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5:16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3800F4-E45B-99BD-AEB7-1FEA6B306977}"/>
              </a:ext>
            </a:extLst>
          </p:cNvPr>
          <p:cNvSpPr txBox="1"/>
          <p:nvPr/>
        </p:nvSpPr>
        <p:spPr>
          <a:xfrm>
            <a:off x="-1066800" y="1555"/>
            <a:ext cx="119634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4000" b="1" dirty="0">
                <a:latin typeface="Georgia" panose="02040502050405020303" pitchFamily="18" charset="0"/>
              </a:rPr>
              <a:t>“Lord, who am I to teach the way, </a:t>
            </a: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>To my children, day by day,   </a:t>
            </a: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>  So prone myself, to go astray.</a:t>
            </a: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>I teach them knowledge, but I know, </a:t>
            </a: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>How faint they flicker and how low,  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BB54B-9750-5CAE-AE76-48FBFA79B076}"/>
              </a:ext>
            </a:extLst>
          </p:cNvPr>
          <p:cNvSpPr txBox="1"/>
          <p:nvPr/>
        </p:nvSpPr>
        <p:spPr>
          <a:xfrm>
            <a:off x="-76200" y="3028856"/>
            <a:ext cx="1112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 candles of my knowledge glows.</a:t>
            </a:r>
            <a:endParaRPr lang="en-US" sz="2400" dirty="0"/>
          </a:p>
        </p:txBody>
      </p:sp>
      <p:pic>
        <p:nvPicPr>
          <p:cNvPr id="37894" name="Picture 6" descr="A Mother's Prayer | BRENT BORUP STUDIO">
            <a:extLst>
              <a:ext uri="{FF2B5EF4-FFF2-40B4-BE49-F238E27FC236}">
                <a16:creationId xmlns:a16="http://schemas.microsoft.com/office/drawing/2014/main" id="{5A9FD9F5-A05A-5CCA-CD90-BCF1299A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299" y="-33368"/>
            <a:ext cx="2514601" cy="29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3C763-EE55-1D61-1D5B-AADE0BE3D27E}"/>
              </a:ext>
            </a:extLst>
          </p:cNvPr>
          <p:cNvSpPr txBox="1"/>
          <p:nvPr/>
        </p:nvSpPr>
        <p:spPr>
          <a:xfrm>
            <a:off x="-76200" y="3798297"/>
            <a:ext cx="122301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teach them power to will and do,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But only now to learn anew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My own great weakness through and through.</a:t>
            </a:r>
          </a:p>
        </p:txBody>
      </p:sp>
    </p:spTree>
    <p:extLst>
      <p:ext uri="{BB962C8B-B14F-4D97-AF65-F5344CB8AC3E}">
        <p14:creationId xmlns:p14="http://schemas.microsoft.com/office/powerpoint/2010/main" val="42598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&quot; WordsBLOG">
            <a:extLst>
              <a:ext uri="{FF2B5EF4-FFF2-40B4-BE49-F238E27FC236}">
                <a16:creationId xmlns:a16="http://schemas.microsoft.com/office/drawing/2014/main" id="{8453BFA6-5D90-9891-2169-B77759DEB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5"/>
          <a:stretch/>
        </p:blipFill>
        <p:spPr bwMode="auto">
          <a:xfrm>
            <a:off x="-10271" y="50840"/>
            <a:ext cx="4874999" cy="67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855D5-342C-7521-B6CD-EEA0B444053E}"/>
              </a:ext>
            </a:extLst>
          </p:cNvPr>
          <p:cNvSpPr txBox="1"/>
          <p:nvPr/>
        </p:nvSpPr>
        <p:spPr>
          <a:xfrm>
            <a:off x="5110492" y="2667000"/>
            <a:ext cx="62314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Their mother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leaning hard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 on thee!	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D4B31-586D-9500-96C9-AEBC04033BBD}"/>
              </a:ext>
            </a:extLst>
          </p:cNvPr>
          <p:cNvSpPr txBox="1"/>
          <p:nvPr/>
        </p:nvSpPr>
        <p:spPr>
          <a:xfrm>
            <a:off x="4800600" y="36968"/>
            <a:ext cx="67923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Lord if their guide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 still must be,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Oh, let my precious children see</a:t>
            </a:r>
          </a:p>
        </p:txBody>
      </p:sp>
    </p:spTree>
    <p:extLst>
      <p:ext uri="{BB962C8B-B14F-4D97-AF65-F5344CB8AC3E}">
        <p14:creationId xmlns:p14="http://schemas.microsoft.com/office/powerpoint/2010/main" val="27842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&quot; WordsBLOG">
            <a:extLst>
              <a:ext uri="{FF2B5EF4-FFF2-40B4-BE49-F238E27FC236}">
                <a16:creationId xmlns:a16="http://schemas.microsoft.com/office/drawing/2014/main" id="{8453BFA6-5D90-9891-2169-B77759DEB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5"/>
          <a:stretch/>
        </p:blipFill>
        <p:spPr bwMode="auto">
          <a:xfrm>
            <a:off x="30178" y="1503675"/>
            <a:ext cx="3856022" cy="535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855D5-342C-7521-B6CD-EEA0B444053E}"/>
              </a:ext>
            </a:extLst>
          </p:cNvPr>
          <p:cNvSpPr txBox="1"/>
          <p:nvPr/>
        </p:nvSpPr>
        <p:spPr>
          <a:xfrm>
            <a:off x="19616" y="-457200"/>
            <a:ext cx="120199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>
                <a:solidFill>
                  <a:prstClr val="black"/>
                </a:solidFill>
                <a:latin typeface="Georgia" panose="02040502050405020303" pitchFamily="18" charset="0"/>
              </a:rPr>
              <a:t>Who (or what) are you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            leaning on?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Powerful Prayers of a Mother: A Beautiful Aroma to God - Horace Williams,  Jr. - Author">
            <a:extLst>
              <a:ext uri="{FF2B5EF4-FFF2-40B4-BE49-F238E27FC236}">
                <a16:creationId xmlns:a16="http://schemas.microsoft.com/office/drawing/2014/main" id="{FA5095E0-7BDE-5393-A928-441FC9DB0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-259" r="-152" b="5234"/>
          <a:stretch/>
        </p:blipFill>
        <p:spPr bwMode="auto">
          <a:xfrm>
            <a:off x="4800600" y="2217189"/>
            <a:ext cx="7361222" cy="46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F0495-94EB-B83D-6ECF-EFDA474C4A2E}"/>
              </a:ext>
            </a:extLst>
          </p:cNvPr>
          <p:cNvSpPr txBox="1"/>
          <p:nvPr/>
        </p:nvSpPr>
        <p:spPr>
          <a:xfrm>
            <a:off x="356780" y="0"/>
            <a:ext cx="1164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healed all who came to touch him. (34-36)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2" descr="3 Ways the Savior Healed People by His Touch. And How You Can Be Healed. |  Book of Mormon Central">
            <a:extLst>
              <a:ext uri="{FF2B5EF4-FFF2-40B4-BE49-F238E27FC236}">
                <a16:creationId xmlns:a16="http://schemas.microsoft.com/office/drawing/2014/main" id="{7E21F375-5DC1-DA08-F928-00338E91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10" y="2870200"/>
            <a:ext cx="539629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D0DC74-82E5-8E97-9A26-8F930572600F}"/>
              </a:ext>
            </a:extLst>
          </p:cNvPr>
          <p:cNvSpPr txBox="1"/>
          <p:nvPr/>
        </p:nvSpPr>
        <p:spPr>
          <a:xfrm>
            <a:off x="185291" y="692497"/>
            <a:ext cx="118543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“And when the men of that place had knowledge of him, they sent out into all that country round about, and brought unto him all that were diseased;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C781A-3F8C-9270-E770-131855D9BC63}"/>
              </a:ext>
            </a:extLst>
          </p:cNvPr>
          <p:cNvSpPr txBox="1"/>
          <p:nvPr/>
        </p:nvSpPr>
        <p:spPr>
          <a:xfrm>
            <a:off x="152400" y="2631489"/>
            <a:ext cx="64008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besought him that they might only touch the hem of his garment: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as many as touched were made perfectly whole.” </a:t>
            </a:r>
            <a:b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F0495-94EB-B83D-6ECF-EFDA474C4A2E}"/>
              </a:ext>
            </a:extLst>
          </p:cNvPr>
          <p:cNvSpPr txBox="1"/>
          <p:nvPr/>
        </p:nvSpPr>
        <p:spPr>
          <a:xfrm>
            <a:off x="34212" y="152400"/>
            <a:ext cx="1215778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Mt 15 Jesus rebukes the Pharisees for their hypocrisy in honoring their traditions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above God’s commandments (Vs 1-9),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focusing on how they rationalized breaking God’s 5</a:t>
            </a:r>
            <a:r>
              <a:rPr lang="en-US" sz="44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commandment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“Honor thy Father and Mother”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(Ex. 20:12)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15:9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 vain they do worship me, teaching for doctrines the commandments of men.”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then applies this to the importance of a clean heart.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F0495-94EB-B83D-6ECF-EFDA474C4A2E}"/>
              </a:ext>
            </a:extLst>
          </p:cNvPr>
          <p:cNvSpPr txBox="1"/>
          <p:nvPr/>
        </p:nvSpPr>
        <p:spPr>
          <a:xfrm>
            <a:off x="0" y="-152400"/>
            <a:ext cx="8610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Jesus took a detour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North into Sidon. (Lebanon)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did he leave Israel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visit here?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842" name="Picture 2" descr="Phoenicia: Byblos, Tyre, and Sidon were three major Phoenician cities.  Phoenicians from Byblos founded both Tyre and Sidon, who themselves founded  other cities. Most notably, Tyrian settlers founded Carthage. When Tyre fell">
            <a:extLst>
              <a:ext uri="{FF2B5EF4-FFF2-40B4-BE49-F238E27FC236}">
                <a16:creationId xmlns:a16="http://schemas.microsoft.com/office/drawing/2014/main" id="{5B1AFB9E-1C5D-84E8-CF83-32BB24E8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66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4600DD-FCFB-E25C-45D1-9D97F58A08BF}"/>
              </a:ext>
            </a:extLst>
          </p:cNvPr>
          <p:cNvSpPr txBox="1"/>
          <p:nvPr/>
        </p:nvSpPr>
        <p:spPr>
          <a:xfrm>
            <a:off x="152400" y="2881205"/>
            <a:ext cx="8458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Biblical account we have of this trip concerns a desperate but devoted Canaanite mother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who, against all odds, connected with and confronted Jesus.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26955E-6C99-8F15-CC82-5680451F44A7}"/>
              </a:ext>
            </a:extLst>
          </p:cNvPr>
          <p:cNvCxnSpPr>
            <a:cxnSpLocks/>
          </p:cNvCxnSpPr>
          <p:nvPr/>
        </p:nvCxnSpPr>
        <p:spPr>
          <a:xfrm>
            <a:off x="6248400" y="2590800"/>
            <a:ext cx="3657600" cy="990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7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4600DD-FCFB-E25C-45D1-9D97F58A08BF}"/>
              </a:ext>
            </a:extLst>
          </p:cNvPr>
          <p:cNvSpPr txBox="1"/>
          <p:nvPr/>
        </p:nvSpPr>
        <p:spPr>
          <a:xfrm>
            <a:off x="100343" y="-89026"/>
            <a:ext cx="12115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15:22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 woman of Canaan came out of the same coasts, and cried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mercy on me,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thou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 of David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A3F96-D1CA-5F53-8878-290B54BF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981200"/>
            <a:ext cx="10972799" cy="5174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A8E357-3292-9189-0A37-B382DEC0AD7F}"/>
              </a:ext>
            </a:extLst>
          </p:cNvPr>
          <p:cNvSpPr txBox="1"/>
          <p:nvPr/>
        </p:nvSpPr>
        <p:spPr>
          <a:xfrm>
            <a:off x="381000" y="1757633"/>
            <a:ext cx="1242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daughter is grievously vexed with a devil.”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F0495-94EB-B83D-6ECF-EFDA474C4A2E}"/>
              </a:ext>
            </a:extLst>
          </p:cNvPr>
          <p:cNvSpPr txBox="1"/>
          <p:nvPr/>
        </p:nvSpPr>
        <p:spPr>
          <a:xfrm>
            <a:off x="1555" y="0"/>
            <a:ext cx="119445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3"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he answered her not a word.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3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his disciples …besought him, saying,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 her away; for she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after us.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5DB3D-0EA6-0006-BD87-BF60230B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2677656"/>
            <a:ext cx="7162800" cy="4260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8209E-FCF5-F8FD-7AAD-A8DA444E4B14}"/>
              </a:ext>
            </a:extLst>
          </p:cNvPr>
          <p:cNvSpPr txBox="1"/>
          <p:nvPr/>
        </p:nvSpPr>
        <p:spPr>
          <a:xfrm>
            <a:off x="6913984" y="2779961"/>
            <a:ext cx="5257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he answered and said,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am not sent but unto the lost sheep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…Israel.”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80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F0495-94EB-B83D-6ECF-EFDA474C4A2E}"/>
              </a:ext>
            </a:extLst>
          </p:cNvPr>
          <p:cNvSpPr txBox="1"/>
          <p:nvPr/>
        </p:nvSpPr>
        <p:spPr>
          <a:xfrm>
            <a:off x="1555" y="0"/>
            <a:ext cx="119445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25"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came she and worshipped him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saying, Lord, help me!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  But he answered and said, It is not meet to take the children's bread, and to cast it to dogs.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5AA57-05F5-DD71-9E75-ABD4785AD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6" t="11111"/>
          <a:stretch/>
        </p:blipFill>
        <p:spPr>
          <a:xfrm>
            <a:off x="76200" y="3276600"/>
            <a:ext cx="4483122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1D8E8-69D9-EC0E-1D7E-D12358DAF856}"/>
              </a:ext>
            </a:extLst>
          </p:cNvPr>
          <p:cNvSpPr txBox="1"/>
          <p:nvPr/>
        </p:nvSpPr>
        <p:spPr>
          <a:xfrm>
            <a:off x="4559322" y="2887682"/>
            <a:ext cx="75969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lain" startAt="27"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she said, </a:t>
            </a:r>
          </a:p>
          <a:p>
            <a:pPr algn="ctr"/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Truth, Lord: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 the dogs eat of the crumbs which fall from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masters' table.”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2">
                <a:lumMod val="9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F0495-94EB-B83D-6ECF-EFDA474C4A2E}"/>
              </a:ext>
            </a:extLst>
          </p:cNvPr>
          <p:cNvSpPr txBox="1"/>
          <p:nvPr/>
        </p:nvSpPr>
        <p:spPr>
          <a:xfrm>
            <a:off x="1555" y="0"/>
            <a:ext cx="11944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28"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“Then Jesus answered and said unto her,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woman,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great is thy faith: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it unto thee even as thou wilt.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D8E8-69D9-EC0E-1D7E-D12358DAF856}"/>
              </a:ext>
            </a:extLst>
          </p:cNvPr>
          <p:cNvSpPr txBox="1"/>
          <p:nvPr/>
        </p:nvSpPr>
        <p:spPr>
          <a:xfrm>
            <a:off x="5973805" y="3246599"/>
            <a:ext cx="5231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her daughter was made whole from that very hour.”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9C60A-B7F6-8E70-75A6-D4FC10CC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2971800"/>
            <a:ext cx="6126204" cy="39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1040</Words>
  <Application>Microsoft Office PowerPoint</Application>
  <PresentationFormat>Widescreen</PresentationFormat>
  <Paragraphs>124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Office Theme</vt:lpstr>
      <vt:lpstr>The Power of a Praying Mom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Marks of a Great Mom</vt:lpstr>
      <vt:lpstr>PowerPoint Presentation</vt:lpstr>
      <vt:lpstr>The Marks of a Great Mom</vt:lpstr>
      <vt:lpstr>PowerPoint Presentation</vt:lpstr>
      <vt:lpstr>PowerPoint Presentation</vt:lpstr>
      <vt:lpstr>PowerPoint Presentation</vt:lpstr>
      <vt:lpstr>PowerPoint Presentation</vt:lpstr>
      <vt:lpstr>The Marks of a Great Mom</vt:lpstr>
      <vt:lpstr>The Marks of a Great Mom</vt:lpstr>
      <vt:lpstr>The Marks of a Great Mom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27</cp:revision>
  <dcterms:created xsi:type="dcterms:W3CDTF">2011-04-27T01:25:11Z</dcterms:created>
  <dcterms:modified xsi:type="dcterms:W3CDTF">2023-05-14T14:07:38Z</dcterms:modified>
</cp:coreProperties>
</file>