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18" r:id="rId2"/>
    <p:sldId id="499" r:id="rId3"/>
    <p:sldId id="500" r:id="rId4"/>
    <p:sldId id="484" r:id="rId5"/>
    <p:sldId id="503" r:id="rId6"/>
    <p:sldId id="496" r:id="rId7"/>
    <p:sldId id="501" r:id="rId8"/>
    <p:sldId id="483" r:id="rId9"/>
    <p:sldId id="494" r:id="rId10"/>
    <p:sldId id="493" r:id="rId11"/>
    <p:sldId id="511" r:id="rId12"/>
    <p:sldId id="512" r:id="rId13"/>
    <p:sldId id="504" r:id="rId14"/>
    <p:sldId id="509" r:id="rId15"/>
    <p:sldId id="507" r:id="rId16"/>
    <p:sldId id="485" r:id="rId17"/>
    <p:sldId id="513" r:id="rId18"/>
    <p:sldId id="510" r:id="rId19"/>
    <p:sldId id="488" r:id="rId20"/>
    <p:sldId id="514" r:id="rId21"/>
    <p:sldId id="515" r:id="rId22"/>
    <p:sldId id="516" r:id="rId23"/>
    <p:sldId id="51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00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78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4" descr="GOD WILL DELIVER ISRAEL – GOD'S HOTSPOT">
            <a:extLst>
              <a:ext uri="{FF2B5EF4-FFF2-40B4-BE49-F238E27FC236}">
                <a16:creationId xmlns:a16="http://schemas.microsoft.com/office/drawing/2014/main" id="{FEA0F4BD-B9C5-BCB6-2B21-0B149F8A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08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EBD69-425B-E51E-9913-7EF8DBEEF37A}"/>
              </a:ext>
            </a:extLst>
          </p:cNvPr>
          <p:cNvSpPr txBox="1"/>
          <p:nvPr/>
        </p:nvSpPr>
        <p:spPr>
          <a:xfrm>
            <a:off x="0" y="69010"/>
            <a:ext cx="6151418" cy="1938992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Exodus story wasn’t about two nations, cultures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people groups;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2757B-D753-DCB1-8E94-4E1B6E89C93C}"/>
              </a:ext>
            </a:extLst>
          </p:cNvPr>
          <p:cNvSpPr txBox="1"/>
          <p:nvPr/>
        </p:nvSpPr>
        <p:spPr>
          <a:xfrm>
            <a:off x="383309" y="5103674"/>
            <a:ext cx="11425382" cy="1754326"/>
          </a:xfrm>
          <a:prstGeom prst="rect">
            <a:avLst/>
          </a:prstGeom>
          <a:solidFill>
            <a:schemeClr val="tx1"/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was about two opposite (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equal)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spiritual forces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Temptation.</a:t>
            </a:r>
          </a:p>
          <a:p>
            <a:pPr marL="914400" indent="-914400">
              <a:buAutoNum type="arabi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Temptation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Temptation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pierasmos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prove, test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“tests” to reveal and reinforce </a:t>
            </a:r>
          </a:p>
          <a:p>
            <a:r>
              <a:rPr lang="en-US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character.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22:1; Is. 48:10; James 1:2-3)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fall into divers temptations;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Knowing the trying of your faith worketh patience.”</a:t>
            </a:r>
          </a:p>
          <a:p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48074-6C98-6B03-AB9D-7AC82672856B}"/>
              </a:ext>
            </a:extLst>
          </p:cNvPr>
          <p:cNvSpPr txBox="1"/>
          <p:nvPr/>
        </p:nvSpPr>
        <p:spPr>
          <a:xfrm>
            <a:off x="2374714" y="2164738"/>
            <a:ext cx="6287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to entice (to evil)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003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83713" y="0"/>
            <a:ext cx="121920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we pass (endure)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“tests”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we:</a:t>
            </a:r>
          </a:p>
          <a:p>
            <a:pPr>
              <a:spcBef>
                <a:spcPts val="0"/>
              </a:spcBef>
            </a:pP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a) Grow in </a:t>
            </a:r>
            <a:r>
              <a:rPr kumimoji="0" lang="en-US" sz="4800" b="1" i="1" u="sng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James 1:2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trying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doki’mion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testing/trustworthiness)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your faith 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Grow in Patience: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 patience.             </a:t>
            </a:r>
          </a:p>
          <a:p>
            <a:pPr lvl="0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hupomone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endurance)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c) Become equipped for our faith journey.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patience have her perfect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telei’os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work,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perfect and entire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holokleros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equipped)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d) Grow in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Vs 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you lack wisdom..” 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0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83713" y="0"/>
            <a:ext cx="12192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When we pass (endure) God’s “tests” we:</a:t>
            </a:r>
          </a:p>
          <a:p>
            <a:pPr algn="ctr"/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e) Receive God’s blessings  </a:t>
            </a:r>
            <a:r>
              <a:rPr kumimoji="0" lang="en-US" sz="4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1:12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Blessed 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(Makarios: fortunate) 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man that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endureth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temptation:</a:t>
            </a:r>
          </a:p>
          <a:p>
            <a:pPr algn="ctr"/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when he is tried, 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dokimos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tested)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shall receive the crown of life, which the Lord hath promised to them that love him.” 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 8:28,29)</a:t>
            </a:r>
          </a:p>
          <a:p>
            <a:pPr>
              <a:spcBef>
                <a:spcPts val="1200"/>
              </a:spcBef>
            </a:pP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God will never “entice us” to evil. 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13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“God cannot be tempted with evil,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worthless)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any man.”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do evil)</a:t>
            </a:r>
            <a:endParaRPr kumimoji="0" lang="en-US" sz="4400" b="1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Meaning: Temptation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pierasmos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“putting to proof”,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test;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Satan “tempts” us to entice us to drift/rebel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because he knows that this will: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us away from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Plan/Protection.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1:16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not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beloved brethren”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Planoa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roam, drift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safety, truth, or virtue)</a:t>
            </a:r>
          </a:p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God’s commandments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our good always,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</a:t>
            </a:r>
            <a:r>
              <a:rPr kumimoji="0" lang="en-US" sz="44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preserve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alive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ḥāyâ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 6:24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See Jn 10:10; Ps. 23:3</a:t>
            </a:r>
            <a:endParaRPr kumimoji="0" lang="en-US" sz="4000" b="1" u="none" strike="noStrike" kern="120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b="1" i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48074-6C98-6B03-AB9D-7AC82672856B}"/>
              </a:ext>
            </a:extLst>
          </p:cNvPr>
          <p:cNvSpPr txBox="1"/>
          <p:nvPr/>
        </p:nvSpPr>
        <p:spPr>
          <a:xfrm>
            <a:off x="7860795" y="611438"/>
            <a:ext cx="6287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to entice.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3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Satan “tempts” us to 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us away from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&amp; Protection.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1:16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not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beloved brethren”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closes with 5:19-20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“Brethren, if any of you do err from the truth,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convert him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Epistrephō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turn back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God’s plan, peace, protection)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 23:3)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him know, that he which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sinner from the error of his way shall save a soul from death,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shall hide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calyp’to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cover)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multitude of sins.”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arenR" startAt="2"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Satan “tempts” or entices us to: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Move us away from God’s Plan &amp; Protection.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Give him more “power/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we drift from God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6:18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“yield yourselves servants to obey…”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10:13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 hath no temptation taken you but such as is common to man: but God is faithful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Wherefore, my dearly beloved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eidōlolatri’a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ei’dolon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image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 heathen god) 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latrei’a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minister, serve, and/or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C3A1C-E789-5C1F-9039-0A9A58AB6155}"/>
              </a:ext>
            </a:extLst>
          </p:cNvPr>
          <p:cNvSpPr txBox="1"/>
          <p:nvPr/>
        </p:nvSpPr>
        <p:spPr>
          <a:xfrm>
            <a:off x="6017342" y="2102106"/>
            <a:ext cx="6340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drift toward Satan!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A88C7-A34A-4082-0123-1E8612C03478}"/>
              </a:ext>
            </a:extLst>
          </p:cNvPr>
          <p:cNvSpPr txBox="1"/>
          <p:nvPr/>
        </p:nvSpPr>
        <p:spPr>
          <a:xfrm>
            <a:off x="7225469" y="4740007"/>
            <a:ext cx="6417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flee from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idolatry!”</a:t>
            </a:r>
          </a:p>
        </p:txBody>
      </p:sp>
    </p:spTree>
    <p:extLst>
      <p:ext uri="{BB962C8B-B14F-4D97-AF65-F5344CB8AC3E}">
        <p14:creationId xmlns:p14="http://schemas.microsoft.com/office/powerpoint/2010/main" val="17592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 When we yield to Satan’s temptations we: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Isolate ourselves from God’s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Is. 59:1,2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(2) Feed our carnal appetites.  (Flesh)  Gal. 5:17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can grow 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us! </a:t>
            </a:r>
          </a:p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5:21-22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ways of man are before the eyes of the LORD, and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pondereth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his goings.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His own iniquities shall take the wicked himself,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be holden with the cords of his sins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(This is in the context of immorality! Vs 15-20)</a:t>
            </a:r>
          </a:p>
        </p:txBody>
      </p:sp>
    </p:spTree>
    <p:extLst>
      <p:ext uri="{BB962C8B-B14F-4D97-AF65-F5344CB8AC3E}">
        <p14:creationId xmlns:p14="http://schemas.microsoft.com/office/powerpoint/2010/main" val="33328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Carnal appetites can grow to control us! 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Pr. 23:29-35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hath woe? …sorrow? …contentions? …babbling? …wounds without cause? …redness of eyes?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that tarry long at the wine;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that go to seek mixed wine. …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They’ve stricken me, …, and I was not sick;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beaten me, and I felt it not: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when shall I awake?  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64408-2AB1-1D8D-CA2A-8F37DFC1173D}"/>
              </a:ext>
            </a:extLst>
          </p:cNvPr>
          <p:cNvSpPr txBox="1"/>
          <p:nvPr/>
        </p:nvSpPr>
        <p:spPr>
          <a:xfrm>
            <a:off x="4854011" y="4380427"/>
            <a:ext cx="6392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seek it yet again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07BB4-43EE-2CCE-8BBA-FB907C2DA61B}"/>
              </a:ext>
            </a:extLst>
          </p:cNvPr>
          <p:cNvSpPr txBox="1"/>
          <p:nvPr/>
        </p:nvSpPr>
        <p:spPr>
          <a:xfrm>
            <a:off x="164506" y="5149868"/>
            <a:ext cx="1202749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Pr</a:t>
            </a:r>
            <a:r>
              <a:rPr lang="en-US" sz="2800" b="1" dirty="0"/>
              <a:t> 20:1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Wine is a mocker, strong drink is raging: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whosoever is deceived thereby is not wise.” </a:t>
            </a:r>
            <a:b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 When we yield to Satan’s temptations we: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Isolate ourselves from God’s protection. Is. 59:1,2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(2) Feed our carnal appetites.  (Flesh)  Gal. 5:17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(3) Expose ourselves to demonic activity &amp; influence. 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Cor. 10:14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“flee idolatry…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“…the things which the Gentiles sacrifice,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 to devils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daimonion: demons)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would not that ye should have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fellowship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Koinōnos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partaker, partner)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devils.”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daimon’ion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demons)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more we yield to temptation,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(aka: sin)</a:t>
            </a:r>
          </a:p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the more power/pull we surrender to the devil(s). </a:t>
            </a:r>
          </a:p>
          <a:p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6:16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whom ye yield yourselves servants to obey,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servants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doulos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slave)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are…”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is how Satan became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2 Cor 4:4; Luke 4:6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“that was delivered unto me”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This is why Jesus could say: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prince of this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world cometh,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FBAAF-BCD8-D71F-5785-B74E2ADECFF4}"/>
              </a:ext>
            </a:extLst>
          </p:cNvPr>
          <p:cNvSpPr txBox="1"/>
          <p:nvPr/>
        </p:nvSpPr>
        <p:spPr>
          <a:xfrm>
            <a:off x="4405484" y="4486805"/>
            <a:ext cx="7926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hath nothing in me.”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 14:30)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17103-B470-DF47-5B35-C01C0FB23467}"/>
              </a:ext>
            </a:extLst>
          </p:cNvPr>
          <p:cNvSpPr txBox="1"/>
          <p:nvPr/>
        </p:nvSpPr>
        <p:spPr>
          <a:xfrm>
            <a:off x="333285" y="5194691"/>
            <a:ext cx="112633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Illustrate with a magnet.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</a:rPr>
              <a:t>  The more iron, the stronger the attraction</a:t>
            </a:r>
            <a:r>
              <a:rPr lang="en-US" sz="4000" b="1" dirty="0">
                <a:solidFill>
                  <a:prstClr val="black"/>
                </a:solidFill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1 Against the gods of Egypt, I Will Execute Judgment – Riverview Baptist  Church">
            <a:extLst>
              <a:ext uri="{FF2B5EF4-FFF2-40B4-BE49-F238E27FC236}">
                <a16:creationId xmlns:a16="http://schemas.microsoft.com/office/drawing/2014/main" id="{542EF290-8EA0-05C7-A9B1-12DD3DE9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04" y="93252"/>
            <a:ext cx="8560662" cy="432169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6478B-192A-11BE-8947-3F612D3B264E}"/>
              </a:ext>
            </a:extLst>
          </p:cNvPr>
          <p:cNvSpPr txBox="1"/>
          <p:nvPr/>
        </p:nvSpPr>
        <p:spPr>
          <a:xfrm>
            <a:off x="465772" y="3309475"/>
            <a:ext cx="7165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 12:12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DED23-ECE7-E597-8421-B4D48FE0B71E}"/>
              </a:ext>
            </a:extLst>
          </p:cNvPr>
          <p:cNvSpPr txBox="1"/>
          <p:nvPr/>
        </p:nvSpPr>
        <p:spPr>
          <a:xfrm>
            <a:off x="-92364" y="4171152"/>
            <a:ext cx="119610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brought you unto myself.”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used it to demonstrate His power over all the other false “gods”.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7727457" y="93252"/>
            <a:ext cx="45950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19:4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“Ye have seen what I did unto the Egyptians,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73401-D107-9673-3C29-28F1DB65C2A0}"/>
              </a:ext>
            </a:extLst>
          </p:cNvPr>
          <p:cNvSpPr txBox="1"/>
          <p:nvPr/>
        </p:nvSpPr>
        <p:spPr>
          <a:xfrm>
            <a:off x="0" y="0"/>
            <a:ext cx="120153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Temptation: To prove, test, or entice.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Temptation involves a Test (proof) of our: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Fidelity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(Faithfulness)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1,2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(Commitment to Truth)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Gen. 39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(Strength of Character)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6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Stupidity!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(Foolishness)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7:7-27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beheld among the simple…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void of understanding</a:t>
            </a:r>
          </a:p>
          <a:p>
            <a:pPr algn="ctr"/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hath cast down many wounded…</a:t>
            </a:r>
          </a:p>
          <a:p>
            <a:pPr algn="ctr"/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house is the way to hell…”</a:t>
            </a:r>
          </a:p>
        </p:txBody>
      </p:sp>
    </p:spTree>
    <p:extLst>
      <p:ext uri="{BB962C8B-B14F-4D97-AF65-F5344CB8AC3E}">
        <p14:creationId xmlns:p14="http://schemas.microsoft.com/office/powerpoint/2010/main" val="6912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73401-D107-9673-3C29-28F1DB65C2A0}"/>
              </a:ext>
            </a:extLst>
          </p:cNvPr>
          <p:cNvSpPr txBox="1"/>
          <p:nvPr/>
        </p:nvSpPr>
        <p:spPr>
          <a:xfrm>
            <a:off x="0" y="0"/>
            <a:ext cx="1201538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1:16-20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err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 beloved brethren. </a:t>
            </a:r>
          </a:p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Every good gift and every perfect gift is from above, and cometh down from the Father of lights, with whom is no variableness, neither shadow of turning. </a:t>
            </a:r>
          </a:p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his own will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begat he us with the word of truth,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be a kind of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firstfruits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creatures. 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Wherefore, my beloved brethren, let every man 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swift to hear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slow to speak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slow to wrath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 4:26)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wrath of man worketh not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righteousness of God.” </a:t>
            </a:r>
          </a:p>
          <a:p>
            <a:pPr algn="ctr"/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73401-D107-9673-3C29-28F1DB65C2A0}"/>
              </a:ext>
            </a:extLst>
          </p:cNvPr>
          <p:cNvSpPr txBox="1"/>
          <p:nvPr/>
        </p:nvSpPr>
        <p:spPr>
          <a:xfrm>
            <a:off x="0" y="0"/>
            <a:ext cx="120153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1:21-22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lay apart all filthiness and superfluity of naughtiness,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receive with meekness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engrafted word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able to save your souls.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doers of the word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hearers only, deceiving your own selves.” </a:t>
            </a:r>
          </a:p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grafting God’s word in your soul?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how Jesus defeated Satan’s Temptation. Mt 4</a:t>
            </a:r>
          </a:p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how we fight back! (Eph. 6:16,17)</a:t>
            </a:r>
          </a:p>
          <a:p>
            <a:pPr algn="ctr"/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F5FE13E-A05D-3123-8428-A1D04C9C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6FF81-264B-F255-EDA9-FEAA222BB1E5}"/>
              </a:ext>
            </a:extLst>
          </p:cNvPr>
          <p:cNvSpPr txBox="1"/>
          <p:nvPr/>
        </p:nvSpPr>
        <p:spPr>
          <a:xfrm>
            <a:off x="5023688" y="3529179"/>
            <a:ext cx="3048002" cy="2862322"/>
          </a:xfrm>
          <a:prstGeom prst="rect">
            <a:avLst/>
          </a:prstGeom>
          <a:solidFill>
            <a:schemeClr val="tx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wherewith ye shall be able to quench all the fiery darts of the wicked.”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A30DE-7C74-EA24-8132-7A6A9F96185A}"/>
              </a:ext>
            </a:extLst>
          </p:cNvPr>
          <p:cNvSpPr txBox="1"/>
          <p:nvPr/>
        </p:nvSpPr>
        <p:spPr>
          <a:xfrm>
            <a:off x="-1" y="2487"/>
            <a:ext cx="80074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Eph 6:16 </a:t>
            </a:r>
            <a:r>
              <a:rPr lang="en-US" sz="2400" dirty="0">
                <a:solidFill>
                  <a:srgbClr val="FFFF00"/>
                </a:solidFill>
              </a:rPr>
              <a:t>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Above all, taking the shield of faith, </a:t>
            </a:r>
            <a:b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6351E-B5C3-FDCB-58F5-CB6152123707}"/>
              </a:ext>
            </a:extLst>
          </p:cNvPr>
          <p:cNvSpPr txBox="1"/>
          <p:nvPr/>
        </p:nvSpPr>
        <p:spPr>
          <a:xfrm>
            <a:off x="8248074" y="542458"/>
            <a:ext cx="394392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10:17 </a:t>
            </a:r>
          </a:p>
          <a:p>
            <a:pPr algn="ctr"/>
            <a:r>
              <a:rPr lang="en-US" sz="4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comes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hearing,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akouo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understanding)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hearing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word of God”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0CFD3-4D31-57E5-6FF0-7A7858442D74}"/>
              </a:ext>
            </a:extLst>
          </p:cNvPr>
          <p:cNvSpPr txBox="1"/>
          <p:nvPr/>
        </p:nvSpPr>
        <p:spPr>
          <a:xfrm>
            <a:off x="-37206" y="4398902"/>
            <a:ext cx="4040909" cy="2308324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“and the sword </a:t>
            </a:r>
          </a:p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of the Spirit, </a:t>
            </a:r>
          </a:p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</a:t>
            </a:r>
          </a:p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 of God” 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d First — Resilient Life Church">
            <a:extLst>
              <a:ext uri="{FF2B5EF4-FFF2-40B4-BE49-F238E27FC236}">
                <a16:creationId xmlns:a16="http://schemas.microsoft.com/office/drawing/2014/main" id="{C7F55AFD-AE98-45D8-1CEF-BA4B063A1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8163" r="5423" b="6939"/>
          <a:stretch/>
        </p:blipFill>
        <p:spPr bwMode="auto">
          <a:xfrm>
            <a:off x="-76066" y="-83976"/>
            <a:ext cx="12268065" cy="69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3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 Cor 10 God uses Israel’s Exodus as an example of the Christian experiences. </a:t>
            </a:r>
          </a:p>
          <a:p>
            <a:pPr algn="ctr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deliverance from 400 years of slavery: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10:5-6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“with many of them God was not pleased: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were overthrown in the wilderness.”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/ How did this happen?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overthrew the gods (demons) of Egypt,</a:t>
            </a:r>
          </a:p>
          <a:p>
            <a:pPr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they had infiltrated the hearts of God’s people.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had delivered them from Egypt; </a:t>
            </a:r>
          </a:p>
          <a:p>
            <a:pPr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they took some of “Egypt” with them.</a:t>
            </a:r>
          </a:p>
          <a:p>
            <a:pPr algn="ctr"/>
            <a:endParaRPr 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OD WILL DELIVER ISRAEL – GOD'S HOTSPOT">
            <a:extLst>
              <a:ext uri="{FF2B5EF4-FFF2-40B4-BE49-F238E27FC236}">
                <a16:creationId xmlns:a16="http://schemas.microsoft.com/office/drawing/2014/main" id="{21BD11B2-91D2-5379-F392-1470AAA1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08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3471F-722E-F3E5-26DB-AFC4F9FCCC99}"/>
              </a:ext>
            </a:extLst>
          </p:cNvPr>
          <p:cNvSpPr txBox="1"/>
          <p:nvPr/>
        </p:nvSpPr>
        <p:spPr>
          <a:xfrm>
            <a:off x="0" y="424301"/>
            <a:ext cx="6643396" cy="144655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left, n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just with the Silver and Gold of Egypt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9737A-6A51-2481-1E9E-7BAEDBE91FB8}"/>
              </a:ext>
            </a:extLst>
          </p:cNvPr>
          <p:cNvSpPr txBox="1"/>
          <p:nvPr/>
        </p:nvSpPr>
        <p:spPr>
          <a:xfrm>
            <a:off x="182879" y="5929274"/>
            <a:ext cx="11368419" cy="830997"/>
          </a:xfrm>
          <a:prstGeom prst="rect">
            <a:avLst/>
          </a:prstGeom>
          <a:solidFill>
            <a:schemeClr val="bg1"/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seduction of the gods of Egypt.</a:t>
            </a:r>
          </a:p>
        </p:txBody>
      </p:sp>
    </p:spTree>
    <p:extLst>
      <p:ext uri="{BB962C8B-B14F-4D97-AF65-F5344CB8AC3E}">
        <p14:creationId xmlns:p14="http://schemas.microsoft.com/office/powerpoint/2010/main" val="15837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examples, to the intent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lust after evil things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they lusted.</a:t>
            </a:r>
          </a:p>
          <a:p>
            <a:pPr lvl="0"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idolaters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…as it is written, The people sat down to eat and drink, and rose up to play. </a:t>
            </a:r>
          </a:p>
          <a:p>
            <a:pPr lvl="0"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let us commit fornication as they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fell in one day three and twenty thousand.</a:t>
            </a:r>
          </a:p>
          <a:p>
            <a:pPr lvl="0"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let us tempt Christ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some of them also tempted, and were destroyed of serpents. </a:t>
            </a:r>
          </a:p>
          <a:p>
            <a:pPr lvl="0"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murmur ye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some of them also murmured, and were destroyed of the destroyer.” </a:t>
            </a:r>
          </a:p>
          <a:p>
            <a:pPr algn="ctr"/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78658" y="-89519"/>
            <a:ext cx="121920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10:11: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all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these things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happened unto them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ensamples: and they are written for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our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admonition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(warning)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let him that thinks he stands </a:t>
            </a:r>
          </a:p>
          <a:p>
            <a:pPr lvl="0"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heed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blepo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beware)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he fall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hath no temptation taken you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such as is common to man: but God is faithful, who will not suffer you to be tempted above that ye are able;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will with the temptation also make a way to escape, that ye may be able to bear it.”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CFD2A6-763B-CC51-AC38-9E96A7B830E2}"/>
              </a:ext>
            </a:extLst>
          </p:cNvPr>
          <p:cNvSpPr txBox="1"/>
          <p:nvPr/>
        </p:nvSpPr>
        <p:spPr>
          <a:xfrm>
            <a:off x="90974" y="107275"/>
            <a:ext cx="1210102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the origin of Satan as the leader of an enemy (demon) army who stands in opposition to God and His will.  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literally means “adversary”.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discussed how he got his power from seducing 1/3 of the angels in heaven,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entire human race. 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morning we’re going to examine how he accomplishes this.  </a:t>
            </a:r>
          </a:p>
          <a:p>
            <a:pPr algn="ctr"/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78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Temptation.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glorifies (</a:t>
            </a:r>
            <a:r>
              <a:rPr lang="en-US" sz="4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tempts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Temptation.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“Temptation Island” Episode 1: “Paradise Beckons”</a:t>
            </a:r>
          </a:p>
          <a:p>
            <a:pPr algn="ctr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“4 committed couples are tempted to sever old ties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AC54-73C2-8597-FB25-6973E3F3ED10}"/>
              </a:ext>
            </a:extLst>
          </p:cNvPr>
          <p:cNvSpPr txBox="1"/>
          <p:nvPr/>
        </p:nvSpPr>
        <p:spPr>
          <a:xfrm>
            <a:off x="256894" y="2831544"/>
            <a:ext cx="53573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explore new romances with 30 eligible singles in the Caribbean.”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Currently in Season 5!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atch Temptation Island, Season 4 | Prime Video">
            <a:extLst>
              <a:ext uri="{FF2B5EF4-FFF2-40B4-BE49-F238E27FC236}">
                <a16:creationId xmlns:a16="http://schemas.microsoft.com/office/drawing/2014/main" id="{62270675-0604-FE1C-D4DA-64AC8CB6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43" y="2831544"/>
            <a:ext cx="6319122" cy="39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1927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21</cp:revision>
  <dcterms:created xsi:type="dcterms:W3CDTF">2019-04-28T01:28:08Z</dcterms:created>
  <dcterms:modified xsi:type="dcterms:W3CDTF">2023-07-20T20:24:07Z</dcterms:modified>
</cp:coreProperties>
</file>