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8"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9885C-DC48-44EA-A169-25EB732831BF}"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6DBFD91A-8272-4105-88DE-74ADF9919DD2}">
      <dgm:prSet/>
      <dgm:spPr>
        <a:solidFill>
          <a:schemeClr val="bg1">
            <a:lumMod val="85000"/>
            <a:lumOff val="15000"/>
          </a:schemeClr>
        </a:solidFill>
      </dgm:spPr>
      <dgm:t>
        <a:bodyPr/>
        <a:lstStyle/>
        <a:p>
          <a:r>
            <a:rPr lang="en-US" dirty="0"/>
            <a:t>Every Christian should seek to pursue God’s will in Missions</a:t>
          </a:r>
        </a:p>
      </dgm:t>
    </dgm:pt>
    <dgm:pt modelId="{B88DC132-92A7-448D-BAC8-1A05AEF039B0}" type="parTrans" cxnId="{FBF3A844-3AFA-4B5A-BFF2-62098332846E}">
      <dgm:prSet/>
      <dgm:spPr/>
      <dgm:t>
        <a:bodyPr/>
        <a:lstStyle/>
        <a:p>
          <a:endParaRPr lang="en-US"/>
        </a:p>
      </dgm:t>
    </dgm:pt>
    <dgm:pt modelId="{9F1E7161-E4F8-4087-A52F-37E2E1A0C34C}" type="sibTrans" cxnId="{FBF3A844-3AFA-4B5A-BFF2-62098332846E}">
      <dgm:prSet/>
      <dgm:spPr/>
      <dgm:t>
        <a:bodyPr/>
        <a:lstStyle/>
        <a:p>
          <a:endParaRPr lang="en-US"/>
        </a:p>
      </dgm:t>
    </dgm:pt>
    <dgm:pt modelId="{08E048DA-1BF3-49FF-AA96-B69CCCFE95ED}">
      <dgm:prSet/>
      <dgm:spPr>
        <a:solidFill>
          <a:schemeClr val="bg1">
            <a:lumMod val="85000"/>
            <a:lumOff val="15000"/>
          </a:schemeClr>
        </a:solidFill>
      </dgm:spPr>
      <dgm:t>
        <a:bodyPr/>
        <a:lstStyle/>
        <a:p>
          <a:r>
            <a:rPr lang="en-US"/>
            <a:t>Based on these three examples</a:t>
          </a:r>
        </a:p>
      </dgm:t>
    </dgm:pt>
    <dgm:pt modelId="{97E98E17-E5CF-43FB-97B6-C8FCD6233D18}" type="parTrans" cxnId="{AECB9A7A-0F8B-411B-A4CE-9D8A87451264}">
      <dgm:prSet/>
      <dgm:spPr/>
      <dgm:t>
        <a:bodyPr/>
        <a:lstStyle/>
        <a:p>
          <a:endParaRPr lang="en-US"/>
        </a:p>
      </dgm:t>
    </dgm:pt>
    <dgm:pt modelId="{BCB5D086-E09A-4310-ADDC-9552E4C9A4BF}" type="sibTrans" cxnId="{AECB9A7A-0F8B-411B-A4CE-9D8A87451264}">
      <dgm:prSet/>
      <dgm:spPr/>
      <dgm:t>
        <a:bodyPr/>
        <a:lstStyle/>
        <a:p>
          <a:endParaRPr lang="en-US"/>
        </a:p>
      </dgm:t>
    </dgm:pt>
    <dgm:pt modelId="{39F5354B-5F04-4383-A38E-521863751FE4}" type="pres">
      <dgm:prSet presAssocID="{3C69885C-DC48-44EA-A169-25EB732831BF}" presName="linear" presStyleCnt="0">
        <dgm:presLayoutVars>
          <dgm:animLvl val="lvl"/>
          <dgm:resizeHandles val="exact"/>
        </dgm:presLayoutVars>
      </dgm:prSet>
      <dgm:spPr/>
    </dgm:pt>
    <dgm:pt modelId="{3704DF83-F34D-4EA1-85A3-C4472723A0EE}" type="pres">
      <dgm:prSet presAssocID="{6DBFD91A-8272-4105-88DE-74ADF9919DD2}" presName="parentText" presStyleLbl="node1" presStyleIdx="0" presStyleCnt="2">
        <dgm:presLayoutVars>
          <dgm:chMax val="0"/>
          <dgm:bulletEnabled val="1"/>
        </dgm:presLayoutVars>
      </dgm:prSet>
      <dgm:spPr/>
    </dgm:pt>
    <dgm:pt modelId="{93F95278-8875-44FD-8B9F-3B9D8AC928B6}" type="pres">
      <dgm:prSet presAssocID="{9F1E7161-E4F8-4087-A52F-37E2E1A0C34C}" presName="spacer" presStyleCnt="0"/>
      <dgm:spPr/>
    </dgm:pt>
    <dgm:pt modelId="{FC579B68-6300-419A-9E2A-ACE0809B18C4}" type="pres">
      <dgm:prSet presAssocID="{08E048DA-1BF3-49FF-AA96-B69CCCFE95ED}" presName="parentText" presStyleLbl="node1" presStyleIdx="1" presStyleCnt="2">
        <dgm:presLayoutVars>
          <dgm:chMax val="0"/>
          <dgm:bulletEnabled val="1"/>
        </dgm:presLayoutVars>
      </dgm:prSet>
      <dgm:spPr/>
    </dgm:pt>
  </dgm:ptLst>
  <dgm:cxnLst>
    <dgm:cxn modelId="{FBF3A844-3AFA-4B5A-BFF2-62098332846E}" srcId="{3C69885C-DC48-44EA-A169-25EB732831BF}" destId="{6DBFD91A-8272-4105-88DE-74ADF9919DD2}" srcOrd="0" destOrd="0" parTransId="{B88DC132-92A7-448D-BAC8-1A05AEF039B0}" sibTransId="{9F1E7161-E4F8-4087-A52F-37E2E1A0C34C}"/>
    <dgm:cxn modelId="{B6002147-0A2D-4778-B2F6-60332D8EE213}" type="presOf" srcId="{08E048DA-1BF3-49FF-AA96-B69CCCFE95ED}" destId="{FC579B68-6300-419A-9E2A-ACE0809B18C4}" srcOrd="0" destOrd="0" presId="urn:microsoft.com/office/officeart/2005/8/layout/vList2"/>
    <dgm:cxn modelId="{AECB9A7A-0F8B-411B-A4CE-9D8A87451264}" srcId="{3C69885C-DC48-44EA-A169-25EB732831BF}" destId="{08E048DA-1BF3-49FF-AA96-B69CCCFE95ED}" srcOrd="1" destOrd="0" parTransId="{97E98E17-E5CF-43FB-97B6-C8FCD6233D18}" sibTransId="{BCB5D086-E09A-4310-ADDC-9552E4C9A4BF}"/>
    <dgm:cxn modelId="{657CF7B8-43DF-4378-B574-25D5CCD2434C}" type="presOf" srcId="{6DBFD91A-8272-4105-88DE-74ADF9919DD2}" destId="{3704DF83-F34D-4EA1-85A3-C4472723A0EE}" srcOrd="0" destOrd="0" presId="urn:microsoft.com/office/officeart/2005/8/layout/vList2"/>
    <dgm:cxn modelId="{5A1AD8BF-6E89-4A7F-9496-7171BC970D63}" type="presOf" srcId="{3C69885C-DC48-44EA-A169-25EB732831BF}" destId="{39F5354B-5F04-4383-A38E-521863751FE4}" srcOrd="0" destOrd="0" presId="urn:microsoft.com/office/officeart/2005/8/layout/vList2"/>
    <dgm:cxn modelId="{88E0C8BA-9B01-4EC7-894B-0E4B2B7A0BF3}" type="presParOf" srcId="{39F5354B-5F04-4383-A38E-521863751FE4}" destId="{3704DF83-F34D-4EA1-85A3-C4472723A0EE}" srcOrd="0" destOrd="0" presId="urn:microsoft.com/office/officeart/2005/8/layout/vList2"/>
    <dgm:cxn modelId="{4750E66D-41E5-4F46-9780-D0A10B4B7785}" type="presParOf" srcId="{39F5354B-5F04-4383-A38E-521863751FE4}" destId="{93F95278-8875-44FD-8B9F-3B9D8AC928B6}" srcOrd="1" destOrd="0" presId="urn:microsoft.com/office/officeart/2005/8/layout/vList2"/>
    <dgm:cxn modelId="{8ECB9B6B-5CCE-4678-9FAA-A1B1525B09C0}" type="presParOf" srcId="{39F5354B-5F04-4383-A38E-521863751FE4}" destId="{FC579B68-6300-419A-9E2A-ACE0809B18C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AEA2E0-00E2-438B-B5AB-4E148281F1D1}"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22F2E87B-AD44-4E43-9C89-EE3E9581EC63}">
      <dgm:prSet/>
      <dgm:spPr>
        <a:solidFill>
          <a:schemeClr val="bg1">
            <a:lumMod val="85000"/>
            <a:lumOff val="15000"/>
          </a:schemeClr>
        </a:solidFill>
      </dgm:spPr>
      <dgm:t>
        <a:bodyPr/>
        <a:lstStyle/>
        <a:p>
          <a:r>
            <a:rPr lang="en-US" dirty="0"/>
            <a:t>God Still Used a Reluctant Jonah</a:t>
          </a:r>
        </a:p>
      </dgm:t>
    </dgm:pt>
    <dgm:pt modelId="{F0AB8E41-67F0-4C7A-9370-5C187F7EDAB1}" type="parTrans" cxnId="{10D67324-E0DD-4DF8-AB3E-B1FBD45F541D}">
      <dgm:prSet/>
      <dgm:spPr/>
      <dgm:t>
        <a:bodyPr/>
        <a:lstStyle/>
        <a:p>
          <a:endParaRPr lang="en-US"/>
        </a:p>
      </dgm:t>
    </dgm:pt>
    <dgm:pt modelId="{5D041B83-FBA4-4FF3-ABA4-1D1E9876A1BD}" type="sibTrans" cxnId="{10D67324-E0DD-4DF8-AB3E-B1FBD45F541D}">
      <dgm:prSet/>
      <dgm:spPr/>
      <dgm:t>
        <a:bodyPr/>
        <a:lstStyle/>
        <a:p>
          <a:endParaRPr lang="en-US"/>
        </a:p>
      </dgm:t>
    </dgm:pt>
    <dgm:pt modelId="{E611BB11-AD6E-4D3D-8DDA-1DED9AE76F70}">
      <dgm:prSet/>
      <dgm:spPr>
        <a:solidFill>
          <a:schemeClr val="bg1">
            <a:lumMod val="85000"/>
            <a:lumOff val="15000"/>
          </a:schemeClr>
        </a:solidFill>
      </dgm:spPr>
      <dgm:t>
        <a:bodyPr/>
        <a:lstStyle/>
        <a:p>
          <a:r>
            <a:rPr lang="en-US" dirty="0"/>
            <a:t>God Still Used a Willing Daniel</a:t>
          </a:r>
        </a:p>
      </dgm:t>
    </dgm:pt>
    <dgm:pt modelId="{351E2330-F89C-4EDA-8BA3-E6C4083087D6}" type="parTrans" cxnId="{D9C829DE-603C-4C14-8680-862990481631}">
      <dgm:prSet/>
      <dgm:spPr/>
      <dgm:t>
        <a:bodyPr/>
        <a:lstStyle/>
        <a:p>
          <a:endParaRPr lang="en-US"/>
        </a:p>
      </dgm:t>
    </dgm:pt>
    <dgm:pt modelId="{CA85F7ED-18F9-4F9B-9CD2-0958EDD4FFFE}" type="sibTrans" cxnId="{D9C829DE-603C-4C14-8680-862990481631}">
      <dgm:prSet/>
      <dgm:spPr/>
      <dgm:t>
        <a:bodyPr/>
        <a:lstStyle/>
        <a:p>
          <a:endParaRPr lang="en-US"/>
        </a:p>
      </dgm:t>
    </dgm:pt>
    <dgm:pt modelId="{F75E20AE-4490-4C66-B2B0-BEFB9DCD757D}">
      <dgm:prSet/>
      <dgm:spPr>
        <a:solidFill>
          <a:schemeClr val="bg1">
            <a:lumMod val="85000"/>
            <a:lumOff val="15000"/>
          </a:schemeClr>
        </a:solidFill>
      </dgm:spPr>
      <dgm:t>
        <a:bodyPr/>
        <a:lstStyle/>
        <a:p>
          <a:r>
            <a:rPr lang="en-US" dirty="0"/>
            <a:t>God Still Used a Pursuing Jesus</a:t>
          </a:r>
        </a:p>
      </dgm:t>
    </dgm:pt>
    <dgm:pt modelId="{214152BC-5959-4B23-B376-55FACE27BA36}" type="parTrans" cxnId="{59FE6E26-4FE2-4F0D-B65B-AE9A9137AA48}">
      <dgm:prSet/>
      <dgm:spPr/>
      <dgm:t>
        <a:bodyPr/>
        <a:lstStyle/>
        <a:p>
          <a:endParaRPr lang="en-US"/>
        </a:p>
      </dgm:t>
    </dgm:pt>
    <dgm:pt modelId="{0E1AD27F-E591-4E0A-B9F4-AA6EEEA1BEA5}" type="sibTrans" cxnId="{59FE6E26-4FE2-4F0D-B65B-AE9A9137AA48}">
      <dgm:prSet/>
      <dgm:spPr/>
      <dgm:t>
        <a:bodyPr/>
        <a:lstStyle/>
        <a:p>
          <a:endParaRPr lang="en-US"/>
        </a:p>
      </dgm:t>
    </dgm:pt>
    <dgm:pt modelId="{BDBD9B0A-7B4D-4BAD-A6D8-7E1CAA1E845B}" type="pres">
      <dgm:prSet presAssocID="{E0AEA2E0-00E2-438B-B5AB-4E148281F1D1}" presName="linear" presStyleCnt="0">
        <dgm:presLayoutVars>
          <dgm:animLvl val="lvl"/>
          <dgm:resizeHandles val="exact"/>
        </dgm:presLayoutVars>
      </dgm:prSet>
      <dgm:spPr/>
    </dgm:pt>
    <dgm:pt modelId="{86A5B917-1254-4A26-968B-4CC51440B758}" type="pres">
      <dgm:prSet presAssocID="{22F2E87B-AD44-4E43-9C89-EE3E9581EC63}" presName="parentText" presStyleLbl="node1" presStyleIdx="0" presStyleCnt="3">
        <dgm:presLayoutVars>
          <dgm:chMax val="0"/>
          <dgm:bulletEnabled val="1"/>
        </dgm:presLayoutVars>
      </dgm:prSet>
      <dgm:spPr/>
    </dgm:pt>
    <dgm:pt modelId="{551D9733-FDD2-42DB-9684-0CE41C93AC6C}" type="pres">
      <dgm:prSet presAssocID="{5D041B83-FBA4-4FF3-ABA4-1D1E9876A1BD}" presName="spacer" presStyleCnt="0"/>
      <dgm:spPr/>
    </dgm:pt>
    <dgm:pt modelId="{788F8BF8-3D6D-449D-BCEB-0BB58D7B8A54}" type="pres">
      <dgm:prSet presAssocID="{E611BB11-AD6E-4D3D-8DDA-1DED9AE76F70}" presName="parentText" presStyleLbl="node1" presStyleIdx="1" presStyleCnt="3">
        <dgm:presLayoutVars>
          <dgm:chMax val="0"/>
          <dgm:bulletEnabled val="1"/>
        </dgm:presLayoutVars>
      </dgm:prSet>
      <dgm:spPr/>
    </dgm:pt>
    <dgm:pt modelId="{6A3B06FC-953B-4D05-BAD3-AF379A7B5051}" type="pres">
      <dgm:prSet presAssocID="{CA85F7ED-18F9-4F9B-9CD2-0958EDD4FFFE}" presName="spacer" presStyleCnt="0"/>
      <dgm:spPr/>
    </dgm:pt>
    <dgm:pt modelId="{7F643606-20C3-4C6A-93A4-FFB9E976006B}" type="pres">
      <dgm:prSet presAssocID="{F75E20AE-4490-4C66-B2B0-BEFB9DCD757D}" presName="parentText" presStyleLbl="node1" presStyleIdx="2" presStyleCnt="3">
        <dgm:presLayoutVars>
          <dgm:chMax val="0"/>
          <dgm:bulletEnabled val="1"/>
        </dgm:presLayoutVars>
      </dgm:prSet>
      <dgm:spPr/>
    </dgm:pt>
  </dgm:ptLst>
  <dgm:cxnLst>
    <dgm:cxn modelId="{10D67324-E0DD-4DF8-AB3E-B1FBD45F541D}" srcId="{E0AEA2E0-00E2-438B-B5AB-4E148281F1D1}" destId="{22F2E87B-AD44-4E43-9C89-EE3E9581EC63}" srcOrd="0" destOrd="0" parTransId="{F0AB8E41-67F0-4C7A-9370-5C187F7EDAB1}" sibTransId="{5D041B83-FBA4-4FF3-ABA4-1D1E9876A1BD}"/>
    <dgm:cxn modelId="{59FE6E26-4FE2-4F0D-B65B-AE9A9137AA48}" srcId="{E0AEA2E0-00E2-438B-B5AB-4E148281F1D1}" destId="{F75E20AE-4490-4C66-B2B0-BEFB9DCD757D}" srcOrd="2" destOrd="0" parTransId="{214152BC-5959-4B23-B376-55FACE27BA36}" sibTransId="{0E1AD27F-E591-4E0A-B9F4-AA6EEEA1BEA5}"/>
    <dgm:cxn modelId="{741D558A-B303-4DD5-BC07-82E4DD800ED7}" type="presOf" srcId="{E611BB11-AD6E-4D3D-8DDA-1DED9AE76F70}" destId="{788F8BF8-3D6D-449D-BCEB-0BB58D7B8A54}" srcOrd="0" destOrd="0" presId="urn:microsoft.com/office/officeart/2005/8/layout/vList2"/>
    <dgm:cxn modelId="{4908C1CA-BF69-4603-83FC-953FDB136C21}" type="presOf" srcId="{E0AEA2E0-00E2-438B-B5AB-4E148281F1D1}" destId="{BDBD9B0A-7B4D-4BAD-A6D8-7E1CAA1E845B}" srcOrd="0" destOrd="0" presId="urn:microsoft.com/office/officeart/2005/8/layout/vList2"/>
    <dgm:cxn modelId="{D9C829DE-603C-4C14-8680-862990481631}" srcId="{E0AEA2E0-00E2-438B-B5AB-4E148281F1D1}" destId="{E611BB11-AD6E-4D3D-8DDA-1DED9AE76F70}" srcOrd="1" destOrd="0" parTransId="{351E2330-F89C-4EDA-8BA3-E6C4083087D6}" sibTransId="{CA85F7ED-18F9-4F9B-9CD2-0958EDD4FFFE}"/>
    <dgm:cxn modelId="{9124F1E8-517A-4745-9408-8930CC8D5D3E}" type="presOf" srcId="{F75E20AE-4490-4C66-B2B0-BEFB9DCD757D}" destId="{7F643606-20C3-4C6A-93A4-FFB9E976006B}" srcOrd="0" destOrd="0" presId="urn:microsoft.com/office/officeart/2005/8/layout/vList2"/>
    <dgm:cxn modelId="{C5DF73EA-2027-4FE1-A91E-C9D2387C6C10}" type="presOf" srcId="{22F2E87B-AD44-4E43-9C89-EE3E9581EC63}" destId="{86A5B917-1254-4A26-968B-4CC51440B758}" srcOrd="0" destOrd="0" presId="urn:microsoft.com/office/officeart/2005/8/layout/vList2"/>
    <dgm:cxn modelId="{5A0ED235-1F2D-4A38-8E2F-D338A539680A}" type="presParOf" srcId="{BDBD9B0A-7B4D-4BAD-A6D8-7E1CAA1E845B}" destId="{86A5B917-1254-4A26-968B-4CC51440B758}" srcOrd="0" destOrd="0" presId="urn:microsoft.com/office/officeart/2005/8/layout/vList2"/>
    <dgm:cxn modelId="{1FCEE74C-F566-46A9-9141-AE07901280B5}" type="presParOf" srcId="{BDBD9B0A-7B4D-4BAD-A6D8-7E1CAA1E845B}" destId="{551D9733-FDD2-42DB-9684-0CE41C93AC6C}" srcOrd="1" destOrd="0" presId="urn:microsoft.com/office/officeart/2005/8/layout/vList2"/>
    <dgm:cxn modelId="{9D64A7B1-50BF-41C0-8670-125F6BD72BFB}" type="presParOf" srcId="{BDBD9B0A-7B4D-4BAD-A6D8-7E1CAA1E845B}" destId="{788F8BF8-3D6D-449D-BCEB-0BB58D7B8A54}" srcOrd="2" destOrd="0" presId="urn:microsoft.com/office/officeart/2005/8/layout/vList2"/>
    <dgm:cxn modelId="{FAC98F3E-A8FE-4703-A2EE-608FCAEBD369}" type="presParOf" srcId="{BDBD9B0A-7B4D-4BAD-A6D8-7E1CAA1E845B}" destId="{6A3B06FC-953B-4D05-BAD3-AF379A7B5051}" srcOrd="3" destOrd="0" presId="urn:microsoft.com/office/officeart/2005/8/layout/vList2"/>
    <dgm:cxn modelId="{1F980CAA-1D2D-4FB7-9B34-38CFBACD2335}" type="presParOf" srcId="{BDBD9B0A-7B4D-4BAD-A6D8-7E1CAA1E845B}" destId="{7F643606-20C3-4C6A-93A4-FFB9E976006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69885C-DC48-44EA-A169-25EB732831BF}"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6DBFD91A-8272-4105-88DE-74ADF9919DD2}">
      <dgm:prSet/>
      <dgm:spPr>
        <a:solidFill>
          <a:schemeClr val="bg1">
            <a:lumMod val="85000"/>
            <a:lumOff val="15000"/>
          </a:schemeClr>
        </a:solidFill>
      </dgm:spPr>
      <dgm:t>
        <a:bodyPr/>
        <a:lstStyle/>
        <a:p>
          <a:r>
            <a:rPr lang="en-US" dirty="0"/>
            <a:t>Every Christian should seek to pursue God’s will in Missions</a:t>
          </a:r>
        </a:p>
      </dgm:t>
    </dgm:pt>
    <dgm:pt modelId="{B88DC132-92A7-448D-BAC8-1A05AEF039B0}" type="parTrans" cxnId="{FBF3A844-3AFA-4B5A-BFF2-62098332846E}">
      <dgm:prSet/>
      <dgm:spPr/>
      <dgm:t>
        <a:bodyPr/>
        <a:lstStyle/>
        <a:p>
          <a:endParaRPr lang="en-US"/>
        </a:p>
      </dgm:t>
    </dgm:pt>
    <dgm:pt modelId="{9F1E7161-E4F8-4087-A52F-37E2E1A0C34C}" type="sibTrans" cxnId="{FBF3A844-3AFA-4B5A-BFF2-62098332846E}">
      <dgm:prSet/>
      <dgm:spPr/>
      <dgm:t>
        <a:bodyPr/>
        <a:lstStyle/>
        <a:p>
          <a:endParaRPr lang="en-US"/>
        </a:p>
      </dgm:t>
    </dgm:pt>
    <dgm:pt modelId="{08E048DA-1BF3-49FF-AA96-B69CCCFE95ED}">
      <dgm:prSet/>
      <dgm:spPr>
        <a:solidFill>
          <a:schemeClr val="bg1">
            <a:lumMod val="85000"/>
            <a:lumOff val="15000"/>
          </a:schemeClr>
        </a:solidFill>
      </dgm:spPr>
      <dgm:t>
        <a:bodyPr/>
        <a:lstStyle/>
        <a:p>
          <a:r>
            <a:rPr lang="en-US"/>
            <a:t>Based on these three examples</a:t>
          </a:r>
        </a:p>
      </dgm:t>
    </dgm:pt>
    <dgm:pt modelId="{97E98E17-E5CF-43FB-97B6-C8FCD6233D18}" type="parTrans" cxnId="{AECB9A7A-0F8B-411B-A4CE-9D8A87451264}">
      <dgm:prSet/>
      <dgm:spPr/>
      <dgm:t>
        <a:bodyPr/>
        <a:lstStyle/>
        <a:p>
          <a:endParaRPr lang="en-US"/>
        </a:p>
      </dgm:t>
    </dgm:pt>
    <dgm:pt modelId="{BCB5D086-E09A-4310-ADDC-9552E4C9A4BF}" type="sibTrans" cxnId="{AECB9A7A-0F8B-411B-A4CE-9D8A87451264}">
      <dgm:prSet/>
      <dgm:spPr/>
      <dgm:t>
        <a:bodyPr/>
        <a:lstStyle/>
        <a:p>
          <a:endParaRPr lang="en-US"/>
        </a:p>
      </dgm:t>
    </dgm:pt>
    <dgm:pt modelId="{39F5354B-5F04-4383-A38E-521863751FE4}" type="pres">
      <dgm:prSet presAssocID="{3C69885C-DC48-44EA-A169-25EB732831BF}" presName="linear" presStyleCnt="0">
        <dgm:presLayoutVars>
          <dgm:animLvl val="lvl"/>
          <dgm:resizeHandles val="exact"/>
        </dgm:presLayoutVars>
      </dgm:prSet>
      <dgm:spPr/>
    </dgm:pt>
    <dgm:pt modelId="{3704DF83-F34D-4EA1-85A3-C4472723A0EE}" type="pres">
      <dgm:prSet presAssocID="{6DBFD91A-8272-4105-88DE-74ADF9919DD2}" presName="parentText" presStyleLbl="node1" presStyleIdx="0" presStyleCnt="2">
        <dgm:presLayoutVars>
          <dgm:chMax val="0"/>
          <dgm:bulletEnabled val="1"/>
        </dgm:presLayoutVars>
      </dgm:prSet>
      <dgm:spPr/>
    </dgm:pt>
    <dgm:pt modelId="{93F95278-8875-44FD-8B9F-3B9D8AC928B6}" type="pres">
      <dgm:prSet presAssocID="{9F1E7161-E4F8-4087-A52F-37E2E1A0C34C}" presName="spacer" presStyleCnt="0"/>
      <dgm:spPr/>
    </dgm:pt>
    <dgm:pt modelId="{FC579B68-6300-419A-9E2A-ACE0809B18C4}" type="pres">
      <dgm:prSet presAssocID="{08E048DA-1BF3-49FF-AA96-B69CCCFE95ED}" presName="parentText" presStyleLbl="node1" presStyleIdx="1" presStyleCnt="2">
        <dgm:presLayoutVars>
          <dgm:chMax val="0"/>
          <dgm:bulletEnabled val="1"/>
        </dgm:presLayoutVars>
      </dgm:prSet>
      <dgm:spPr/>
    </dgm:pt>
  </dgm:ptLst>
  <dgm:cxnLst>
    <dgm:cxn modelId="{FBF3A844-3AFA-4B5A-BFF2-62098332846E}" srcId="{3C69885C-DC48-44EA-A169-25EB732831BF}" destId="{6DBFD91A-8272-4105-88DE-74ADF9919DD2}" srcOrd="0" destOrd="0" parTransId="{B88DC132-92A7-448D-BAC8-1A05AEF039B0}" sibTransId="{9F1E7161-E4F8-4087-A52F-37E2E1A0C34C}"/>
    <dgm:cxn modelId="{B6002147-0A2D-4778-B2F6-60332D8EE213}" type="presOf" srcId="{08E048DA-1BF3-49FF-AA96-B69CCCFE95ED}" destId="{FC579B68-6300-419A-9E2A-ACE0809B18C4}" srcOrd="0" destOrd="0" presId="urn:microsoft.com/office/officeart/2005/8/layout/vList2"/>
    <dgm:cxn modelId="{AECB9A7A-0F8B-411B-A4CE-9D8A87451264}" srcId="{3C69885C-DC48-44EA-A169-25EB732831BF}" destId="{08E048DA-1BF3-49FF-AA96-B69CCCFE95ED}" srcOrd="1" destOrd="0" parTransId="{97E98E17-E5CF-43FB-97B6-C8FCD6233D18}" sibTransId="{BCB5D086-E09A-4310-ADDC-9552E4C9A4BF}"/>
    <dgm:cxn modelId="{657CF7B8-43DF-4378-B574-25D5CCD2434C}" type="presOf" srcId="{6DBFD91A-8272-4105-88DE-74ADF9919DD2}" destId="{3704DF83-F34D-4EA1-85A3-C4472723A0EE}" srcOrd="0" destOrd="0" presId="urn:microsoft.com/office/officeart/2005/8/layout/vList2"/>
    <dgm:cxn modelId="{5A1AD8BF-6E89-4A7F-9496-7171BC970D63}" type="presOf" srcId="{3C69885C-DC48-44EA-A169-25EB732831BF}" destId="{39F5354B-5F04-4383-A38E-521863751FE4}" srcOrd="0" destOrd="0" presId="urn:microsoft.com/office/officeart/2005/8/layout/vList2"/>
    <dgm:cxn modelId="{88E0C8BA-9B01-4EC7-894B-0E4B2B7A0BF3}" type="presParOf" srcId="{39F5354B-5F04-4383-A38E-521863751FE4}" destId="{3704DF83-F34D-4EA1-85A3-C4472723A0EE}" srcOrd="0" destOrd="0" presId="urn:microsoft.com/office/officeart/2005/8/layout/vList2"/>
    <dgm:cxn modelId="{4750E66D-41E5-4F46-9780-D0A10B4B7785}" type="presParOf" srcId="{39F5354B-5F04-4383-A38E-521863751FE4}" destId="{93F95278-8875-44FD-8B9F-3B9D8AC928B6}" srcOrd="1" destOrd="0" presId="urn:microsoft.com/office/officeart/2005/8/layout/vList2"/>
    <dgm:cxn modelId="{8ECB9B6B-5CCE-4678-9FAA-A1B1525B09C0}" type="presParOf" srcId="{39F5354B-5F04-4383-A38E-521863751FE4}" destId="{FC579B68-6300-419A-9E2A-ACE0809B18C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AEA2E0-00E2-438B-B5AB-4E148281F1D1}"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22F2E87B-AD44-4E43-9C89-EE3E9581EC63}">
      <dgm:prSet/>
      <dgm:spPr>
        <a:solidFill>
          <a:schemeClr val="bg1">
            <a:lumMod val="85000"/>
            <a:lumOff val="15000"/>
          </a:schemeClr>
        </a:solidFill>
      </dgm:spPr>
      <dgm:t>
        <a:bodyPr/>
        <a:lstStyle/>
        <a:p>
          <a:r>
            <a:rPr lang="en-US" dirty="0"/>
            <a:t>God Still Used a Reluctant Jonah</a:t>
          </a:r>
        </a:p>
      </dgm:t>
    </dgm:pt>
    <dgm:pt modelId="{F0AB8E41-67F0-4C7A-9370-5C187F7EDAB1}" type="parTrans" cxnId="{10D67324-E0DD-4DF8-AB3E-B1FBD45F541D}">
      <dgm:prSet/>
      <dgm:spPr/>
      <dgm:t>
        <a:bodyPr/>
        <a:lstStyle/>
        <a:p>
          <a:endParaRPr lang="en-US"/>
        </a:p>
      </dgm:t>
    </dgm:pt>
    <dgm:pt modelId="{5D041B83-FBA4-4FF3-ABA4-1D1E9876A1BD}" type="sibTrans" cxnId="{10D67324-E0DD-4DF8-AB3E-B1FBD45F541D}">
      <dgm:prSet/>
      <dgm:spPr/>
      <dgm:t>
        <a:bodyPr/>
        <a:lstStyle/>
        <a:p>
          <a:endParaRPr lang="en-US"/>
        </a:p>
      </dgm:t>
    </dgm:pt>
    <dgm:pt modelId="{E611BB11-AD6E-4D3D-8DDA-1DED9AE76F70}">
      <dgm:prSet/>
      <dgm:spPr>
        <a:solidFill>
          <a:schemeClr val="bg1">
            <a:lumMod val="85000"/>
            <a:lumOff val="15000"/>
          </a:schemeClr>
        </a:solidFill>
      </dgm:spPr>
      <dgm:t>
        <a:bodyPr/>
        <a:lstStyle/>
        <a:p>
          <a:r>
            <a:rPr lang="en-US" dirty="0"/>
            <a:t>God Still Used a Willing Daniel</a:t>
          </a:r>
        </a:p>
      </dgm:t>
    </dgm:pt>
    <dgm:pt modelId="{351E2330-F89C-4EDA-8BA3-E6C4083087D6}" type="parTrans" cxnId="{D9C829DE-603C-4C14-8680-862990481631}">
      <dgm:prSet/>
      <dgm:spPr/>
      <dgm:t>
        <a:bodyPr/>
        <a:lstStyle/>
        <a:p>
          <a:endParaRPr lang="en-US"/>
        </a:p>
      </dgm:t>
    </dgm:pt>
    <dgm:pt modelId="{CA85F7ED-18F9-4F9B-9CD2-0958EDD4FFFE}" type="sibTrans" cxnId="{D9C829DE-603C-4C14-8680-862990481631}">
      <dgm:prSet/>
      <dgm:spPr/>
      <dgm:t>
        <a:bodyPr/>
        <a:lstStyle/>
        <a:p>
          <a:endParaRPr lang="en-US"/>
        </a:p>
      </dgm:t>
    </dgm:pt>
    <dgm:pt modelId="{F75E20AE-4490-4C66-B2B0-BEFB9DCD757D}">
      <dgm:prSet/>
      <dgm:spPr>
        <a:solidFill>
          <a:schemeClr val="bg1">
            <a:lumMod val="85000"/>
            <a:lumOff val="15000"/>
          </a:schemeClr>
        </a:solidFill>
      </dgm:spPr>
      <dgm:t>
        <a:bodyPr/>
        <a:lstStyle/>
        <a:p>
          <a:r>
            <a:rPr lang="en-US" dirty="0"/>
            <a:t>God Still Used a Pursuing Jesus</a:t>
          </a:r>
        </a:p>
      </dgm:t>
    </dgm:pt>
    <dgm:pt modelId="{214152BC-5959-4B23-B376-55FACE27BA36}" type="parTrans" cxnId="{59FE6E26-4FE2-4F0D-B65B-AE9A9137AA48}">
      <dgm:prSet/>
      <dgm:spPr/>
      <dgm:t>
        <a:bodyPr/>
        <a:lstStyle/>
        <a:p>
          <a:endParaRPr lang="en-US"/>
        </a:p>
      </dgm:t>
    </dgm:pt>
    <dgm:pt modelId="{0E1AD27F-E591-4E0A-B9F4-AA6EEEA1BEA5}" type="sibTrans" cxnId="{59FE6E26-4FE2-4F0D-B65B-AE9A9137AA48}">
      <dgm:prSet/>
      <dgm:spPr/>
      <dgm:t>
        <a:bodyPr/>
        <a:lstStyle/>
        <a:p>
          <a:endParaRPr lang="en-US"/>
        </a:p>
      </dgm:t>
    </dgm:pt>
    <dgm:pt modelId="{BDBD9B0A-7B4D-4BAD-A6D8-7E1CAA1E845B}" type="pres">
      <dgm:prSet presAssocID="{E0AEA2E0-00E2-438B-B5AB-4E148281F1D1}" presName="linear" presStyleCnt="0">
        <dgm:presLayoutVars>
          <dgm:animLvl val="lvl"/>
          <dgm:resizeHandles val="exact"/>
        </dgm:presLayoutVars>
      </dgm:prSet>
      <dgm:spPr/>
    </dgm:pt>
    <dgm:pt modelId="{86A5B917-1254-4A26-968B-4CC51440B758}" type="pres">
      <dgm:prSet presAssocID="{22F2E87B-AD44-4E43-9C89-EE3E9581EC63}" presName="parentText" presStyleLbl="node1" presStyleIdx="0" presStyleCnt="3">
        <dgm:presLayoutVars>
          <dgm:chMax val="0"/>
          <dgm:bulletEnabled val="1"/>
        </dgm:presLayoutVars>
      </dgm:prSet>
      <dgm:spPr/>
    </dgm:pt>
    <dgm:pt modelId="{551D9733-FDD2-42DB-9684-0CE41C93AC6C}" type="pres">
      <dgm:prSet presAssocID="{5D041B83-FBA4-4FF3-ABA4-1D1E9876A1BD}" presName="spacer" presStyleCnt="0"/>
      <dgm:spPr/>
    </dgm:pt>
    <dgm:pt modelId="{788F8BF8-3D6D-449D-BCEB-0BB58D7B8A54}" type="pres">
      <dgm:prSet presAssocID="{E611BB11-AD6E-4D3D-8DDA-1DED9AE76F70}" presName="parentText" presStyleLbl="node1" presStyleIdx="1" presStyleCnt="3">
        <dgm:presLayoutVars>
          <dgm:chMax val="0"/>
          <dgm:bulletEnabled val="1"/>
        </dgm:presLayoutVars>
      </dgm:prSet>
      <dgm:spPr/>
    </dgm:pt>
    <dgm:pt modelId="{6A3B06FC-953B-4D05-BAD3-AF379A7B5051}" type="pres">
      <dgm:prSet presAssocID="{CA85F7ED-18F9-4F9B-9CD2-0958EDD4FFFE}" presName="spacer" presStyleCnt="0"/>
      <dgm:spPr/>
    </dgm:pt>
    <dgm:pt modelId="{7F643606-20C3-4C6A-93A4-FFB9E976006B}" type="pres">
      <dgm:prSet presAssocID="{F75E20AE-4490-4C66-B2B0-BEFB9DCD757D}" presName="parentText" presStyleLbl="node1" presStyleIdx="2" presStyleCnt="3">
        <dgm:presLayoutVars>
          <dgm:chMax val="0"/>
          <dgm:bulletEnabled val="1"/>
        </dgm:presLayoutVars>
      </dgm:prSet>
      <dgm:spPr/>
    </dgm:pt>
  </dgm:ptLst>
  <dgm:cxnLst>
    <dgm:cxn modelId="{10D67324-E0DD-4DF8-AB3E-B1FBD45F541D}" srcId="{E0AEA2E0-00E2-438B-B5AB-4E148281F1D1}" destId="{22F2E87B-AD44-4E43-9C89-EE3E9581EC63}" srcOrd="0" destOrd="0" parTransId="{F0AB8E41-67F0-4C7A-9370-5C187F7EDAB1}" sibTransId="{5D041B83-FBA4-4FF3-ABA4-1D1E9876A1BD}"/>
    <dgm:cxn modelId="{59FE6E26-4FE2-4F0D-B65B-AE9A9137AA48}" srcId="{E0AEA2E0-00E2-438B-B5AB-4E148281F1D1}" destId="{F75E20AE-4490-4C66-B2B0-BEFB9DCD757D}" srcOrd="2" destOrd="0" parTransId="{214152BC-5959-4B23-B376-55FACE27BA36}" sibTransId="{0E1AD27F-E591-4E0A-B9F4-AA6EEEA1BEA5}"/>
    <dgm:cxn modelId="{741D558A-B303-4DD5-BC07-82E4DD800ED7}" type="presOf" srcId="{E611BB11-AD6E-4D3D-8DDA-1DED9AE76F70}" destId="{788F8BF8-3D6D-449D-BCEB-0BB58D7B8A54}" srcOrd="0" destOrd="0" presId="urn:microsoft.com/office/officeart/2005/8/layout/vList2"/>
    <dgm:cxn modelId="{4908C1CA-BF69-4603-83FC-953FDB136C21}" type="presOf" srcId="{E0AEA2E0-00E2-438B-B5AB-4E148281F1D1}" destId="{BDBD9B0A-7B4D-4BAD-A6D8-7E1CAA1E845B}" srcOrd="0" destOrd="0" presId="urn:microsoft.com/office/officeart/2005/8/layout/vList2"/>
    <dgm:cxn modelId="{D9C829DE-603C-4C14-8680-862990481631}" srcId="{E0AEA2E0-00E2-438B-B5AB-4E148281F1D1}" destId="{E611BB11-AD6E-4D3D-8DDA-1DED9AE76F70}" srcOrd="1" destOrd="0" parTransId="{351E2330-F89C-4EDA-8BA3-E6C4083087D6}" sibTransId="{CA85F7ED-18F9-4F9B-9CD2-0958EDD4FFFE}"/>
    <dgm:cxn modelId="{9124F1E8-517A-4745-9408-8930CC8D5D3E}" type="presOf" srcId="{F75E20AE-4490-4C66-B2B0-BEFB9DCD757D}" destId="{7F643606-20C3-4C6A-93A4-FFB9E976006B}" srcOrd="0" destOrd="0" presId="urn:microsoft.com/office/officeart/2005/8/layout/vList2"/>
    <dgm:cxn modelId="{C5DF73EA-2027-4FE1-A91E-C9D2387C6C10}" type="presOf" srcId="{22F2E87B-AD44-4E43-9C89-EE3E9581EC63}" destId="{86A5B917-1254-4A26-968B-4CC51440B758}" srcOrd="0" destOrd="0" presId="urn:microsoft.com/office/officeart/2005/8/layout/vList2"/>
    <dgm:cxn modelId="{5A0ED235-1F2D-4A38-8E2F-D338A539680A}" type="presParOf" srcId="{BDBD9B0A-7B4D-4BAD-A6D8-7E1CAA1E845B}" destId="{86A5B917-1254-4A26-968B-4CC51440B758}" srcOrd="0" destOrd="0" presId="urn:microsoft.com/office/officeart/2005/8/layout/vList2"/>
    <dgm:cxn modelId="{1FCEE74C-F566-46A9-9141-AE07901280B5}" type="presParOf" srcId="{BDBD9B0A-7B4D-4BAD-A6D8-7E1CAA1E845B}" destId="{551D9733-FDD2-42DB-9684-0CE41C93AC6C}" srcOrd="1" destOrd="0" presId="urn:microsoft.com/office/officeart/2005/8/layout/vList2"/>
    <dgm:cxn modelId="{9D64A7B1-50BF-41C0-8670-125F6BD72BFB}" type="presParOf" srcId="{BDBD9B0A-7B4D-4BAD-A6D8-7E1CAA1E845B}" destId="{788F8BF8-3D6D-449D-BCEB-0BB58D7B8A54}" srcOrd="2" destOrd="0" presId="urn:microsoft.com/office/officeart/2005/8/layout/vList2"/>
    <dgm:cxn modelId="{FAC98F3E-A8FE-4703-A2EE-608FCAEBD369}" type="presParOf" srcId="{BDBD9B0A-7B4D-4BAD-A6D8-7E1CAA1E845B}" destId="{6A3B06FC-953B-4D05-BAD3-AF379A7B5051}" srcOrd="3" destOrd="0" presId="urn:microsoft.com/office/officeart/2005/8/layout/vList2"/>
    <dgm:cxn modelId="{1F980CAA-1D2D-4FB7-9B34-38CFBACD2335}" type="presParOf" srcId="{BDBD9B0A-7B4D-4BAD-A6D8-7E1CAA1E845B}" destId="{7F643606-20C3-4C6A-93A4-FFB9E976006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4DF83-F34D-4EA1-85A3-C4472723A0EE}">
      <dsp:nvSpPr>
        <dsp:cNvPr id="0" name=""/>
        <dsp:cNvSpPr/>
      </dsp:nvSpPr>
      <dsp:spPr>
        <a:xfrm>
          <a:off x="0" y="366806"/>
          <a:ext cx="5955658" cy="22639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Every Christian should seek to pursue God’s will in Missions</a:t>
          </a:r>
        </a:p>
      </dsp:txBody>
      <dsp:txXfrm>
        <a:off x="110517" y="477323"/>
        <a:ext cx="5734624" cy="2042916"/>
      </dsp:txXfrm>
    </dsp:sp>
    <dsp:sp modelId="{FC579B68-6300-419A-9E2A-ACE0809B18C4}">
      <dsp:nvSpPr>
        <dsp:cNvPr id="0" name=""/>
        <dsp:cNvSpPr/>
      </dsp:nvSpPr>
      <dsp:spPr>
        <a:xfrm>
          <a:off x="0" y="2754597"/>
          <a:ext cx="5955658" cy="22639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Based on these three examples</a:t>
          </a:r>
        </a:p>
      </dsp:txBody>
      <dsp:txXfrm>
        <a:off x="110517" y="2865114"/>
        <a:ext cx="5734624" cy="2042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5B917-1254-4A26-968B-4CC51440B758}">
      <dsp:nvSpPr>
        <dsp:cNvPr id="0" name=""/>
        <dsp:cNvSpPr/>
      </dsp:nvSpPr>
      <dsp:spPr>
        <a:xfrm>
          <a:off x="0" y="17696"/>
          <a:ext cx="5955658" cy="169884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God Still Used a Reluctant Jonah</a:t>
          </a:r>
        </a:p>
      </dsp:txBody>
      <dsp:txXfrm>
        <a:off x="82931" y="100627"/>
        <a:ext cx="5789796" cy="1532978"/>
      </dsp:txXfrm>
    </dsp:sp>
    <dsp:sp modelId="{788F8BF8-3D6D-449D-BCEB-0BB58D7B8A54}">
      <dsp:nvSpPr>
        <dsp:cNvPr id="0" name=""/>
        <dsp:cNvSpPr/>
      </dsp:nvSpPr>
      <dsp:spPr>
        <a:xfrm>
          <a:off x="0" y="1843257"/>
          <a:ext cx="5955658" cy="169884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God Still Used a Willing Daniel</a:t>
          </a:r>
        </a:p>
      </dsp:txBody>
      <dsp:txXfrm>
        <a:off x="82931" y="1926188"/>
        <a:ext cx="5789796" cy="1532978"/>
      </dsp:txXfrm>
    </dsp:sp>
    <dsp:sp modelId="{7F643606-20C3-4C6A-93A4-FFB9E976006B}">
      <dsp:nvSpPr>
        <dsp:cNvPr id="0" name=""/>
        <dsp:cNvSpPr/>
      </dsp:nvSpPr>
      <dsp:spPr>
        <a:xfrm>
          <a:off x="0" y="3668817"/>
          <a:ext cx="5955658" cy="169884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God Still Used a Pursuing Jesus</a:t>
          </a:r>
        </a:p>
      </dsp:txBody>
      <dsp:txXfrm>
        <a:off x="82931" y="3751748"/>
        <a:ext cx="5789796" cy="1532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4DF83-F34D-4EA1-85A3-C4472723A0EE}">
      <dsp:nvSpPr>
        <dsp:cNvPr id="0" name=""/>
        <dsp:cNvSpPr/>
      </dsp:nvSpPr>
      <dsp:spPr>
        <a:xfrm>
          <a:off x="0" y="366806"/>
          <a:ext cx="5955658" cy="22639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Every Christian should seek to pursue God’s will in Missions</a:t>
          </a:r>
        </a:p>
      </dsp:txBody>
      <dsp:txXfrm>
        <a:off x="110517" y="477323"/>
        <a:ext cx="5734624" cy="2042916"/>
      </dsp:txXfrm>
    </dsp:sp>
    <dsp:sp modelId="{FC579B68-6300-419A-9E2A-ACE0809B18C4}">
      <dsp:nvSpPr>
        <dsp:cNvPr id="0" name=""/>
        <dsp:cNvSpPr/>
      </dsp:nvSpPr>
      <dsp:spPr>
        <a:xfrm>
          <a:off x="0" y="2754597"/>
          <a:ext cx="5955658" cy="22639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Based on these three examples</a:t>
          </a:r>
        </a:p>
      </dsp:txBody>
      <dsp:txXfrm>
        <a:off x="110517" y="2865114"/>
        <a:ext cx="5734624" cy="20429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5B917-1254-4A26-968B-4CC51440B758}">
      <dsp:nvSpPr>
        <dsp:cNvPr id="0" name=""/>
        <dsp:cNvSpPr/>
      </dsp:nvSpPr>
      <dsp:spPr>
        <a:xfrm>
          <a:off x="0" y="17696"/>
          <a:ext cx="5955658" cy="169884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God Still Used a Reluctant Jonah</a:t>
          </a:r>
        </a:p>
      </dsp:txBody>
      <dsp:txXfrm>
        <a:off x="82931" y="100627"/>
        <a:ext cx="5789796" cy="1532978"/>
      </dsp:txXfrm>
    </dsp:sp>
    <dsp:sp modelId="{788F8BF8-3D6D-449D-BCEB-0BB58D7B8A54}">
      <dsp:nvSpPr>
        <dsp:cNvPr id="0" name=""/>
        <dsp:cNvSpPr/>
      </dsp:nvSpPr>
      <dsp:spPr>
        <a:xfrm>
          <a:off x="0" y="1843257"/>
          <a:ext cx="5955658" cy="169884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God Still Used a Willing Daniel</a:t>
          </a:r>
        </a:p>
      </dsp:txBody>
      <dsp:txXfrm>
        <a:off x="82931" y="1926188"/>
        <a:ext cx="5789796" cy="1532978"/>
      </dsp:txXfrm>
    </dsp:sp>
    <dsp:sp modelId="{7F643606-20C3-4C6A-93A4-FFB9E976006B}">
      <dsp:nvSpPr>
        <dsp:cNvPr id="0" name=""/>
        <dsp:cNvSpPr/>
      </dsp:nvSpPr>
      <dsp:spPr>
        <a:xfrm>
          <a:off x="0" y="3668817"/>
          <a:ext cx="5955658" cy="169884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God Still Used a Pursuing Jesus</a:t>
          </a:r>
        </a:p>
      </dsp:txBody>
      <dsp:txXfrm>
        <a:off x="82931" y="3751748"/>
        <a:ext cx="5789796" cy="15329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276200-6061-4521-8359-56124E6677EF}"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B3231136-F7C5-4B66-A81F-BC2529885D6E}" type="slidenum">
              <a:rPr lang="en-US" smtClean="0"/>
              <a:t>‹#›</a:t>
            </a:fld>
            <a:endParaRPr lang="en-US"/>
          </a:p>
        </p:txBody>
      </p:sp>
    </p:spTree>
    <p:extLst>
      <p:ext uri="{BB962C8B-B14F-4D97-AF65-F5344CB8AC3E}">
        <p14:creationId xmlns:p14="http://schemas.microsoft.com/office/powerpoint/2010/main" val="137861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276200-6061-4521-8359-56124E6677EF}"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B3231136-F7C5-4B66-A81F-BC2529885D6E}" type="slidenum">
              <a:rPr lang="en-US" smtClean="0"/>
              <a:t>‹#›</a:t>
            </a:fld>
            <a:endParaRPr lang="en-US"/>
          </a:p>
        </p:txBody>
      </p:sp>
    </p:spTree>
    <p:extLst>
      <p:ext uri="{BB962C8B-B14F-4D97-AF65-F5344CB8AC3E}">
        <p14:creationId xmlns:p14="http://schemas.microsoft.com/office/powerpoint/2010/main" val="232934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276200-6061-4521-8359-56124E6677EF}"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B3231136-F7C5-4B66-A81F-BC2529885D6E}" type="slidenum">
              <a:rPr lang="en-US" smtClean="0"/>
              <a:t>‹#›</a:t>
            </a:fld>
            <a:endParaRPr lang="en-US"/>
          </a:p>
        </p:txBody>
      </p:sp>
    </p:spTree>
    <p:extLst>
      <p:ext uri="{BB962C8B-B14F-4D97-AF65-F5344CB8AC3E}">
        <p14:creationId xmlns:p14="http://schemas.microsoft.com/office/powerpoint/2010/main" val="399920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276200-6061-4521-8359-56124E6677EF}"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3231136-F7C5-4B66-A81F-BC2529885D6E}"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422565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276200-6061-4521-8359-56124E6677EF}"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3231136-F7C5-4B66-A81F-BC2529885D6E}" type="slidenum">
              <a:rPr lang="en-US" smtClean="0"/>
              <a:t>‹#›</a:t>
            </a:fld>
            <a:endParaRPr lang="en-US"/>
          </a:p>
        </p:txBody>
      </p:sp>
    </p:spTree>
    <p:extLst>
      <p:ext uri="{BB962C8B-B14F-4D97-AF65-F5344CB8AC3E}">
        <p14:creationId xmlns:p14="http://schemas.microsoft.com/office/powerpoint/2010/main" val="3127871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7276200-6061-4521-8359-56124E6677EF}" type="datetimeFigureOut">
              <a:rPr lang="en-US" smtClean="0"/>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231136-F7C5-4B66-A81F-BC2529885D6E}" type="slidenum">
              <a:rPr lang="en-US" smtClean="0"/>
              <a:t>‹#›</a:t>
            </a:fld>
            <a:endParaRPr lang="en-US"/>
          </a:p>
        </p:txBody>
      </p:sp>
    </p:spTree>
    <p:extLst>
      <p:ext uri="{BB962C8B-B14F-4D97-AF65-F5344CB8AC3E}">
        <p14:creationId xmlns:p14="http://schemas.microsoft.com/office/powerpoint/2010/main" val="2636583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7276200-6061-4521-8359-56124E6677EF}" type="datetimeFigureOut">
              <a:rPr lang="en-US" smtClean="0"/>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231136-F7C5-4B66-A81F-BC2529885D6E}" type="slidenum">
              <a:rPr lang="en-US" smtClean="0"/>
              <a:t>‹#›</a:t>
            </a:fld>
            <a:endParaRPr lang="en-US"/>
          </a:p>
        </p:txBody>
      </p:sp>
    </p:spTree>
    <p:extLst>
      <p:ext uri="{BB962C8B-B14F-4D97-AF65-F5344CB8AC3E}">
        <p14:creationId xmlns:p14="http://schemas.microsoft.com/office/powerpoint/2010/main" val="961297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276200-6061-4521-8359-56124E6677EF}"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31136-F7C5-4B66-A81F-BC2529885D6E}" type="slidenum">
              <a:rPr lang="en-US" smtClean="0"/>
              <a:t>‹#›</a:t>
            </a:fld>
            <a:endParaRPr lang="en-US"/>
          </a:p>
        </p:txBody>
      </p:sp>
    </p:spTree>
    <p:extLst>
      <p:ext uri="{BB962C8B-B14F-4D97-AF65-F5344CB8AC3E}">
        <p14:creationId xmlns:p14="http://schemas.microsoft.com/office/powerpoint/2010/main" val="4238626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7276200-6061-4521-8359-56124E6677EF}" type="datetimeFigureOut">
              <a:rPr lang="en-US" smtClean="0"/>
              <a:t>9/12/2025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3231136-F7C5-4B66-A81F-BC2529885D6E}" type="slidenum">
              <a:rPr lang="en-US" smtClean="0"/>
              <a:t>‹#›</a:t>
            </a:fld>
            <a:endParaRPr lang="en-US"/>
          </a:p>
        </p:txBody>
      </p:sp>
    </p:spTree>
    <p:extLst>
      <p:ext uri="{BB962C8B-B14F-4D97-AF65-F5344CB8AC3E}">
        <p14:creationId xmlns:p14="http://schemas.microsoft.com/office/powerpoint/2010/main" val="113846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276200-6061-4521-8359-56124E6677EF}"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31136-F7C5-4B66-A81F-BC2529885D6E}" type="slidenum">
              <a:rPr lang="en-US" smtClean="0"/>
              <a:t>‹#›</a:t>
            </a:fld>
            <a:endParaRPr lang="en-US"/>
          </a:p>
        </p:txBody>
      </p:sp>
    </p:spTree>
    <p:extLst>
      <p:ext uri="{BB962C8B-B14F-4D97-AF65-F5344CB8AC3E}">
        <p14:creationId xmlns:p14="http://schemas.microsoft.com/office/powerpoint/2010/main" val="217438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276200-6061-4521-8359-56124E6677EF}"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B3231136-F7C5-4B66-A81F-BC2529885D6E}" type="slidenum">
              <a:rPr lang="en-US" smtClean="0"/>
              <a:t>‹#›</a:t>
            </a:fld>
            <a:endParaRPr lang="en-US"/>
          </a:p>
        </p:txBody>
      </p:sp>
    </p:spTree>
    <p:extLst>
      <p:ext uri="{BB962C8B-B14F-4D97-AF65-F5344CB8AC3E}">
        <p14:creationId xmlns:p14="http://schemas.microsoft.com/office/powerpoint/2010/main" val="330015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276200-6061-4521-8359-56124E6677EF}"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31136-F7C5-4B66-A81F-BC2529885D6E}" type="slidenum">
              <a:rPr lang="en-US" smtClean="0"/>
              <a:t>‹#›</a:t>
            </a:fld>
            <a:endParaRPr lang="en-US"/>
          </a:p>
        </p:txBody>
      </p:sp>
    </p:spTree>
    <p:extLst>
      <p:ext uri="{BB962C8B-B14F-4D97-AF65-F5344CB8AC3E}">
        <p14:creationId xmlns:p14="http://schemas.microsoft.com/office/powerpoint/2010/main" val="3071296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276200-6061-4521-8359-56124E6677EF}" type="datetimeFigureOut">
              <a:rPr lang="en-US" smtClean="0"/>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231136-F7C5-4B66-A81F-BC2529885D6E}" type="slidenum">
              <a:rPr lang="en-US" smtClean="0"/>
              <a:t>‹#›</a:t>
            </a:fld>
            <a:endParaRPr lang="en-US"/>
          </a:p>
        </p:txBody>
      </p:sp>
    </p:spTree>
    <p:extLst>
      <p:ext uri="{BB962C8B-B14F-4D97-AF65-F5344CB8AC3E}">
        <p14:creationId xmlns:p14="http://schemas.microsoft.com/office/powerpoint/2010/main" val="63697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276200-6061-4521-8359-56124E6677EF}" type="datetimeFigureOut">
              <a:rPr lang="en-US" smtClean="0"/>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231136-F7C5-4B66-A81F-BC2529885D6E}" type="slidenum">
              <a:rPr lang="en-US" smtClean="0"/>
              <a:t>‹#›</a:t>
            </a:fld>
            <a:endParaRPr lang="en-US"/>
          </a:p>
        </p:txBody>
      </p:sp>
    </p:spTree>
    <p:extLst>
      <p:ext uri="{BB962C8B-B14F-4D97-AF65-F5344CB8AC3E}">
        <p14:creationId xmlns:p14="http://schemas.microsoft.com/office/powerpoint/2010/main" val="271750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7276200-6061-4521-8359-56124E6677EF}" type="datetimeFigureOut">
              <a:rPr lang="en-US" smtClean="0"/>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231136-F7C5-4B66-A81F-BC2529885D6E}" type="slidenum">
              <a:rPr lang="en-US" smtClean="0"/>
              <a:t>‹#›</a:t>
            </a:fld>
            <a:endParaRPr lang="en-US"/>
          </a:p>
        </p:txBody>
      </p:sp>
    </p:spTree>
    <p:extLst>
      <p:ext uri="{BB962C8B-B14F-4D97-AF65-F5344CB8AC3E}">
        <p14:creationId xmlns:p14="http://schemas.microsoft.com/office/powerpoint/2010/main" val="260620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276200-6061-4521-8359-56124E6677EF}"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31136-F7C5-4B66-A81F-BC2529885D6E}" type="slidenum">
              <a:rPr lang="en-US" smtClean="0"/>
              <a:t>‹#›</a:t>
            </a:fld>
            <a:endParaRPr lang="en-US"/>
          </a:p>
        </p:txBody>
      </p:sp>
    </p:spTree>
    <p:extLst>
      <p:ext uri="{BB962C8B-B14F-4D97-AF65-F5344CB8AC3E}">
        <p14:creationId xmlns:p14="http://schemas.microsoft.com/office/powerpoint/2010/main" val="3301513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276200-6061-4521-8359-56124E6677EF}"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31136-F7C5-4B66-A81F-BC2529885D6E}" type="slidenum">
              <a:rPr lang="en-US" smtClean="0"/>
              <a:t>‹#›</a:t>
            </a:fld>
            <a:endParaRPr lang="en-US"/>
          </a:p>
        </p:txBody>
      </p:sp>
    </p:spTree>
    <p:extLst>
      <p:ext uri="{BB962C8B-B14F-4D97-AF65-F5344CB8AC3E}">
        <p14:creationId xmlns:p14="http://schemas.microsoft.com/office/powerpoint/2010/main" val="1433689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276200-6061-4521-8359-56124E6677EF}" type="datetimeFigureOut">
              <a:rPr lang="en-US" smtClean="0"/>
              <a:t>9/12/2025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3231136-F7C5-4B66-A81F-BC2529885D6E}" type="slidenum">
              <a:rPr lang="en-US" smtClean="0"/>
              <a:t>‹#›</a:t>
            </a:fld>
            <a:endParaRPr lang="en-US"/>
          </a:p>
        </p:txBody>
      </p:sp>
    </p:spTree>
    <p:extLst>
      <p:ext uri="{BB962C8B-B14F-4D97-AF65-F5344CB8AC3E}">
        <p14:creationId xmlns:p14="http://schemas.microsoft.com/office/powerpoint/2010/main" val="3406731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D0CE6D-60C5-DFD7-0A98-B3925300E18F}"/>
              </a:ext>
            </a:extLst>
          </p:cNvPr>
          <p:cNvPicPr>
            <a:picLocks noChangeAspect="1"/>
          </p:cNvPicPr>
          <p:nvPr/>
        </p:nvPicPr>
        <p:blipFill>
          <a:blip r:embed="rId2">
            <a:extLst>
              <a:ext uri="{28A0092B-C50C-407E-A947-70E740481C1C}">
                <a14:useLocalDpi xmlns:a14="http://schemas.microsoft.com/office/drawing/2010/main" val="0"/>
              </a:ext>
            </a:extLst>
          </a:blip>
          <a:srcRect l="33086" r="33086"/>
          <a:stretch/>
        </p:blipFill>
        <p:spPr>
          <a:xfrm>
            <a:off x="8132064" y="-1"/>
            <a:ext cx="4059936" cy="6857991"/>
          </a:xfrm>
          <a:prstGeom prst="rect">
            <a:avLst/>
          </a:prstGeom>
          <a:scene3d>
            <a:camera prst="orthographicFront"/>
            <a:lightRig rig="threePt" dir="t"/>
          </a:scene3d>
          <a:sp3d>
            <a:bevelT/>
          </a:sp3d>
        </p:spPr>
      </p:pic>
      <p:pic>
        <p:nvPicPr>
          <p:cNvPr id="5" name="Picture 4" descr="A close up of a lion&#10;&#10;AI-generated content may be incorrect.">
            <a:extLst>
              <a:ext uri="{FF2B5EF4-FFF2-40B4-BE49-F238E27FC236}">
                <a16:creationId xmlns:a16="http://schemas.microsoft.com/office/drawing/2014/main" id="{AEFC14BC-0A1B-5DCC-2B8C-3C4284E11C0E}"/>
              </a:ext>
            </a:extLst>
          </p:cNvPr>
          <p:cNvPicPr>
            <a:picLocks noChangeAspect="1"/>
          </p:cNvPicPr>
          <p:nvPr/>
        </p:nvPicPr>
        <p:blipFill>
          <a:blip r:embed="rId3">
            <a:extLst>
              <a:ext uri="{28A0092B-C50C-407E-A947-70E740481C1C}">
                <a14:useLocalDpi xmlns:a14="http://schemas.microsoft.com/office/drawing/2010/main" val="0"/>
              </a:ext>
            </a:extLst>
          </a:blip>
          <a:srcRect l="40817" r="25292" b="1"/>
          <a:stretch>
            <a:fillRect/>
          </a:stretch>
        </p:blipFill>
        <p:spPr>
          <a:xfrm>
            <a:off x="4056760" y="10"/>
            <a:ext cx="4078480" cy="6857990"/>
          </a:xfrm>
          <a:prstGeom prst="rect">
            <a:avLst/>
          </a:prstGeom>
          <a:scene3d>
            <a:camera prst="orthographicFront"/>
            <a:lightRig rig="threePt" dir="t"/>
          </a:scene3d>
          <a:sp3d>
            <a:bevelT/>
          </a:sp3d>
        </p:spPr>
      </p:pic>
      <p:pic>
        <p:nvPicPr>
          <p:cNvPr id="7" name="Picture 6" descr="A whale swimming in the water&#10;&#10;AI-generated content may be incorrect.">
            <a:extLst>
              <a:ext uri="{FF2B5EF4-FFF2-40B4-BE49-F238E27FC236}">
                <a16:creationId xmlns:a16="http://schemas.microsoft.com/office/drawing/2014/main" id="{EF538E30-1245-6347-52CF-2C9B1F08AD6B}"/>
              </a:ext>
            </a:extLst>
          </p:cNvPr>
          <p:cNvPicPr>
            <a:picLocks noChangeAspect="1"/>
          </p:cNvPicPr>
          <p:nvPr/>
        </p:nvPicPr>
        <p:blipFill>
          <a:blip r:embed="rId4">
            <a:extLst>
              <a:ext uri="{28A0092B-C50C-407E-A947-70E740481C1C}">
                <a14:useLocalDpi xmlns:a14="http://schemas.microsoft.com/office/drawing/2010/main" val="0"/>
              </a:ext>
            </a:extLst>
          </a:blip>
          <a:srcRect l="27219" r="38735" b="1"/>
          <a:stretch>
            <a:fillRect/>
          </a:stretch>
        </p:blipFill>
        <p:spPr>
          <a:xfrm>
            <a:off x="-18543" y="10"/>
            <a:ext cx="4078480" cy="6857990"/>
          </a:xfrm>
          <a:prstGeom prst="rect">
            <a:avLst/>
          </a:prstGeom>
          <a:scene3d>
            <a:camera prst="orthographicFront"/>
            <a:lightRig rig="threePt" dir="t"/>
          </a:scene3d>
          <a:sp3d>
            <a:bevelT/>
          </a:sp3d>
        </p:spPr>
      </p:pic>
      <p:sp>
        <p:nvSpPr>
          <p:cNvPr id="16" name="Rectangle 15">
            <a:extLst>
              <a:ext uri="{FF2B5EF4-FFF2-40B4-BE49-F238E27FC236}">
                <a16:creationId xmlns:a16="http://schemas.microsoft.com/office/drawing/2014/main" id="{6ADBB4F0-E168-4D8F-9110-C7F0E050C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F31C8F1-5A20-5604-527B-05A4D8D39426}"/>
              </a:ext>
            </a:extLst>
          </p:cNvPr>
          <p:cNvSpPr>
            <a:spLocks noGrp="1"/>
          </p:cNvSpPr>
          <p:nvPr>
            <p:ph type="ctrTitle"/>
          </p:nvPr>
        </p:nvSpPr>
        <p:spPr>
          <a:xfrm>
            <a:off x="0" y="4402667"/>
            <a:ext cx="8968084" cy="940240"/>
          </a:xfrm>
        </p:spPr>
        <p:txBody>
          <a:bodyPr>
            <a:normAutofit fontScale="90000"/>
          </a:bodyPr>
          <a:lstStyle/>
          <a:p>
            <a:r>
              <a:rPr lang="en-US" sz="3600" dirty="0"/>
              <a:t>The Reluctant, the Willing, and the Pursuing</a:t>
            </a:r>
          </a:p>
        </p:txBody>
      </p:sp>
      <p:sp>
        <p:nvSpPr>
          <p:cNvPr id="18" name="Rectangle 17">
            <a:extLst>
              <a:ext uri="{FF2B5EF4-FFF2-40B4-BE49-F238E27FC236}">
                <a16:creationId xmlns:a16="http://schemas.microsoft.com/office/drawing/2014/main" id="{FD113BE2-7E5D-4087-85E0-42643E2BD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B135B2E8-6D3B-4717-8BA5-E714A4A96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03D680-D745-4370-9F40-7DF91080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A10CFCA-2DD7-3E2A-0E4B-ED521250FA8F}"/>
              </a:ext>
            </a:extLst>
          </p:cNvPr>
          <p:cNvSpPr>
            <a:spLocks noGrp="1"/>
          </p:cNvSpPr>
          <p:nvPr>
            <p:ph type="subTitle" idx="1"/>
          </p:nvPr>
        </p:nvSpPr>
        <p:spPr>
          <a:xfrm>
            <a:off x="3226878" y="5496033"/>
            <a:ext cx="8133478" cy="406566"/>
          </a:xfrm>
        </p:spPr>
        <p:txBody>
          <a:bodyPr>
            <a:normAutofit/>
          </a:bodyPr>
          <a:lstStyle/>
          <a:p>
            <a:r>
              <a:rPr lang="en-US" sz="1800" dirty="0"/>
              <a:t>By Joseph Peters</a:t>
            </a:r>
          </a:p>
        </p:txBody>
      </p:sp>
    </p:spTree>
    <p:extLst>
      <p:ext uri="{BB962C8B-B14F-4D97-AF65-F5344CB8AC3E}">
        <p14:creationId xmlns:p14="http://schemas.microsoft.com/office/powerpoint/2010/main" val="377630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A1DA-5490-6E17-6E84-5F5709DA0D61}"/>
              </a:ext>
            </a:extLst>
          </p:cNvPr>
          <p:cNvSpPr>
            <a:spLocks noGrp="1"/>
          </p:cNvSpPr>
          <p:nvPr>
            <p:ph type="title"/>
          </p:nvPr>
        </p:nvSpPr>
        <p:spPr/>
        <p:txBody>
          <a:bodyPr/>
          <a:lstStyle/>
          <a:p>
            <a:r>
              <a:rPr lang="en-US" dirty="0"/>
              <a:t>Better To Follow Than To Resist</a:t>
            </a:r>
          </a:p>
        </p:txBody>
      </p:sp>
      <p:sp>
        <p:nvSpPr>
          <p:cNvPr id="3" name="Content Placeholder 2">
            <a:extLst>
              <a:ext uri="{FF2B5EF4-FFF2-40B4-BE49-F238E27FC236}">
                <a16:creationId xmlns:a16="http://schemas.microsoft.com/office/drawing/2014/main" id="{E821984B-074B-83A4-DF63-320B8481B949}"/>
              </a:ext>
            </a:extLst>
          </p:cNvPr>
          <p:cNvSpPr>
            <a:spLocks noGrp="1"/>
          </p:cNvSpPr>
          <p:nvPr>
            <p:ph idx="1"/>
          </p:nvPr>
        </p:nvSpPr>
        <p:spPr>
          <a:xfrm>
            <a:off x="176981" y="1986116"/>
            <a:ext cx="11769213" cy="4719483"/>
          </a:xfrm>
        </p:spPr>
        <p:txBody>
          <a:bodyPr>
            <a:normAutofit fontScale="85000" lnSpcReduction="10000"/>
          </a:bodyPr>
          <a:lstStyle/>
          <a:p>
            <a:endParaRPr lang="en-US" sz="3200" dirty="0"/>
          </a:p>
          <a:p>
            <a:r>
              <a:rPr lang="en-US" sz="3200" dirty="0"/>
              <a:t> For this is thankworthy, if a man for conscience toward God endure grief, suffering wrongfully. For what glory is it, if, when ye be buffeted for your faults, ye shall take it patiently? but if, when ye do well, and suffer for it, ye take it patiently, this is acceptable with God. For even hereunto were ye called: because Christ also suffered for us, leaving us an example, that ye should follow his steps: Who did no sin, neither was guile found in his mouth…</a:t>
            </a:r>
          </a:p>
          <a:p>
            <a:r>
              <a:rPr lang="en-US" sz="3200" dirty="0"/>
              <a:t>For it is better, if the will of God be so, that ye suffer for well doing, than for evil doing. For Christ also hath once suffered for sins, the just for the unjust, that he might bring us to God, being put to death in the flesh, but quickened by the Spirit: (1 Pet 2:19-20; 3:17–18).</a:t>
            </a:r>
          </a:p>
        </p:txBody>
      </p:sp>
    </p:spTree>
    <p:extLst>
      <p:ext uri="{BB962C8B-B14F-4D97-AF65-F5344CB8AC3E}">
        <p14:creationId xmlns:p14="http://schemas.microsoft.com/office/powerpoint/2010/main" val="23660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D6C2D2BB-D0E1-D353-6A64-BE4DCF2AF14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5C0C96-9594-E2DD-3387-0994CED2E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6C83526-AA79-0106-7006-50778AC797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CA6DBD0-7119-19E3-8587-EA239FCDB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7F22BBC-D98C-7503-0371-A8BF8E64B8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3EB4CDB1-9268-292B-D364-9EC90027A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65E7253-57F9-4C29-C9A5-2904227066BD}"/>
              </a:ext>
            </a:extLst>
          </p:cNvPr>
          <p:cNvSpPr>
            <a:spLocks noGrp="1"/>
          </p:cNvSpPr>
          <p:nvPr>
            <p:ph type="title"/>
          </p:nvPr>
        </p:nvSpPr>
        <p:spPr>
          <a:xfrm>
            <a:off x="680321" y="2063262"/>
            <a:ext cx="3739279" cy="2661052"/>
          </a:xfrm>
        </p:spPr>
        <p:txBody>
          <a:bodyPr>
            <a:normAutofit/>
          </a:bodyPr>
          <a:lstStyle/>
          <a:p>
            <a:pPr algn="r"/>
            <a:r>
              <a:rPr lang="en-US" sz="4400" dirty="0"/>
              <a:t>Conclusion</a:t>
            </a:r>
          </a:p>
        </p:txBody>
      </p:sp>
      <p:graphicFrame>
        <p:nvGraphicFramePr>
          <p:cNvPr id="5" name="Content Placeholder 2">
            <a:extLst>
              <a:ext uri="{FF2B5EF4-FFF2-40B4-BE49-F238E27FC236}">
                <a16:creationId xmlns:a16="http://schemas.microsoft.com/office/drawing/2014/main" id="{5400E7A9-1E5E-128D-F3E5-DA66487765EB}"/>
              </a:ext>
            </a:extLst>
          </p:cNvPr>
          <p:cNvGraphicFramePr>
            <a:graphicFrameLocks noGrp="1"/>
          </p:cNvGraphicFramePr>
          <p:nvPr>
            <p:ph idx="1"/>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281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6D4E83FE-43EB-3D52-1CAC-5BC43F7062A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99D67F-44B5-E355-A3DA-D8A9285DB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3D95B17-8D84-8B66-8570-AF816A5C5F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05D1054D-2D26-832B-F108-6E2F96273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728BE2F-8F29-FB66-B3B6-A90440F377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B30120AA-B258-ECD7-A352-0646177BC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475D67D-CC4B-1A23-4D4F-E94565706A69}"/>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25555DC2-BC65-A469-34B9-63988DF78F0E}"/>
              </a:ext>
            </a:extLst>
          </p:cNvPr>
          <p:cNvGraphicFramePr>
            <a:graphicFrameLocks noGrp="1"/>
          </p:cNvGraphicFramePr>
          <p:nvPr>
            <p:ph idx="1"/>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139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B72AE85-6B17-5474-BC17-3FB396C634F5}"/>
              </a:ext>
            </a:extLst>
          </p:cNvPr>
          <p:cNvSpPr>
            <a:spLocks noGrp="1"/>
          </p:cNvSpPr>
          <p:nvPr>
            <p:ph type="title"/>
          </p:nvPr>
        </p:nvSpPr>
        <p:spPr>
          <a:xfrm>
            <a:off x="680321" y="2063262"/>
            <a:ext cx="3739279" cy="2661052"/>
          </a:xfrm>
        </p:spPr>
        <p:txBody>
          <a:bodyPr>
            <a:normAutofit/>
          </a:bodyPr>
          <a:lstStyle/>
          <a:p>
            <a:pPr algn="r"/>
            <a:r>
              <a:rPr lang="en-US" sz="4400"/>
              <a:t>Goal</a:t>
            </a:r>
          </a:p>
        </p:txBody>
      </p:sp>
      <p:graphicFrame>
        <p:nvGraphicFramePr>
          <p:cNvPr id="5" name="Content Placeholder 2">
            <a:extLst>
              <a:ext uri="{FF2B5EF4-FFF2-40B4-BE49-F238E27FC236}">
                <a16:creationId xmlns:a16="http://schemas.microsoft.com/office/drawing/2014/main" id="{009DC347-8DBD-98AC-1CA2-615B3180F560}"/>
              </a:ext>
            </a:extLst>
          </p:cNvPr>
          <p:cNvGraphicFramePr>
            <a:graphicFrameLocks noGrp="1"/>
          </p:cNvGraphicFramePr>
          <p:nvPr>
            <p:ph idx="1"/>
            <p:extLst>
              <p:ext uri="{D42A27DB-BD31-4B8C-83A1-F6EECF244321}">
                <p14:modId xmlns:p14="http://schemas.microsoft.com/office/powerpoint/2010/main" val="146898990"/>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776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9387A0B-209D-A774-6A22-6BFAF2EA86EA}"/>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8BC4E2D6-15DC-F838-F1B4-A85FC9B58C6E}"/>
              </a:ext>
            </a:extLst>
          </p:cNvPr>
          <p:cNvGraphicFramePr>
            <a:graphicFrameLocks noGrp="1"/>
          </p:cNvGraphicFramePr>
          <p:nvPr>
            <p:ph idx="1"/>
            <p:extLst>
              <p:ext uri="{D42A27DB-BD31-4B8C-83A1-F6EECF244321}">
                <p14:modId xmlns:p14="http://schemas.microsoft.com/office/powerpoint/2010/main" val="3900636085"/>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2654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whale swimming in the water&#10;&#10;AI-generated content may be incorrect.">
            <a:extLst>
              <a:ext uri="{FF2B5EF4-FFF2-40B4-BE49-F238E27FC236}">
                <a16:creationId xmlns:a16="http://schemas.microsoft.com/office/drawing/2014/main" id="{5DD0DBAE-7414-2C36-DEEA-D6AD5534079D}"/>
              </a:ext>
            </a:extLst>
          </p:cNvPr>
          <p:cNvPicPr>
            <a:picLocks noChangeAspect="1"/>
          </p:cNvPicPr>
          <p:nvPr/>
        </p:nvPicPr>
        <p:blipFill>
          <a:blip r:embed="rId5">
            <a:extLst>
              <a:ext uri="{28A0092B-C50C-407E-A947-70E740481C1C}">
                <a14:useLocalDpi xmlns:a14="http://schemas.microsoft.com/office/drawing/2010/main" val="0"/>
              </a:ext>
            </a:extLst>
          </a:blip>
          <a:srcRect t="6881" r="9091" b="3798"/>
          <a:stretch>
            <a:fillRect/>
          </a:stretch>
        </p:blipFill>
        <p:spPr>
          <a:xfrm>
            <a:off x="-3176" y="10"/>
            <a:ext cx="12192000" cy="6857991"/>
          </a:xfrm>
          <a:prstGeom prst="rect">
            <a:avLst/>
          </a:prstGeom>
        </p:spPr>
      </p:pic>
      <p:sp>
        <p:nvSpPr>
          <p:cNvPr id="20" name="Rectangle 1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0C23E00-FB04-0465-3B7F-9FDB90400788}"/>
              </a:ext>
            </a:extLst>
          </p:cNvPr>
          <p:cNvSpPr>
            <a:spLocks noGrp="1"/>
          </p:cNvSpPr>
          <p:nvPr>
            <p:ph type="title"/>
          </p:nvPr>
        </p:nvSpPr>
        <p:spPr>
          <a:xfrm>
            <a:off x="78658" y="4402667"/>
            <a:ext cx="8735142" cy="940240"/>
          </a:xfrm>
        </p:spPr>
        <p:txBody>
          <a:bodyPr vert="horz" lIns="91440" tIns="45720" rIns="91440" bIns="45720" rtlCol="0" anchor="b">
            <a:normAutofit fontScale="90000"/>
          </a:bodyPr>
          <a:lstStyle/>
          <a:p>
            <a:pPr algn="r"/>
            <a:r>
              <a:rPr lang="en-US" sz="4800" dirty="0"/>
              <a:t>God Still Used a Reluctant Jonah</a:t>
            </a:r>
          </a:p>
        </p:txBody>
      </p:sp>
      <p:sp>
        <p:nvSpPr>
          <p:cNvPr id="22" name="Rectangle 2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592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68DB-FCA4-DC6F-0E79-D3BE17584AF9}"/>
              </a:ext>
            </a:extLst>
          </p:cNvPr>
          <p:cNvSpPr>
            <a:spLocks noGrp="1"/>
          </p:cNvSpPr>
          <p:nvPr>
            <p:ph type="title"/>
          </p:nvPr>
        </p:nvSpPr>
        <p:spPr/>
        <p:txBody>
          <a:bodyPr/>
          <a:lstStyle/>
          <a:p>
            <a:r>
              <a:rPr lang="en-US" dirty="0"/>
              <a:t>A Reluctant Missionary to a City</a:t>
            </a:r>
          </a:p>
        </p:txBody>
      </p:sp>
      <p:sp>
        <p:nvSpPr>
          <p:cNvPr id="3" name="Content Placeholder 2">
            <a:extLst>
              <a:ext uri="{FF2B5EF4-FFF2-40B4-BE49-F238E27FC236}">
                <a16:creationId xmlns:a16="http://schemas.microsoft.com/office/drawing/2014/main" id="{CE5E5A35-5142-BF96-C031-D23E66603607}"/>
              </a:ext>
            </a:extLst>
          </p:cNvPr>
          <p:cNvSpPr>
            <a:spLocks noGrp="1"/>
          </p:cNvSpPr>
          <p:nvPr>
            <p:ph idx="1"/>
          </p:nvPr>
        </p:nvSpPr>
        <p:spPr>
          <a:xfrm>
            <a:off x="680321" y="2336872"/>
            <a:ext cx="10793924" cy="4280237"/>
          </a:xfrm>
        </p:spPr>
        <p:txBody>
          <a:bodyPr>
            <a:normAutofit fontScale="92500" lnSpcReduction="10000"/>
          </a:bodyPr>
          <a:lstStyle/>
          <a:p>
            <a:r>
              <a:rPr lang="en-US" sz="3200" dirty="0"/>
              <a:t>But Jonah rose up to flee unto Tarshish from the presence of the LORD, and went down to Joppa; and he found a ship going to Tarshish: so he paid the fare thereof, and went down into it, to go with them unto Tarshish from the presence of the LORD…</a:t>
            </a:r>
          </a:p>
          <a:p>
            <a:r>
              <a:rPr lang="en-US" sz="3200" dirty="0"/>
              <a:t>And the word of the LORD came unto Jonah the second time, saying, Arise, go unto Nineveh, that great city, and preach unto it the preaching that I bid thee. So Jonah arose, and went unto Nineveh, according to the word of the LORD. Now Nineveh was an exceeding great city of three days’ journey (Jonah 1:3; 3:1–3).</a:t>
            </a:r>
          </a:p>
        </p:txBody>
      </p:sp>
    </p:spTree>
    <p:extLst>
      <p:ext uri="{BB962C8B-B14F-4D97-AF65-F5344CB8AC3E}">
        <p14:creationId xmlns:p14="http://schemas.microsoft.com/office/powerpoint/2010/main" val="3424402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close up of a lion&#10;&#10;AI-generated content may be incorrect.">
            <a:extLst>
              <a:ext uri="{FF2B5EF4-FFF2-40B4-BE49-F238E27FC236}">
                <a16:creationId xmlns:a16="http://schemas.microsoft.com/office/drawing/2014/main" id="{78A84E84-DE8E-46EC-352D-ED6EFF167CB9}"/>
              </a:ext>
            </a:extLst>
          </p:cNvPr>
          <p:cNvPicPr>
            <a:picLocks noChangeAspect="1"/>
          </p:cNvPicPr>
          <p:nvPr/>
        </p:nvPicPr>
        <p:blipFill>
          <a:blip r:embed="rId5">
            <a:extLst>
              <a:ext uri="{28A0092B-C50C-407E-A947-70E740481C1C}">
                <a14:useLocalDpi xmlns:a14="http://schemas.microsoft.com/office/drawing/2010/main" val="0"/>
              </a:ext>
            </a:extLst>
          </a:blip>
          <a:srcRect l="1927" t="5194" r="1581" b="-1"/>
          <a:stretch>
            <a:fillRect/>
          </a:stretch>
        </p:blipFill>
        <p:spPr>
          <a:xfrm>
            <a:off x="-3176" y="10"/>
            <a:ext cx="12192000" cy="6857991"/>
          </a:xfrm>
          <a:prstGeom prst="rect">
            <a:avLst/>
          </a:prstGeom>
        </p:spPr>
      </p:pic>
      <p:sp>
        <p:nvSpPr>
          <p:cNvPr id="20" name="Rectangle 1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B471929-C288-404A-F85C-644E4F1FF723}"/>
              </a:ext>
            </a:extLst>
          </p:cNvPr>
          <p:cNvSpPr>
            <a:spLocks noGrp="1"/>
          </p:cNvSpPr>
          <p:nvPr>
            <p:ph type="title"/>
          </p:nvPr>
        </p:nvSpPr>
        <p:spPr>
          <a:xfrm>
            <a:off x="680322" y="4402667"/>
            <a:ext cx="8133478" cy="940240"/>
          </a:xfrm>
        </p:spPr>
        <p:txBody>
          <a:bodyPr vert="horz" lIns="91440" tIns="45720" rIns="91440" bIns="45720" rtlCol="0" anchor="b">
            <a:normAutofit fontScale="90000"/>
          </a:bodyPr>
          <a:lstStyle/>
          <a:p>
            <a:pPr algn="r"/>
            <a:r>
              <a:rPr lang="en-US" sz="4800" dirty="0"/>
              <a:t>God Still Used a Willing Daniel</a:t>
            </a:r>
          </a:p>
        </p:txBody>
      </p:sp>
      <p:sp>
        <p:nvSpPr>
          <p:cNvPr id="22" name="Rectangle 2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31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22F1-4FE6-F2FE-A85F-E8A94E2DB9AE}"/>
              </a:ext>
            </a:extLst>
          </p:cNvPr>
          <p:cNvSpPr>
            <a:spLocks noGrp="1"/>
          </p:cNvSpPr>
          <p:nvPr>
            <p:ph type="title"/>
          </p:nvPr>
        </p:nvSpPr>
        <p:spPr/>
        <p:txBody>
          <a:bodyPr/>
          <a:lstStyle/>
          <a:p>
            <a:r>
              <a:rPr lang="en-US" dirty="0"/>
              <a:t>A Captive Missionary to an Empire</a:t>
            </a:r>
          </a:p>
        </p:txBody>
      </p:sp>
      <p:sp>
        <p:nvSpPr>
          <p:cNvPr id="3" name="Content Placeholder 2">
            <a:extLst>
              <a:ext uri="{FF2B5EF4-FFF2-40B4-BE49-F238E27FC236}">
                <a16:creationId xmlns:a16="http://schemas.microsoft.com/office/drawing/2014/main" id="{406DF51B-40E4-BBF6-1931-56540EA12821}"/>
              </a:ext>
            </a:extLst>
          </p:cNvPr>
          <p:cNvSpPr>
            <a:spLocks noGrp="1"/>
          </p:cNvSpPr>
          <p:nvPr>
            <p:ph idx="1"/>
          </p:nvPr>
        </p:nvSpPr>
        <p:spPr>
          <a:xfrm>
            <a:off x="680321" y="2336872"/>
            <a:ext cx="11187214" cy="4427721"/>
          </a:xfrm>
        </p:spPr>
        <p:txBody>
          <a:bodyPr>
            <a:normAutofit/>
          </a:bodyPr>
          <a:lstStyle/>
          <a:p>
            <a:r>
              <a:rPr lang="en-US" dirty="0"/>
              <a:t>IN the third year of the reign of Jehoiakim king of Judah came Nebuchadnezzar king of Babylon unto Jerusalem, and besieged it… And the king </a:t>
            </a:r>
            <a:r>
              <a:rPr lang="en-US" dirty="0" err="1"/>
              <a:t>spake</a:t>
            </a:r>
            <a:r>
              <a:rPr lang="en-US" dirty="0"/>
              <a:t> unto Ashpenaz the master of his eunuchs, that he should bring certain of the children of Israel, and of the king’s seed, and of the princes… Now among these were of the children of Judah, Daniel, Hananiah, Mishael, and Azariah (Dan 1:1, 3, 6).</a:t>
            </a:r>
          </a:p>
          <a:p>
            <a:r>
              <a:rPr lang="en-US" dirty="0"/>
              <a:t> Then king Darius wrote unto all people, nations, and languages, that dwell in all the earth; Peace be multiplied unto you. I make a decree, That in every dominion of my kingdom men tremble and fear before the God of Daniel: for he is the living God, and </a:t>
            </a:r>
            <a:r>
              <a:rPr lang="en-US" dirty="0" err="1"/>
              <a:t>stedfast</a:t>
            </a:r>
            <a:r>
              <a:rPr lang="en-US" dirty="0"/>
              <a:t> for ever, and his kingdom that which shall not be destroyed, and his dominion shall be even unto the end (Dan 6:25–26).</a:t>
            </a:r>
          </a:p>
        </p:txBody>
      </p:sp>
    </p:spTree>
    <p:extLst>
      <p:ext uri="{BB962C8B-B14F-4D97-AF65-F5344CB8AC3E}">
        <p14:creationId xmlns:p14="http://schemas.microsoft.com/office/powerpoint/2010/main" val="207915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well in a field&#10;&#10;AI-generated content may be incorrect.">
            <a:extLst>
              <a:ext uri="{FF2B5EF4-FFF2-40B4-BE49-F238E27FC236}">
                <a16:creationId xmlns:a16="http://schemas.microsoft.com/office/drawing/2014/main" id="{8F2D7B21-BC86-E762-CB7A-6A5C2A112607}"/>
              </a:ext>
            </a:extLst>
          </p:cNvPr>
          <p:cNvPicPr>
            <a:picLocks noChangeAspect="1"/>
          </p:cNvPicPr>
          <p:nvPr/>
        </p:nvPicPr>
        <p:blipFill>
          <a:blip r:embed="rId5">
            <a:extLst>
              <a:ext uri="{28A0092B-C50C-407E-A947-70E740481C1C}">
                <a14:useLocalDpi xmlns:a14="http://schemas.microsoft.com/office/drawing/2010/main" val="0"/>
              </a:ext>
            </a:extLst>
          </a:blip>
          <a:srcRect t="10679" r="9091"/>
          <a:stretch>
            <a:fillRect/>
          </a:stretch>
        </p:blipFill>
        <p:spPr>
          <a:xfrm>
            <a:off x="-3176" y="10"/>
            <a:ext cx="12192000" cy="6857991"/>
          </a:xfrm>
          <a:prstGeom prst="rect">
            <a:avLst/>
          </a:prstGeom>
        </p:spPr>
      </p:pic>
      <p:sp>
        <p:nvSpPr>
          <p:cNvPr id="20" name="Rectangle 1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C75EB79-9E7F-585C-A2C8-53F1EC4A2C98}"/>
              </a:ext>
            </a:extLst>
          </p:cNvPr>
          <p:cNvSpPr>
            <a:spLocks noGrp="1"/>
          </p:cNvSpPr>
          <p:nvPr>
            <p:ph type="title"/>
          </p:nvPr>
        </p:nvSpPr>
        <p:spPr>
          <a:xfrm>
            <a:off x="680322" y="4402667"/>
            <a:ext cx="8133478" cy="940240"/>
          </a:xfrm>
        </p:spPr>
        <p:txBody>
          <a:bodyPr vert="horz" lIns="91440" tIns="45720" rIns="91440" bIns="45720" rtlCol="0" anchor="b">
            <a:normAutofit fontScale="90000"/>
          </a:bodyPr>
          <a:lstStyle/>
          <a:p>
            <a:pPr algn="r"/>
            <a:r>
              <a:rPr lang="en-US" sz="4800" dirty="0"/>
              <a:t>God Still Used a Pursuing Jesus</a:t>
            </a:r>
          </a:p>
        </p:txBody>
      </p:sp>
      <p:sp>
        <p:nvSpPr>
          <p:cNvPr id="22" name="Rectangle 2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3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E0D5-4CD3-AFEB-7F44-4916AE0E52ED}"/>
              </a:ext>
            </a:extLst>
          </p:cNvPr>
          <p:cNvSpPr>
            <a:spLocks noGrp="1"/>
          </p:cNvSpPr>
          <p:nvPr>
            <p:ph type="title"/>
          </p:nvPr>
        </p:nvSpPr>
        <p:spPr/>
        <p:txBody>
          <a:bodyPr/>
          <a:lstStyle/>
          <a:p>
            <a:r>
              <a:rPr lang="en-US" dirty="0"/>
              <a:t>An Active Missionary to the World</a:t>
            </a:r>
          </a:p>
        </p:txBody>
      </p:sp>
      <p:sp>
        <p:nvSpPr>
          <p:cNvPr id="3" name="Content Placeholder 2">
            <a:extLst>
              <a:ext uri="{FF2B5EF4-FFF2-40B4-BE49-F238E27FC236}">
                <a16:creationId xmlns:a16="http://schemas.microsoft.com/office/drawing/2014/main" id="{FBDF4E67-FD0F-1C08-548B-10B1BC82F12C}"/>
              </a:ext>
            </a:extLst>
          </p:cNvPr>
          <p:cNvSpPr>
            <a:spLocks noGrp="1"/>
          </p:cNvSpPr>
          <p:nvPr>
            <p:ph idx="1"/>
          </p:nvPr>
        </p:nvSpPr>
        <p:spPr>
          <a:xfrm>
            <a:off x="680321" y="2336872"/>
            <a:ext cx="10961073" cy="4368728"/>
          </a:xfrm>
        </p:spPr>
        <p:txBody>
          <a:bodyPr>
            <a:normAutofit fontScale="92500" lnSpcReduction="20000"/>
          </a:bodyPr>
          <a:lstStyle/>
          <a:p>
            <a:r>
              <a:rPr lang="en-US" sz="3200" dirty="0"/>
              <a:t>Jesus answered and said unto her, Whosoever </a:t>
            </a:r>
            <a:r>
              <a:rPr lang="en-US" sz="3200" dirty="0" err="1"/>
              <a:t>drinketh</a:t>
            </a:r>
            <a:r>
              <a:rPr lang="en-US" sz="3200" dirty="0"/>
              <a:t> of this water shall thirst again: But whosoever </a:t>
            </a:r>
            <a:r>
              <a:rPr lang="en-US" sz="3200" dirty="0" err="1"/>
              <a:t>drinketh</a:t>
            </a:r>
            <a:r>
              <a:rPr lang="en-US" sz="3200" dirty="0"/>
              <a:t> of the water that I shall give him shall never thirst; but the water that I shall give him shall be in him a well of water springing up into everlasting life… And upon this came his disciples, and </a:t>
            </a:r>
            <a:r>
              <a:rPr lang="en-US" sz="3200" dirty="0" err="1"/>
              <a:t>marvelled</a:t>
            </a:r>
            <a:r>
              <a:rPr lang="en-US" sz="3200" dirty="0"/>
              <a:t> that he talked with the woman: yet no man said, What </a:t>
            </a:r>
            <a:r>
              <a:rPr lang="en-US" sz="3200" dirty="0" err="1"/>
              <a:t>seekest</a:t>
            </a:r>
            <a:r>
              <a:rPr lang="en-US" sz="3200" dirty="0"/>
              <a:t> thou? or, Why </a:t>
            </a:r>
            <a:r>
              <a:rPr lang="en-US" sz="3200" dirty="0" err="1"/>
              <a:t>talkest</a:t>
            </a:r>
            <a:r>
              <a:rPr lang="en-US" sz="3200" dirty="0"/>
              <a:t> thou with her…? In the mean while his disciples prayed him, saying, Master, eat. But he said unto them, I have meat to eat that ye know not of. Therefore said the disciples one to another, Hath any man brought him ought to eat? Jesus saith unto them, My meat is to do the will of him that sent me, and to finish his work (John 4:13–15, 27, 31–34).</a:t>
            </a:r>
          </a:p>
          <a:p>
            <a:endParaRPr lang="en-US" sz="3200" dirty="0"/>
          </a:p>
        </p:txBody>
      </p:sp>
    </p:spTree>
    <p:extLst>
      <p:ext uri="{BB962C8B-B14F-4D97-AF65-F5344CB8AC3E}">
        <p14:creationId xmlns:p14="http://schemas.microsoft.com/office/powerpoint/2010/main" val="149906052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1161</TotalTime>
  <Words>758</Words>
  <Application>Microsoft Office PowerPoint</Application>
  <PresentationFormat>Widescreen</PresentationFormat>
  <Paragraphs>31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Trebuchet MS</vt:lpstr>
      <vt:lpstr>Berlin</vt:lpstr>
      <vt:lpstr>The Reluctant, the Willing, and the Pursuing</vt:lpstr>
      <vt:lpstr>Goal</vt:lpstr>
      <vt:lpstr>Reasons</vt:lpstr>
      <vt:lpstr>God Still Used a Reluctant Jonah</vt:lpstr>
      <vt:lpstr>A Reluctant Missionary to a City</vt:lpstr>
      <vt:lpstr>God Still Used a Willing Daniel</vt:lpstr>
      <vt:lpstr>A Captive Missionary to an Empire</vt:lpstr>
      <vt:lpstr>God Still Used a Pursuing Jesus</vt:lpstr>
      <vt:lpstr>An Active Missionary to the World</vt:lpstr>
      <vt:lpstr>Better To Follow Than To Resist</vt:lpstr>
      <vt:lpstr>Conclusion</vt:lpstr>
      <vt:lpstr>Reasons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Peters, Joseph Daniel</dc:creator>
  <cp:lastModifiedBy>Peters, Joseph Daniel</cp:lastModifiedBy>
  <cp:revision>4</cp:revision>
  <dcterms:created xsi:type="dcterms:W3CDTF">2025-09-11T16:44:34Z</dcterms:created>
  <dcterms:modified xsi:type="dcterms:W3CDTF">2025-09-12T16:31:39Z</dcterms:modified>
</cp:coreProperties>
</file>