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2" r:id="rId3"/>
  </p:sldMasterIdLst>
  <p:sldIdLst>
    <p:sldId id="306" r:id="rId4"/>
    <p:sldId id="304" r:id="rId5"/>
    <p:sldId id="305" r:id="rId6"/>
    <p:sldId id="263" r:id="rId7"/>
    <p:sldId id="265" r:id="rId8"/>
    <p:sldId id="261" r:id="rId9"/>
    <p:sldId id="297" r:id="rId10"/>
    <p:sldId id="298" r:id="rId11"/>
    <p:sldId id="301" r:id="rId12"/>
    <p:sldId id="302" r:id="rId13"/>
    <p:sldId id="266" r:id="rId14"/>
    <p:sldId id="257" r:id="rId15"/>
    <p:sldId id="258" r:id="rId16"/>
    <p:sldId id="268" r:id="rId17"/>
    <p:sldId id="260" r:id="rId18"/>
    <p:sldId id="259" r:id="rId19"/>
    <p:sldId id="269" r:id="rId20"/>
    <p:sldId id="270" r:id="rId21"/>
    <p:sldId id="277" r:id="rId22"/>
    <p:sldId id="271" r:id="rId23"/>
    <p:sldId id="273" r:id="rId24"/>
    <p:sldId id="272" r:id="rId25"/>
    <p:sldId id="274" r:id="rId26"/>
    <p:sldId id="276" r:id="rId27"/>
    <p:sldId id="278" r:id="rId28"/>
    <p:sldId id="280" r:id="rId29"/>
    <p:sldId id="279" r:id="rId30"/>
    <p:sldId id="281" r:id="rId31"/>
    <p:sldId id="282" r:id="rId32"/>
    <p:sldId id="283" r:id="rId33"/>
    <p:sldId id="286" r:id="rId34"/>
    <p:sldId id="290" r:id="rId35"/>
    <p:sldId id="303" r:id="rId36"/>
    <p:sldId id="287" r:id="rId37"/>
    <p:sldId id="284" r:id="rId38"/>
    <p:sldId id="288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9C4B08"/>
    <a:srgbClr val="7C3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CE3D-9BF5-434A-A276-4256F3A4E7FE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257F-5D15-4AB6-8EC6-A5A0E9C1E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3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DD35-53BE-4073-A5F8-062E3070925B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7931-F9B0-4FE4-8962-575126745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A7E8-D985-43A0-ABDE-9825723F234D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634C-869D-40BE-BD0D-FBFDC47B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08EC-5EBE-4978-970A-57183BC9B382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29A1-D342-4990-914B-0EF551877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BD91-6CA9-49C2-88B9-361D8B00B2A8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F2A5-B9D2-4051-9F6E-0725BAAF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64D3A-B66C-4303-BED9-30993EF0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3D5C-C13C-4496-BB83-EDDA7E9F733E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2EB44-9A7E-4B30-A6B1-6BB6D043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783E2-56E7-44C8-9BEA-B8A56763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1DE2-BA4F-4B09-9A50-CEA3ADE7F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4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D20D-C176-4A97-8F32-0DC1F437E4C2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2BF1-0E83-41A1-A8EB-A42F9C981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2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9AEA-9752-4BA5-9573-B02F191462C6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AF89D-9522-412C-A1C8-1824D1FD1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7B5B-F186-4D70-86E9-2AD737984E24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5C8C-FC7E-4AFE-ADD4-7CED66909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3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8428-EE8F-46CE-94CA-68DB2C70A991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4360-2D2F-4F48-87CD-A24B2713E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0ACC-5817-4537-9B96-675218F23F96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94D6-4025-4451-8E10-A5D0E9A1E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9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722C-BBE0-4B2F-8BE3-F483A6D0DA9C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DB94-C26F-4C70-BAF3-2407E6986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FDE-1B09-4EDD-9B9F-A2FF3FEA544B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38D8-3059-46AA-B088-7F8B10835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2F46-A322-4A2F-BFA5-53382A832E5B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0E31-13F2-4DDF-ADB2-0AFE8A571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5F6D7C-1EDB-4CAB-8AB7-B7977DDCB750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2AFC36-6873-4955-A38D-A921368D2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4D2ECD-72FB-45DD-A29D-4D1E1BF59D04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282305-6F32-415B-B813-7D6CC39D0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317157-960C-4EB6-87E1-275C122246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AB31B56-1873-4146-BF80-A16F2FBB5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7A687-06B7-4347-8E16-79B892F49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C1BECF-BE68-472F-90A1-578B3017C289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EFC7F-CF69-42B3-B265-F4BE2DD7E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CCAA-5B7E-43CB-AB3B-C28D73E6C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019DB3-94CD-4B66-AA78-B69241FD6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1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795A04-B793-60DB-FC52-7187CF635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11430001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726AA2-CA0E-1926-4328-9BF57F38B87E}"/>
              </a:ext>
            </a:extLst>
          </p:cNvPr>
          <p:cNvSpPr txBox="1"/>
          <p:nvPr/>
        </p:nvSpPr>
        <p:spPr>
          <a:xfrm>
            <a:off x="-152400" y="0"/>
            <a:ext cx="12268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18:4-6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“Whom seek ye?... Jesus of Nazareth.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Jesus saith unto them,  I am (he).  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6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DCE88-B7AB-E26C-0C33-BB61252B2EF0}"/>
              </a:ext>
            </a:extLst>
          </p:cNvPr>
          <p:cNvSpPr txBox="1"/>
          <p:nvPr/>
        </p:nvSpPr>
        <p:spPr>
          <a:xfrm>
            <a:off x="-228600" y="5105400"/>
            <a:ext cx="114300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soon then as said…I am he,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…fell to the ground.“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6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" y="21454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670981" cy="3657600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2" name="TextBox 1"/>
          <p:cNvSpPr txBox="1"/>
          <p:nvPr/>
        </p:nvSpPr>
        <p:spPr>
          <a:xfrm>
            <a:off x="4698354" y="4201798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John was the only apostle who stood by Jesus at the Cross.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Jn. 19:26 </a:t>
            </a:r>
          </a:p>
        </p:txBody>
      </p:sp>
    </p:spTree>
    <p:extLst>
      <p:ext uri="{BB962C8B-B14F-4D97-AF65-F5344CB8AC3E}">
        <p14:creationId xmlns:p14="http://schemas.microsoft.com/office/powerpoint/2010/main" val="115699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396349"/>
            <a:ext cx="1143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laid his hand upon me, saying…, Fear not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000" y="145703"/>
            <a:ext cx="1158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Some 60 years later Jesus comes to John</a:t>
            </a:r>
            <a:r>
              <a:rPr lang="en-US" sz="3200" b="1" i="1" dirty="0">
                <a:solidFill>
                  <a:schemeClr val="bg1"/>
                </a:solidFill>
              </a:rPr>
              <a:t>. </a:t>
            </a:r>
            <a:r>
              <a:rPr lang="en-US" sz="2800" b="1" i="1" dirty="0">
                <a:solidFill>
                  <a:schemeClr val="bg1"/>
                </a:solidFill>
              </a:rPr>
              <a:t>(Rev 1:17-18)</a:t>
            </a:r>
            <a:br>
              <a:rPr lang="en-US" sz="2400" b="1" i="1" dirty="0">
                <a:solidFill>
                  <a:srgbClr val="FFFF00"/>
                </a:solidFill>
              </a:rPr>
            </a:br>
            <a:r>
              <a:rPr lang="en-US" sz="3600" b="1" i="1" dirty="0">
                <a:solidFill>
                  <a:schemeClr val="bg1"/>
                </a:solidFill>
              </a:rPr>
              <a:t>“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saw him, I fell at his feet as dead. 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7CBA9-342F-9DAB-8938-2120954EB92D}"/>
              </a:ext>
            </a:extLst>
          </p:cNvPr>
          <p:cNvSpPr txBox="1"/>
          <p:nvPr/>
        </p:nvSpPr>
        <p:spPr>
          <a:xfrm>
            <a:off x="-49320" y="2165790"/>
            <a:ext cx="645012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am the first and the last: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I am he that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liveth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was dead; and, behold,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am alive for evermore,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the keys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hell and of death.”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6BCE3-730C-6DDC-42C3-A02649BF6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80961"/>
            <a:ext cx="1644068" cy="86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11811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Jesus’ Resurrection proved that he has the</a:t>
            </a:r>
          </a:p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authority over life and death.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(Rev. 3:7,8)  </a:t>
            </a:r>
          </a:p>
          <a:p>
            <a:pPr marL="0" indent="0"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"These things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that is holy, he that is true,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hath the key of David,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openeth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no man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shutteth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shutteth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no man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openeth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set before thee an open door…“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11545" y="0"/>
            <a:ext cx="18288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76201"/>
            <a:ext cx="929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I have the Keys”  </a:t>
            </a:r>
            <a:r>
              <a:rPr lang="en-US" altLang="en-US" sz="3600" b="1" dirty="0">
                <a:latin typeface="+mn-lt"/>
              </a:rPr>
              <a:t>Rev. 1:18</a:t>
            </a:r>
            <a:endParaRPr lang="en-US" altLang="en-US" sz="4800" b="1" dirty="0">
              <a:latin typeface="+mn-lt"/>
            </a:endParaRPr>
          </a:p>
          <a:p>
            <a:pPr algn="ctr"/>
            <a:r>
              <a:rPr lang="en-US" altLang="en-US" sz="4800" b="1" dirty="0">
                <a:latin typeface="Trebuchet MS" panose="020B0603020202020204" pitchFamily="34" charset="0"/>
              </a:rPr>
              <a:t>Keys symbolize Authority.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8" y="1878704"/>
            <a:ext cx="6059013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64" y="1828800"/>
            <a:ext cx="5274036" cy="5051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52401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Life has a way of slamming doors on us!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764700"/>
            <a:ext cx="1150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that first Easter Morning, Jesus used those “keys” to unlock some “difficult” doors. </a:t>
            </a:r>
          </a:p>
        </p:txBody>
      </p:sp>
    </p:spTree>
    <p:extLst>
      <p:ext uri="{BB962C8B-B14F-4D97-AF65-F5344CB8AC3E}">
        <p14:creationId xmlns:p14="http://schemas.microsoft.com/office/powerpoint/2010/main" val="9886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79772" y="909052"/>
            <a:ext cx="5763827" cy="254476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A. The women  were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the first at the tomb.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0715"/>
            <a:ext cx="1165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THE DOOR OF </a:t>
            </a:r>
            <a:r>
              <a:rPr lang="en-US" alt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DISCOURAGEMENT:</a:t>
            </a:r>
          </a:p>
          <a:p>
            <a:pPr>
              <a:spcBef>
                <a:spcPts val="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rebuchet MS" panose="020B0603020202020204" pitchFamily="34" charset="0"/>
              </a:rPr>
              <a:t>       </a:t>
            </a:r>
            <a:r>
              <a:rPr lang="en-US" altLang="en-US" sz="4400" b="1" i="1" dirty="0">
                <a:solidFill>
                  <a:srgbClr val="FFFF00"/>
                </a:solidFill>
                <a:latin typeface="Trebuchet MS" panose="020B0603020202020204" pitchFamily="34" charset="0"/>
              </a:rPr>
              <a:t>He opens the tomb.   </a:t>
            </a:r>
            <a:r>
              <a:rPr lang="en-US" altLang="en-US" sz="4400" b="1" dirty="0">
                <a:solidFill>
                  <a:schemeClr val="bg1"/>
                </a:solidFill>
                <a:latin typeface="Trebuchet MS" panose="020B0603020202020204" pitchFamily="34" charset="0"/>
              </a:rPr>
              <a:t>Luke 24:1-12   </a:t>
            </a:r>
            <a:endParaRPr lang="en-US" altLang="en-US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418" y="2895600"/>
            <a:ext cx="50245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n-US" sz="3600" b="1" dirty="0">
                <a:solidFill>
                  <a:schemeClr val="bg1"/>
                </a:solidFill>
              </a:rPr>
              <a:t>They were</a:t>
            </a:r>
          </a:p>
          <a:p>
            <a:r>
              <a:rPr lang="en-US" sz="3600" b="1" i="1" dirty="0">
                <a:solidFill>
                  <a:schemeClr val="bg1"/>
                </a:solidFill>
              </a:rPr>
              <a:t>      </a:t>
            </a:r>
            <a:r>
              <a:rPr lang="en-US" sz="3600" b="1" i="1" u="sng" dirty="0">
                <a:solidFill>
                  <a:srgbClr val="FFC000"/>
                </a:solidFill>
              </a:rPr>
              <a:t> </a:t>
            </a:r>
            <a:r>
              <a:rPr lang="en-US" sz="4800" b="1" i="1" u="sng" dirty="0">
                <a:solidFill>
                  <a:srgbClr val="FFC000"/>
                </a:solidFill>
              </a:rPr>
              <a:t>Devoted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   in spite of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   feeling defeated!</a:t>
            </a:r>
          </a:p>
        </p:txBody>
      </p:sp>
    </p:spTree>
    <p:extLst>
      <p:ext uri="{BB962C8B-B14F-4D97-AF65-F5344CB8AC3E}">
        <p14:creationId xmlns:p14="http://schemas.microsoft.com/office/powerpoint/2010/main" val="5969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1734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THE DOOR OF DISCOURAGEMENT: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rebuchet MS" panose="020B0603020202020204" pitchFamily="34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women were the first at the tomb.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Their Fears were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Futile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Mk 16:3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shall roll away the stone from the door?” 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0"/>
            <a:ext cx="19812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369290"/>
            <a:ext cx="38862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had already told them in Jn 14:1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AA98B-8F2F-D25C-6EC1-32B4B0D02B23}"/>
              </a:ext>
            </a:extLst>
          </p:cNvPr>
          <p:cNvSpPr txBox="1"/>
          <p:nvPr/>
        </p:nvSpPr>
        <p:spPr>
          <a:xfrm>
            <a:off x="152400" y="3387951"/>
            <a:ext cx="828402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“Let not your heart be troubled: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believe in God,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believe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also in me.”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Pisteuo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credit, trust, commit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"/>
            <a:ext cx="118110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THE DOOR OF DISCOURAGEMENT: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rebuchet MS" panose="020B0603020202020204" pitchFamily="34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women were the first at the tomb.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3600" b="1" dirty="0">
                <a:latin typeface="Trebuchet MS" panose="020B0603020202020204" pitchFamily="34" charset="0"/>
              </a:rPr>
              <a:t>  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Their Tears were </a:t>
            </a:r>
            <a:r>
              <a:rPr lang="en-US" alt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20:15,16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“why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weepest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thou? … Jesus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unto her, Mary. She turned herself, and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unto him… Master.”</a:t>
            </a:r>
          </a:p>
          <a:p>
            <a:pPr marL="0" indent="0" algn="ctr">
              <a:spcBef>
                <a:spcPts val="1800"/>
              </a:spcBef>
              <a:buNone/>
            </a:pPr>
            <a:endParaRPr lang="en-US" altLang="en-US" sz="6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96A4BD-535C-AA35-7CD0-E481480474BD}"/>
              </a:ext>
            </a:extLst>
          </p:cNvPr>
          <p:cNvSpPr txBox="1"/>
          <p:nvPr/>
        </p:nvSpPr>
        <p:spPr>
          <a:xfrm>
            <a:off x="35491" y="3276599"/>
            <a:ext cx="7467600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Ps.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30:5 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“weeping may endure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a night,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 joy cometh 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the morning.”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(Isaiah 35:10; Rev. 21:4)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Jesus Appears To Mary Magdalene — The Bible: The Power Of Rebirth |  dida-tech.it">
            <a:extLst>
              <a:ext uri="{FF2B5EF4-FFF2-40B4-BE49-F238E27FC236}">
                <a16:creationId xmlns:a16="http://schemas.microsoft.com/office/drawing/2014/main" id="{8073C184-CE58-4597-9E98-15ABE9C6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3"/>
          <a:stretch/>
        </p:blipFill>
        <p:spPr bwMode="auto">
          <a:xfrm>
            <a:off x="7620000" y="3346356"/>
            <a:ext cx="4536509" cy="35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0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THE DOOR OF DISCOURAGEMENT: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Their Remorse Was Replaced With A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Reminder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24:5-8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“Why seek ye the living among the dead? 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not here, but is risen: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he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you … Saying, The Son of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man must be …crucified,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third day rise again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3"/>
          <a:stretch/>
        </p:blipFill>
        <p:spPr>
          <a:xfrm>
            <a:off x="7257936" y="3505200"/>
            <a:ext cx="4934064" cy="33496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5088138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remembered his words” </a:t>
            </a:r>
          </a:p>
        </p:txBody>
      </p:sp>
    </p:spTree>
    <p:extLst>
      <p:ext uri="{BB962C8B-B14F-4D97-AF65-F5344CB8AC3E}">
        <p14:creationId xmlns:p14="http://schemas.microsoft.com/office/powerpoint/2010/main" val="34223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03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We’ll all face seasons of darkness and discouragement.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not to forget in the darkness,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you learned in the light!”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299" y="1909863"/>
            <a:ext cx="765337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is among you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40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obeyeth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voice of his servant,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darkness,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hath no light?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him trust in the name of the </a:t>
            </a:r>
            <a:r>
              <a:rPr lang="en-US" sz="40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stay upon his God.” </a:t>
            </a:r>
          </a:p>
          <a:p>
            <a:pPr algn="ctr"/>
            <a:r>
              <a:rPr lang="en-US" sz="3600" b="1" dirty="0"/>
              <a:t>Isaiah 50:10</a:t>
            </a:r>
            <a:b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salm 119:105 CHOOSE THE WORD OF GOD — Tell the Lord Thank You">
            <a:extLst>
              <a:ext uri="{FF2B5EF4-FFF2-40B4-BE49-F238E27FC236}">
                <a16:creationId xmlns:a16="http://schemas.microsoft.com/office/drawing/2014/main" id="{54F81B1A-D35D-268E-832A-ADCCE21B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399"/>
            <a:ext cx="4604584" cy="48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2278"/>
            <a:ext cx="7772400" cy="67056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Resurrection is Central to our Faith and Hope!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Invitation" pitchFamily="2" charset="0"/>
              </a:rPr>
              <a:t>“”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Christ be not raised, your faith is vain; ye are yet in your sins….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in this life only we have hope in Christ,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of all men most miserable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6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                        1 Cor 15:17-19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" y="1"/>
            <a:ext cx="1203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THE DOOR OF DISCOURAGEMENT: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rebuchet MS" panose="020B0603020202020204" pitchFamily="34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women were Devoted in their defeat.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Remorse Was Replaced With Reminders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Their Devotion led to a Delightful “Duty.”  Lk 24:9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Duty to God is a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Privilege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7356" y="3283662"/>
            <a:ext cx="62896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"go …tell his disciples … that he goeth before you into Galilee: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shall ye see him"    </a:t>
            </a:r>
            <a:r>
              <a:rPr lang="en-US" sz="3200" b="1" dirty="0"/>
              <a:t>(Mark 16:7)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82" y="3200400"/>
            <a:ext cx="5392212" cy="364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84" y="0"/>
            <a:ext cx="203301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733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DOOR OF </a:t>
            </a:r>
            <a:r>
              <a:rPr lang="en-US" alt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13-35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opens their eyes!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13-35)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Their Doubt Was Complicated By: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 Transition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Doubt pressured them to focus 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human reasoning rather than Divine Revelation. 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4" y="3429000"/>
            <a:ext cx="4730824" cy="3420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0"/>
            <a:ext cx="2298192" cy="198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2715" y="3429000"/>
            <a:ext cx="7543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allowed their: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Feelings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overwhelmed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their Faith.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replaced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God’s  Inspiration.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Door of </a:t>
            </a:r>
            <a:r>
              <a:rPr lang="en-US" alt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13-35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Their Doubt Was Complicated By: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Their Transition.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The Revelation 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(of their selfish motives)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wanted: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 Messiah, not a 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b) Security, (Freedom for Rome) not a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Savior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Lk 24:21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we trusted that it had been he which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should have redeemed Israel:”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Redemption comes at a Price!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4308"/>
          <a:stretch/>
        </p:blipFill>
        <p:spPr>
          <a:xfrm>
            <a:off x="7772400" y="4484237"/>
            <a:ext cx="4419600" cy="2377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0"/>
            <a:ext cx="2298192" cy="198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5562600"/>
            <a:ext cx="73661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20:28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Son of man came …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 give his life a ransom for many.”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12192000" cy="6858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Door of </a:t>
            </a:r>
            <a:r>
              <a:rPr lang="en-US" alt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13-35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The Great Physician: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Diagnose their problem: 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Faithlessness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25-26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fools, and 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slow of heart to believe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that the prophets have spoken: Ought not Christ to have suffered these things, and to enter into his glory? 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real problem was not in their heads,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in their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hearts!</a:t>
            </a:r>
            <a:endParaRPr lang="en-US" altLang="en-US" sz="40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4:23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“Keep thy heart with all diligence;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for out of it are the issues of life.” 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2"/>
          <a:stretch/>
        </p:blipFill>
        <p:spPr>
          <a:xfrm>
            <a:off x="9220200" y="4320864"/>
            <a:ext cx="2895600" cy="2520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0"/>
            <a:ext cx="229819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2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" y="-76200"/>
            <a:ext cx="11963400" cy="6858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Door of 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13-35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Great Physician: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2) Prescribes the solution.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27-28 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“beginning at Moses and all the prophets,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expounded unto them in all the scriptures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things concerning himself. “ 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782" y="3620923"/>
            <a:ext cx="90994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10:17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“faith cometh by hearing,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 hearing by the word of God.“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has the solutions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our problems!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4000" dirty="0" err="1"/>
              <a:t>entolē</a:t>
            </a:r>
            <a:r>
              <a:rPr lang="en-US" alt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authoritative 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prescription.</a:t>
            </a:r>
            <a:endParaRPr lang="en-US" altLang="en-US" sz="32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10416"/>
          <a:stretch/>
        </p:blipFill>
        <p:spPr>
          <a:xfrm>
            <a:off x="8763000" y="3677057"/>
            <a:ext cx="3456373" cy="3180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0"/>
            <a:ext cx="22981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37555" y="-48377"/>
            <a:ext cx="11936815" cy="664633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Prescribes the solution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27-28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ultimately “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medication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Vs 32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“Did not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hearts burn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us..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while he opened the scriptures”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It penetrates deeper than any medicine.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4:12,13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word of God is quick, and powerful, and sharper than any two-edged sword, piercing even to the dividing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asunder of soul and spirit…,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a discerner of the thoughts and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intents of the heart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-1"/>
            <a:ext cx="1676400" cy="1334005"/>
          </a:xfrm>
          <a:prstGeom prst="rect">
            <a:avLst/>
          </a:prstGeom>
        </p:spPr>
      </p:pic>
      <p:pic>
        <p:nvPicPr>
          <p:cNvPr id="1026" name="Picture 2" descr="Image result for jesus with the disciples in emma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1"/>
          <a:stretch/>
        </p:blipFill>
        <p:spPr bwMode="auto">
          <a:xfrm>
            <a:off x="-1846" y="1295400"/>
            <a:ext cx="321288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0A9FF-E157-52F1-B095-8B5B5EA08583}"/>
              </a:ext>
            </a:extLst>
          </p:cNvPr>
          <p:cNvSpPr txBox="1"/>
          <p:nvPr/>
        </p:nvSpPr>
        <p:spPr>
          <a:xfrm>
            <a:off x="3211040" y="2342761"/>
            <a:ext cx="898096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Mt 22:29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err, not knowing the scriptures,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nor the power of God.” </a:t>
            </a:r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2784" y="31444"/>
            <a:ext cx="11936815" cy="664633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Door of </a:t>
            </a:r>
            <a:r>
              <a:rPr lang="en-US" alt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13-35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/>
              <a:t> C. </a:t>
            </a:r>
            <a:r>
              <a:rPr lang="en-US" altLang="en-US" sz="4400" b="1" i="1" u="sng" dirty="0"/>
              <a:t>When</a:t>
            </a:r>
            <a:r>
              <a:rPr lang="en-US" altLang="en-US" sz="4400" b="1" dirty="0"/>
              <a:t> They Opened Their Hearts,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0000FF"/>
                </a:solidFill>
              </a:rPr>
              <a:t>    God Opened Their Eyes! </a:t>
            </a:r>
            <a:r>
              <a:rPr lang="en-US" altLang="en-US" sz="3600" b="1" i="1" dirty="0"/>
              <a:t>(2 Cor 3:14-18)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They already had the evidence of the promises of Jesus, the empty tomb, the angels, the women’s witness, and the Scriptures.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b="1" dirty="0"/>
              <a:t>    </a:t>
            </a:r>
            <a:r>
              <a:rPr lang="en-US" altLang="en-US" sz="4800" b="1" dirty="0">
                <a:solidFill>
                  <a:srgbClr val="0000FF"/>
                </a:solidFill>
              </a:rPr>
              <a:t>How much more “evidence” do you need?  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400" b="1" dirty="0"/>
              <a:t>                         Man says “seeing is believing”,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400" b="1" dirty="0"/>
              <a:t>                but </a:t>
            </a:r>
            <a:r>
              <a:rPr lang="en-US" altLang="en-US" sz="4800" b="1" dirty="0"/>
              <a:t>God says “believing is seeing!”</a:t>
            </a:r>
            <a:endParaRPr lang="en-US" altLang="en-US" sz="4400" b="1" dirty="0"/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jesus with the disciples in emma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1"/>
          <a:stretch/>
        </p:blipFill>
        <p:spPr bwMode="auto">
          <a:xfrm>
            <a:off x="9217105" y="1"/>
            <a:ext cx="297489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2784" y="31444"/>
            <a:ext cx="11936815" cy="664633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</a:rPr>
              <a:t>2)  They immediately returned to share with others!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      (a 16 mile round trip!)</a:t>
            </a:r>
            <a:r>
              <a:rPr lang="en-US" altLang="en-US" sz="4000" b="1" dirty="0">
                <a:solidFill>
                  <a:srgbClr val="FF0066"/>
                </a:solidFill>
              </a:rPr>
              <a:t>  </a:t>
            </a:r>
            <a:r>
              <a:rPr lang="en-US" altLang="en-US" sz="3600" dirty="0"/>
              <a:t>Luke 24:33-35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rose up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same hour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returned to Jerusalem, and found the eleven gathered together, and them that were with them,  Saying,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is risen indeed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hath appeared to Simon.  And they told what things were done in the way”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1" y="3733800"/>
            <a:ext cx="11555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best evidence that we have understood the Bible and met the living Christ is that we have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something exciting to share with others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107:2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the redeemed of the Lord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Say so!”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88" y="4953000"/>
            <a:ext cx="314413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2784" y="31444"/>
            <a:ext cx="11936815" cy="6646333"/>
          </a:xfrm>
        </p:spPr>
        <p:txBody>
          <a:bodyPr/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Doubt makes the mountain which faith moves.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b="1" dirty="0"/>
              <a:t>Doubt sees the obstacles; 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b="1" dirty="0"/>
              <a:t>   </a:t>
            </a:r>
            <a:r>
              <a:rPr lang="en-US" sz="4800" b="1" i="1" dirty="0">
                <a:solidFill>
                  <a:srgbClr val="0000FF"/>
                </a:solidFill>
              </a:rPr>
              <a:t>Faith sees the way.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b="1" dirty="0"/>
              <a:t>Doubt sees the darkest night;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b="1" dirty="0"/>
              <a:t>  </a:t>
            </a:r>
            <a:r>
              <a:rPr lang="en-US" sz="4800" b="1" i="1" dirty="0">
                <a:solidFill>
                  <a:srgbClr val="0000FF"/>
                </a:solidFill>
              </a:rPr>
              <a:t>Faith sees the day.  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b="1" dirty="0"/>
              <a:t>Doubt dreads to take a step; 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b="1" dirty="0"/>
              <a:t> </a:t>
            </a:r>
            <a:r>
              <a:rPr lang="en-US" sz="4800" b="1" i="1" dirty="0">
                <a:solidFill>
                  <a:srgbClr val="0000FF"/>
                </a:solidFill>
              </a:rPr>
              <a:t>Faith soars on high;  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6000" b="1" dirty="0"/>
              <a:t>Doubt questions, "Who believes?“ 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6000" b="1" dirty="0"/>
              <a:t> </a:t>
            </a:r>
            <a:r>
              <a:rPr lang="en-US" sz="6000" b="1" i="1" dirty="0">
                <a:solidFill>
                  <a:srgbClr val="0000FF"/>
                </a:solidFill>
              </a:rPr>
              <a:t>Faith answers, "I."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2784" y="31444"/>
            <a:ext cx="11936815" cy="664633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Door of Distress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Vs.  36-45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were terrified and affrighted…”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0"/>
              </a:spcBef>
              <a:buAutoNum type="alphaUcPeriod"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Christ’s Peace. 36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“Peace be unto you””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Remember “Peace” means to </a:t>
            </a:r>
            <a:r>
              <a:rPr lang="en-US" alt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:“to join”) 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Process (for finding peace.)  Vs 39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Encouragement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 my hands and my feet, that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it is I myself, handle me, and see.”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Chastisement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“he upbraided them with their unbelief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 hardness of heart, because they believed not them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which had seen him after he was risen."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(Mk 16:14)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0"/>
            <a:ext cx="22981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52400"/>
            <a:ext cx="7010400" cy="6705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“Most miserable” certainly seems to describe the disciples during those 3 days.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had to go through a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they could comprehend and experience the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resurrection.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2784" y="31444"/>
            <a:ext cx="11936815" cy="664633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Door of Distress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Vs.  36-45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“terrified and affrighted…”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Christ’s Peace.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“Peace be unto you.”36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Christ’s Process.  Vs 39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Encouragement….     2) Chastisement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3) Enlightenment:  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44,45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opened he their 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that they might understand the scriptures”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nooce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mind, intellect, perception.)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opens their </a:t>
            </a:r>
            <a:r>
              <a:rPr lang="en-US" alt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0"/>
            <a:ext cx="22981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2784" y="31444"/>
            <a:ext cx="11936815" cy="664633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trapped behind the door of: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Discouragement?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Doubt?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Distress?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he that </a:t>
            </a: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openeth</a:t>
            </a:r>
            <a:endParaRPr lang="en-US" alt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no man </a:t>
            </a: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shutteth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3:7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8557"/>
          <a:stretch/>
        </p:blipFill>
        <p:spPr>
          <a:xfrm>
            <a:off x="9448799" y="4266922"/>
            <a:ext cx="2752531" cy="26050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9F9222-DA1D-88FE-59F3-EDD7DC5083CB}"/>
              </a:ext>
            </a:extLst>
          </p:cNvPr>
          <p:cNvSpPr txBox="1"/>
          <p:nvPr/>
        </p:nvSpPr>
        <p:spPr>
          <a:xfrm>
            <a:off x="6503584" y="1026053"/>
            <a:ext cx="568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to the Open Tomb!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BBF39-9EA8-7506-EC0F-24F8B6148B95}"/>
              </a:ext>
            </a:extLst>
          </p:cNvPr>
          <p:cNvSpPr txBox="1"/>
          <p:nvPr/>
        </p:nvSpPr>
        <p:spPr>
          <a:xfrm>
            <a:off x="3352800" y="1981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eyes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(heart) to God’s Promise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38948-D35B-50BD-566C-60A43EF55191}"/>
              </a:ext>
            </a:extLst>
          </p:cNvPr>
          <p:cNvSpPr txBox="1"/>
          <p:nvPr/>
        </p:nvSpPr>
        <p:spPr>
          <a:xfrm flipH="1">
            <a:off x="4207164" y="2936347"/>
            <a:ext cx="783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mind (heart) to God’s Presence!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13:5</a:t>
            </a:r>
          </a:p>
        </p:txBody>
      </p:sp>
    </p:spTree>
    <p:extLst>
      <p:ext uri="{BB962C8B-B14F-4D97-AF65-F5344CB8AC3E}">
        <p14:creationId xmlns:p14="http://schemas.microsoft.com/office/powerpoint/2010/main" val="41119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F20D5-8708-C9AA-2170-25B7BED4106C}"/>
              </a:ext>
            </a:extLst>
          </p:cNvPr>
          <p:cNvSpPr/>
          <p:nvPr/>
        </p:nvSpPr>
        <p:spPr>
          <a:xfrm>
            <a:off x="0" y="0"/>
            <a:ext cx="12115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 Means </a:t>
            </a:r>
          </a:p>
          <a:p>
            <a:pPr lvl="0">
              <a:spcBef>
                <a:spcPts val="0"/>
              </a:spcBef>
            </a:pPr>
            <a:r>
              <a:rPr lang="en-US" altLang="en-US" sz="4800" b="1" dirty="0">
                <a:solidFill>
                  <a:prstClr val="black"/>
                </a:solidFill>
              </a:rPr>
              <a:t>That God has a </a:t>
            </a:r>
            <a:r>
              <a:rPr lang="en-US" altLang="en-US" sz="4800" b="1" i="1" u="sng" dirty="0">
                <a:solidFill>
                  <a:srgbClr val="FF0066"/>
                </a:solidFill>
              </a:rPr>
              <a:t>Plan</a:t>
            </a:r>
            <a:r>
              <a:rPr lang="en-US" altLang="en-US" sz="4800" b="1" dirty="0">
                <a:solidFill>
                  <a:prstClr val="black"/>
                </a:solidFill>
              </a:rPr>
              <a:t>!  </a:t>
            </a:r>
            <a:r>
              <a:rPr lang="en-US" altLang="en-US" sz="4000" b="1" i="1" dirty="0">
                <a:solidFill>
                  <a:prstClr val="black"/>
                </a:solidFill>
              </a:rPr>
              <a:t>Jer. 29:11; Pr. 3:1-4</a:t>
            </a:r>
          </a:p>
          <a:p>
            <a:pPr lvl="0" algn="ctr">
              <a:spcBef>
                <a:spcPts val="0"/>
              </a:spcBef>
            </a:pPr>
            <a:r>
              <a:rPr lang="en-US" altLang="en-US" sz="4000" b="1" i="1" dirty="0">
                <a:solidFill>
                  <a:prstClr val="black"/>
                </a:solidFill>
              </a:rPr>
              <a:t>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“…keep my commandments… write them on thine heart:”</a:t>
            </a:r>
            <a:endParaRPr lang="en-US" altLang="en-US" sz="4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</a:pPr>
            <a:r>
              <a:rPr lang="en-US" altLang="en-US" sz="4800" b="1" dirty="0">
                <a:solidFill>
                  <a:prstClr val="black"/>
                </a:solidFill>
              </a:rPr>
              <a:t>That Plan involves a </a:t>
            </a:r>
            <a:r>
              <a:rPr lang="en-US" altLang="en-US" sz="4800" b="1" i="1" u="sng" dirty="0">
                <a:solidFill>
                  <a:srgbClr val="FF0066"/>
                </a:solidFill>
              </a:rPr>
              <a:t>Process</a:t>
            </a:r>
            <a:r>
              <a:rPr lang="en-US" altLang="en-US" sz="4800" b="1" dirty="0">
                <a:solidFill>
                  <a:prstClr val="black"/>
                </a:solidFill>
              </a:rPr>
              <a:t>!  </a:t>
            </a:r>
            <a:r>
              <a:rPr lang="en-US" altLang="en-US" sz="4000" b="1" i="1" dirty="0">
                <a:solidFill>
                  <a:prstClr val="black"/>
                </a:solidFill>
              </a:rPr>
              <a:t>Pr. 3:5</a:t>
            </a:r>
          </a:p>
          <a:p>
            <a:pPr lvl="0" algn="ctr">
              <a:spcBef>
                <a:spcPts val="0"/>
              </a:spcBef>
            </a:pPr>
            <a:r>
              <a:rPr lang="en-US" altLang="en-US" sz="3600" b="1" i="1" dirty="0">
                <a:solidFill>
                  <a:prstClr val="black"/>
                </a:solidFill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in the LORD with all thine heart; </a:t>
            </a:r>
          </a:p>
          <a:p>
            <a:pPr lvl="0" algn="ctr">
              <a:spcBef>
                <a:spcPts val="0"/>
              </a:spcBef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lean not unto 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thine own understanding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  </a:t>
            </a:r>
            <a:endParaRPr lang="en-US" altLang="en-US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</a:pPr>
            <a:r>
              <a:rPr lang="en-US" altLang="en-US" sz="4800" b="1" dirty="0">
                <a:solidFill>
                  <a:prstClr val="black"/>
                </a:solidFill>
              </a:rPr>
              <a:t>That Process involves a </a:t>
            </a:r>
            <a:r>
              <a:rPr lang="en-US" altLang="en-US" sz="4800" b="1" i="1" u="sng" dirty="0">
                <a:solidFill>
                  <a:srgbClr val="FF0066"/>
                </a:solidFill>
              </a:rPr>
              <a:t>Path</a:t>
            </a:r>
            <a:r>
              <a:rPr lang="en-US" altLang="en-US" sz="4800" b="1" dirty="0">
                <a:solidFill>
                  <a:prstClr val="black"/>
                </a:solidFill>
              </a:rPr>
              <a:t>!  </a:t>
            </a:r>
            <a:r>
              <a:rPr lang="en-US" altLang="en-US" sz="4000" b="1" dirty="0">
                <a:solidFill>
                  <a:prstClr val="black"/>
                </a:solidFill>
              </a:rPr>
              <a:t> </a:t>
            </a:r>
            <a:r>
              <a:rPr lang="en-US" altLang="en-US" sz="3600" b="1" i="1" dirty="0">
                <a:solidFill>
                  <a:prstClr val="black"/>
                </a:solidFill>
              </a:rPr>
              <a:t>Pr. 3:6</a:t>
            </a:r>
            <a:endParaRPr lang="en-US" altLang="en-US" sz="4000" b="1" i="1" dirty="0">
              <a:solidFill>
                <a:prstClr val="black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Invitation" pitchFamily="2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all thy ways acknowledge Him, he’ll direct thy paths”</a:t>
            </a:r>
          </a:p>
          <a:p>
            <a:pPr lvl="0" algn="ctr">
              <a:spcBef>
                <a:spcPts val="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4:18 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path of the just…”</a:t>
            </a:r>
          </a:p>
        </p:txBody>
      </p:sp>
    </p:spTree>
    <p:extLst>
      <p:ext uri="{BB962C8B-B14F-4D97-AF65-F5344CB8AC3E}">
        <p14:creationId xmlns:p14="http://schemas.microsoft.com/office/powerpoint/2010/main" val="6796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F20D5-8708-C9AA-2170-25B7BED4106C}"/>
              </a:ext>
            </a:extLst>
          </p:cNvPr>
          <p:cNvSpPr/>
          <p:nvPr/>
        </p:nvSpPr>
        <p:spPr>
          <a:xfrm>
            <a:off x="0" y="0"/>
            <a:ext cx="12115800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Easter Mean?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That Path involves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Personal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Choices!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3:7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“Be not wise in thine own eyes: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fear the LORD,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depart from evil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1)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 carries a death penalty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Ro. 6:23; Rev. 20:14,15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Jesus death paid that debt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Ro. 5:8; 1 Cor 15:3; 2 Cor 5:21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vitation" pitchFamily="2" charset="0"/>
                <a:ea typeface="+mn-ea"/>
                <a:cs typeface="Arial" charset="0"/>
              </a:rPr>
              <a:t> 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“It is finished”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Jn 19:30 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teleo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completed, debt is </a:t>
            </a:r>
            <a:r>
              <a:rPr kumimoji="0" lang="en-US" alt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discharged!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must choose to accept this gift of grace.  John 3:16-18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that believeth (trusts) on him is not condemned.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that believeth not is condemned already”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vitation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2784" y="31445"/>
            <a:ext cx="11936815" cy="8829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/>
              <a:t>There’s one door even God can’t open!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692" y="900345"/>
            <a:ext cx="7225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Because it only opens from the Inside!  (Ro. 10:10)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274410"/>
            <a:ext cx="6858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Revelation 3:20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 ”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I stand at the door, and knock: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man hear my voice,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open the door,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come in to him.”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F404C1-55FA-67CD-B110-E6388C1C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914401"/>
            <a:ext cx="42481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2784" y="31444"/>
            <a:ext cx="11936815" cy="664633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opens the doors of discouragement, doubt, &amp; distress to encourage us to walk through: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Door of Devotion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Vs.  36-45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He Opens their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Lips.</a:t>
            </a:r>
            <a:r>
              <a:rPr lang="en-US" alt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46-49)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Our Part: Pray and Obey.  Vs. 49; Acts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(They/we were to be witnesses)   (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times in Acts.) 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 God’s Part:  Enlighten and Empower. (Acts 1:8)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"ye shall receive power, after that the Holy Ghost is come upon you: and ye shall be witnesses unto me“  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065" y="1752600"/>
            <a:ext cx="191516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2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21076" y="790156"/>
            <a:ext cx="5181600" cy="25447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Are you willing to Walk through the door of Devotion?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20715"/>
            <a:ext cx="1211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have opened your heart to Him…</a:t>
            </a:r>
            <a:endParaRPr lang="en-US" altLang="en-US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227196"/>
            <a:ext cx="464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set before thee an open door”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3:8</a:t>
            </a:r>
          </a:p>
        </p:txBody>
      </p:sp>
    </p:spTree>
    <p:extLst>
      <p:ext uri="{BB962C8B-B14F-4D97-AF65-F5344CB8AC3E}">
        <p14:creationId xmlns:p14="http://schemas.microsoft.com/office/powerpoint/2010/main" val="255941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easter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317"/>
            <a:ext cx="12192000" cy="6858000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04800" y="20360"/>
            <a:ext cx="1135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Easter reminds us that “Faith” involves a Journey that includes a “</a:t>
            </a:r>
            <a:r>
              <a:rPr lang="en-US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Cross” (Lk 9:23)….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671624"/>
            <a:ext cx="1135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But leads to a Crown!   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Tim. 4:6-8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333A79-C945-4F9D-8723-56D73A56B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61200"/>
            <a:ext cx="11658600" cy="3223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3E7C91-B77D-409F-AE8A-BFB5E364F094}"/>
              </a:ext>
            </a:extLst>
          </p:cNvPr>
          <p:cNvSpPr txBox="1"/>
          <p:nvPr/>
        </p:nvSpPr>
        <p:spPr>
          <a:xfrm>
            <a:off x="9870605" y="6019800"/>
            <a:ext cx="170163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Ron </a:t>
            </a:r>
            <a:r>
              <a:rPr lang="en-US" sz="2000" b="1" dirty="0" err="1"/>
              <a:t>DiCianni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824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05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33175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36898"/>
            <a:ext cx="1112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Jn 19:13-15,19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Pilate …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 …behold your king.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they cried out, Away with him, crucify him.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Pilate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I crucify your King?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6812" r="2106"/>
          <a:stretch/>
        </p:blipFill>
        <p:spPr>
          <a:xfrm>
            <a:off x="0" y="2108200"/>
            <a:ext cx="8382000" cy="474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9570E4-310B-9729-158C-35A57C9BB0CA}"/>
              </a:ext>
            </a:extLst>
          </p:cNvPr>
          <p:cNvSpPr txBox="1"/>
          <p:nvPr/>
        </p:nvSpPr>
        <p:spPr>
          <a:xfrm>
            <a:off x="8229600" y="2139840"/>
            <a:ext cx="3886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have no 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 Caesar” </a:t>
            </a:r>
          </a:p>
        </p:txBody>
      </p:sp>
    </p:spTree>
    <p:extLst>
      <p:ext uri="{BB962C8B-B14F-4D97-AF65-F5344CB8AC3E}">
        <p14:creationId xmlns:p14="http://schemas.microsoft.com/office/powerpoint/2010/main" val="35666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33175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" y="27709"/>
            <a:ext cx="12115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354" y="51656"/>
            <a:ext cx="878724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Jn</a:t>
            </a:r>
            <a:r>
              <a:rPr lang="en-US" sz="2400" b="1" dirty="0">
                <a:solidFill>
                  <a:schemeClr val="bg1"/>
                </a:solidFill>
              </a:rPr>
              <a:t> 19:19-22 </a:t>
            </a:r>
            <a:r>
              <a:rPr lang="en-US" sz="2800" b="1" dirty="0">
                <a:solidFill>
                  <a:schemeClr val="bg1"/>
                </a:solidFill>
              </a:rPr>
              <a:t>“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Pilate wrote a title, and put it on the cross. And the writing was,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Of Nazareth The King Of The Jews.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title then read many of the Jews: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written in Hebrew, Greek, and Latin.</a:t>
            </a:r>
          </a:p>
          <a:p>
            <a:pPr algn="ctr">
              <a:spcBef>
                <a:spcPts val="0"/>
              </a:spcBef>
            </a:pP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6"/>
          <a:stretch/>
        </p:blipFill>
        <p:spPr>
          <a:xfrm>
            <a:off x="367066" y="2922675"/>
            <a:ext cx="11620499" cy="1724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b="29807"/>
          <a:stretch/>
        </p:blipFill>
        <p:spPr>
          <a:xfrm>
            <a:off x="8610599" y="27709"/>
            <a:ext cx="3537527" cy="2600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" y="288320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354" y="4701276"/>
            <a:ext cx="11620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said the chief priests of the Jews to Pilate,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not, The King of the Jews…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Pilate answered, What I have written I have written.” 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9220200" cy="449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4353034"/>
            <a:ext cx="11201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Hebrew: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   </a:t>
            </a:r>
            <a:r>
              <a:rPr lang="en-US" sz="3600" b="1" dirty="0">
                <a:solidFill>
                  <a:srgbClr val="FFFF00"/>
                </a:solidFill>
              </a:rPr>
              <a:t>(</a:t>
            </a:r>
            <a:r>
              <a:rPr lang="en-US" sz="36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b="1" dirty="0" err="1">
                <a:solidFill>
                  <a:srgbClr val="FFFF00"/>
                </a:solidFill>
              </a:rPr>
              <a:t>eshua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="1" dirty="0">
                <a:solidFill>
                  <a:srgbClr val="FFFF00"/>
                </a:solidFill>
              </a:rPr>
              <a:t>a-</a:t>
            </a:r>
            <a:r>
              <a:rPr lang="en-US" sz="3600" b="1" dirty="0" err="1">
                <a:solidFill>
                  <a:srgbClr val="FFFF00"/>
                </a:solidFill>
              </a:rPr>
              <a:t>Notzri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600" b="1" dirty="0" err="1">
                <a:solidFill>
                  <a:srgbClr val="FFFF00"/>
                </a:solidFill>
              </a:rPr>
              <a:t>u'Melekh</a:t>
            </a:r>
            <a:r>
              <a:rPr lang="en-US" sz="3600" b="1" dirty="0">
                <a:solidFill>
                  <a:srgbClr val="FFFF00"/>
                </a:solidFill>
              </a:rPr>
              <a:t> ha  </a:t>
            </a:r>
            <a:r>
              <a:rPr lang="en-US" sz="36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b="1" dirty="0" err="1">
                <a:solidFill>
                  <a:srgbClr val="FFFF00"/>
                </a:solidFill>
              </a:rPr>
              <a:t>ehudim</a:t>
            </a:r>
            <a:r>
              <a:rPr lang="en-US" sz="3600" b="1" dirty="0">
                <a:solidFill>
                  <a:srgbClr val="FFFF00"/>
                </a:solidFill>
              </a:rPr>
              <a:t>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abbreviation would be the sacred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Hebrew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Tetragrammaton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Ex. 3:14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1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" b="63570"/>
          <a:stretch/>
        </p:blipFill>
        <p:spPr>
          <a:xfrm>
            <a:off x="2590800" y="4384952"/>
            <a:ext cx="6038850" cy="564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4" b="16913"/>
          <a:stretch/>
        </p:blipFill>
        <p:spPr>
          <a:xfrm>
            <a:off x="2865974" y="1445793"/>
            <a:ext cx="6705600" cy="4313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1" y="1924425"/>
            <a:ext cx="870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azarenus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</a:t>
            </a:r>
            <a:r>
              <a:rPr lang="en-US" sz="40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udaeorum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2445" y="1426618"/>
            <a:ext cx="126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Latin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0491" y="2666398"/>
            <a:ext cx="3898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Yahweh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 AM!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66" y="20116"/>
            <a:ext cx="2177468" cy="1143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0451" y="2603981"/>
            <a:ext cx="3390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Translated “LORD”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6792 times</a:t>
            </a:r>
          </a:p>
        </p:txBody>
      </p:sp>
    </p:spTree>
    <p:extLst>
      <p:ext uri="{BB962C8B-B14F-4D97-AF65-F5344CB8AC3E}">
        <p14:creationId xmlns:p14="http://schemas.microsoft.com/office/powerpoint/2010/main" val="32197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33175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6717A4-9FC5-A8F0-8B67-35E90C574BAA}"/>
              </a:ext>
            </a:extLst>
          </p:cNvPr>
          <p:cNvSpPr txBox="1"/>
          <p:nvPr/>
        </p:nvSpPr>
        <p:spPr>
          <a:xfrm>
            <a:off x="457200" y="0"/>
            <a:ext cx="117348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Jesus had claimed this title repeatedly!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6:35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eimi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bread of life”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8:12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light of the world”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8:24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“if ye believe not that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am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(he),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 shall die in your sins.”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8:58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“Before Abraham was,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am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10:9 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door…”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10:11,14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good shepherd…”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10:36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Son of God”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33175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6717A4-9FC5-A8F0-8B67-35E90C574BAA}"/>
              </a:ext>
            </a:extLst>
          </p:cNvPr>
          <p:cNvSpPr txBox="1"/>
          <p:nvPr/>
        </p:nvSpPr>
        <p:spPr>
          <a:xfrm>
            <a:off x="457200" y="0"/>
            <a:ext cx="11734800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Jesus had claimed this title repeatedly!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11:25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resurrection and the life”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13:13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“Ye call me Master &amp; Lord: ye say well;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(so)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am.” 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Jn 13:19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“Now I tell you before it come, that, when it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come to pass, ye may believe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(he)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14:6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way, the truth, and the life:”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15:1,5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true vine”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Our High Priest Was Rejected by the High Priest – JBenSimpson.com">
            <a:extLst>
              <a:ext uri="{FF2B5EF4-FFF2-40B4-BE49-F238E27FC236}">
                <a16:creationId xmlns:a16="http://schemas.microsoft.com/office/drawing/2014/main" id="{FCB6CFD7-6AD2-49BE-A08A-A0AD89393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19481"/>
          <a:stretch/>
        </p:blipFill>
        <p:spPr bwMode="auto">
          <a:xfrm>
            <a:off x="57912" y="794296"/>
            <a:ext cx="5352288" cy="301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FB4ACB-EB10-7387-5D60-B1DC1CF65B3F}"/>
              </a:ext>
            </a:extLst>
          </p:cNvPr>
          <p:cNvSpPr txBox="1"/>
          <p:nvPr/>
        </p:nvSpPr>
        <p:spPr>
          <a:xfrm>
            <a:off x="227926" y="65038"/>
            <a:ext cx="11811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enemies recognized he made this claim.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ECD6E-3E8D-008D-21BA-9E5DB4C2EB37}"/>
              </a:ext>
            </a:extLst>
          </p:cNvPr>
          <p:cNvSpPr txBox="1"/>
          <p:nvPr/>
        </p:nvSpPr>
        <p:spPr>
          <a:xfrm>
            <a:off x="5638800" y="794295"/>
            <a:ext cx="655167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“Art thou the Christ,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Son of the Blessed?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Jesus said,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am!”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B6A46-294D-0F97-D5C5-D315A11E3248}"/>
              </a:ext>
            </a:extLst>
          </p:cNvPr>
          <p:cNvSpPr txBox="1"/>
          <p:nvPr/>
        </p:nvSpPr>
        <p:spPr>
          <a:xfrm>
            <a:off x="3257550" y="3228585"/>
            <a:ext cx="190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Mk 4:61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838AF0-7989-AE90-F15D-622024A9470A}"/>
              </a:ext>
            </a:extLst>
          </p:cNvPr>
          <p:cNvSpPr txBox="1"/>
          <p:nvPr/>
        </p:nvSpPr>
        <p:spPr>
          <a:xfrm>
            <a:off x="4166372" y="3124200"/>
            <a:ext cx="8305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he be the King of Israel,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him now come down from the cross, and we will believe him. </a:t>
            </a:r>
          </a:p>
          <a:p>
            <a:pPr algn="ctr"/>
            <a:r>
              <a:rPr lang="en-US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He trusted in God; let him deliver him now, if he will have him: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he said, I am the Son of God.” 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Did Jews Kill Jesus? - Covenant Messenger Ministries">
            <a:extLst>
              <a:ext uri="{FF2B5EF4-FFF2-40B4-BE49-F238E27FC236}">
                <a16:creationId xmlns:a16="http://schemas.microsoft.com/office/drawing/2014/main" id="{61B351E9-50FE-8278-DA26-796B1B5B0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" y="3807013"/>
            <a:ext cx="4292020" cy="30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67BEBD-AAA6-395F-CD18-AA9C0B49A057}"/>
              </a:ext>
            </a:extLst>
          </p:cNvPr>
          <p:cNvSpPr txBox="1"/>
          <p:nvPr/>
        </p:nvSpPr>
        <p:spPr>
          <a:xfrm>
            <a:off x="736706" y="6364332"/>
            <a:ext cx="2539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 27:42,43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2621</Words>
  <Application>Microsoft Office PowerPoint</Application>
  <PresentationFormat>Widescreen</PresentationFormat>
  <Paragraphs>291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Georgia</vt:lpstr>
      <vt:lpstr>Invitation</vt:lpstr>
      <vt:lpstr>Times New Roman</vt:lpstr>
      <vt:lpstr>Trebuchet MS</vt:lpstr>
      <vt:lpstr>Wingdings</vt:lpstr>
      <vt:lpstr>Wingdings 2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The women  were    the first at the tomb.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willing to Walk through the door of Devotion?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71</cp:revision>
  <dcterms:created xsi:type="dcterms:W3CDTF">2012-03-19T20:46:59Z</dcterms:created>
  <dcterms:modified xsi:type="dcterms:W3CDTF">2023-04-04T22:21:33Z</dcterms:modified>
</cp:coreProperties>
</file>