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87" r:id="rId4"/>
    <p:sldId id="271" r:id="rId5"/>
    <p:sldId id="260" r:id="rId6"/>
    <p:sldId id="265" r:id="rId7"/>
    <p:sldId id="261" r:id="rId8"/>
    <p:sldId id="266" r:id="rId9"/>
    <p:sldId id="262" r:id="rId10"/>
    <p:sldId id="263" r:id="rId11"/>
    <p:sldId id="264" r:id="rId12"/>
    <p:sldId id="257" r:id="rId13"/>
    <p:sldId id="272" r:id="rId14"/>
    <p:sldId id="273" r:id="rId15"/>
    <p:sldId id="274" r:id="rId16"/>
    <p:sldId id="275" r:id="rId17"/>
    <p:sldId id="276" r:id="rId18"/>
    <p:sldId id="277" r:id="rId19"/>
    <p:sldId id="258" r:id="rId20"/>
    <p:sldId id="278" r:id="rId21"/>
    <p:sldId id="279" r:id="rId22"/>
    <p:sldId id="280" r:id="rId23"/>
    <p:sldId id="281" r:id="rId24"/>
    <p:sldId id="282" r:id="rId25"/>
    <p:sldId id="259" r:id="rId26"/>
    <p:sldId id="283" r:id="rId27"/>
    <p:sldId id="284" r:id="rId28"/>
    <p:sldId id="285" r:id="rId29"/>
    <p:sldId id="286" r:id="rId30"/>
    <p:sldId id="269" r:id="rId31"/>
    <p:sldId id="27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78" d="100"/>
          <a:sy n="78" d="100"/>
        </p:scale>
        <p:origin x="86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662DA-D6EC-4050-A12C-58CECCA434A2}"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9B7BDEEC-5B1C-4C3D-AA67-D1D7069E9CFB}">
      <dgm:prSet/>
      <dgm:spPr>
        <a:solidFill>
          <a:schemeClr val="bg1">
            <a:lumMod val="85000"/>
            <a:lumOff val="15000"/>
          </a:schemeClr>
        </a:solidFill>
      </dgm:spPr>
      <dgm:t>
        <a:bodyPr/>
        <a:lstStyle/>
        <a:p>
          <a:r>
            <a:rPr lang="en-US" dirty="0"/>
            <a:t>Everyone should know that mothers have difficult tasks</a:t>
          </a:r>
        </a:p>
      </dgm:t>
    </dgm:pt>
    <dgm:pt modelId="{EFAFBBB0-C76E-427A-9FBA-B3F43436F204}" type="parTrans" cxnId="{514CDBFB-227E-4412-B438-3E761FD30BF3}">
      <dgm:prSet/>
      <dgm:spPr/>
      <dgm:t>
        <a:bodyPr/>
        <a:lstStyle/>
        <a:p>
          <a:endParaRPr lang="en-US"/>
        </a:p>
      </dgm:t>
    </dgm:pt>
    <dgm:pt modelId="{2847E8BF-FA8C-4870-84C5-BA27158E9675}" type="sibTrans" cxnId="{514CDBFB-227E-4412-B438-3E761FD30BF3}">
      <dgm:prSet/>
      <dgm:spPr/>
      <dgm:t>
        <a:bodyPr/>
        <a:lstStyle/>
        <a:p>
          <a:endParaRPr lang="en-US"/>
        </a:p>
      </dgm:t>
    </dgm:pt>
    <dgm:pt modelId="{B962ABE3-FCC5-4144-AB0F-AF3888470BAA}">
      <dgm:prSet/>
      <dgm:spPr>
        <a:solidFill>
          <a:schemeClr val="bg1">
            <a:lumMod val="85000"/>
            <a:lumOff val="15000"/>
          </a:schemeClr>
        </a:solidFill>
      </dgm:spPr>
      <dgm:t>
        <a:bodyPr/>
        <a:lstStyle/>
        <a:p>
          <a:r>
            <a:rPr lang="en-US"/>
            <a:t>Based on these three examples</a:t>
          </a:r>
        </a:p>
      </dgm:t>
    </dgm:pt>
    <dgm:pt modelId="{92F9CADA-FBE2-40EA-AAAA-DA536B6AAF24}" type="parTrans" cxnId="{38E9D45C-0513-419E-9306-8842435B0071}">
      <dgm:prSet/>
      <dgm:spPr/>
      <dgm:t>
        <a:bodyPr/>
        <a:lstStyle/>
        <a:p>
          <a:endParaRPr lang="en-US"/>
        </a:p>
      </dgm:t>
    </dgm:pt>
    <dgm:pt modelId="{D4F2FBEF-4B46-41D7-B431-C3967E6F7827}" type="sibTrans" cxnId="{38E9D45C-0513-419E-9306-8842435B0071}">
      <dgm:prSet/>
      <dgm:spPr/>
      <dgm:t>
        <a:bodyPr/>
        <a:lstStyle/>
        <a:p>
          <a:endParaRPr lang="en-US"/>
        </a:p>
      </dgm:t>
    </dgm:pt>
    <dgm:pt modelId="{1A29C28A-6999-42BC-A7BE-68C324DB12D6}" type="pres">
      <dgm:prSet presAssocID="{2A3662DA-D6EC-4050-A12C-58CECCA434A2}" presName="linear" presStyleCnt="0">
        <dgm:presLayoutVars>
          <dgm:animLvl val="lvl"/>
          <dgm:resizeHandles val="exact"/>
        </dgm:presLayoutVars>
      </dgm:prSet>
      <dgm:spPr/>
    </dgm:pt>
    <dgm:pt modelId="{BED1EBCE-454D-4375-B30F-16F2C1ED78EC}" type="pres">
      <dgm:prSet presAssocID="{9B7BDEEC-5B1C-4C3D-AA67-D1D7069E9CFB}" presName="parentText" presStyleLbl="node1" presStyleIdx="0" presStyleCnt="2">
        <dgm:presLayoutVars>
          <dgm:chMax val="0"/>
          <dgm:bulletEnabled val="1"/>
        </dgm:presLayoutVars>
      </dgm:prSet>
      <dgm:spPr/>
    </dgm:pt>
    <dgm:pt modelId="{6F6D1011-87B6-4719-90B1-B1376C2C7841}" type="pres">
      <dgm:prSet presAssocID="{2847E8BF-FA8C-4870-84C5-BA27158E9675}" presName="spacer" presStyleCnt="0"/>
      <dgm:spPr/>
    </dgm:pt>
    <dgm:pt modelId="{954E823D-3D81-41B9-ADC0-89E57D9C03FB}" type="pres">
      <dgm:prSet presAssocID="{B962ABE3-FCC5-4144-AB0F-AF3888470BAA}" presName="parentText" presStyleLbl="node1" presStyleIdx="1" presStyleCnt="2">
        <dgm:presLayoutVars>
          <dgm:chMax val="0"/>
          <dgm:bulletEnabled val="1"/>
        </dgm:presLayoutVars>
      </dgm:prSet>
      <dgm:spPr/>
    </dgm:pt>
  </dgm:ptLst>
  <dgm:cxnLst>
    <dgm:cxn modelId="{D5967E22-739A-4807-B3C5-ECCCED07E10C}" type="presOf" srcId="{9B7BDEEC-5B1C-4C3D-AA67-D1D7069E9CFB}" destId="{BED1EBCE-454D-4375-B30F-16F2C1ED78EC}" srcOrd="0" destOrd="0" presId="urn:microsoft.com/office/officeart/2005/8/layout/vList2"/>
    <dgm:cxn modelId="{38E9D45C-0513-419E-9306-8842435B0071}" srcId="{2A3662DA-D6EC-4050-A12C-58CECCA434A2}" destId="{B962ABE3-FCC5-4144-AB0F-AF3888470BAA}" srcOrd="1" destOrd="0" parTransId="{92F9CADA-FBE2-40EA-AAAA-DA536B6AAF24}" sibTransId="{D4F2FBEF-4B46-41D7-B431-C3967E6F7827}"/>
    <dgm:cxn modelId="{77C2DC61-A06C-44CF-9A4E-33E6839AFDBB}" type="presOf" srcId="{B962ABE3-FCC5-4144-AB0F-AF3888470BAA}" destId="{954E823D-3D81-41B9-ADC0-89E57D9C03FB}" srcOrd="0" destOrd="0" presId="urn:microsoft.com/office/officeart/2005/8/layout/vList2"/>
    <dgm:cxn modelId="{CCC220E1-DA55-4C94-95D3-22651558174B}" type="presOf" srcId="{2A3662DA-D6EC-4050-A12C-58CECCA434A2}" destId="{1A29C28A-6999-42BC-A7BE-68C324DB12D6}" srcOrd="0" destOrd="0" presId="urn:microsoft.com/office/officeart/2005/8/layout/vList2"/>
    <dgm:cxn modelId="{514CDBFB-227E-4412-B438-3E761FD30BF3}" srcId="{2A3662DA-D6EC-4050-A12C-58CECCA434A2}" destId="{9B7BDEEC-5B1C-4C3D-AA67-D1D7069E9CFB}" srcOrd="0" destOrd="0" parTransId="{EFAFBBB0-C76E-427A-9FBA-B3F43436F204}" sibTransId="{2847E8BF-FA8C-4870-84C5-BA27158E9675}"/>
    <dgm:cxn modelId="{92FABA69-FB32-42EC-8F82-3C1E09EEB7A7}" type="presParOf" srcId="{1A29C28A-6999-42BC-A7BE-68C324DB12D6}" destId="{BED1EBCE-454D-4375-B30F-16F2C1ED78EC}" srcOrd="0" destOrd="0" presId="urn:microsoft.com/office/officeart/2005/8/layout/vList2"/>
    <dgm:cxn modelId="{4002B890-5B4B-4238-80BF-33CC9949AD28}" type="presParOf" srcId="{1A29C28A-6999-42BC-A7BE-68C324DB12D6}" destId="{6F6D1011-87B6-4719-90B1-B1376C2C7841}" srcOrd="1" destOrd="0" presId="urn:microsoft.com/office/officeart/2005/8/layout/vList2"/>
    <dgm:cxn modelId="{1679A78A-E4CD-48E4-B0A5-F2DB27616FF8}" type="presParOf" srcId="{1A29C28A-6999-42BC-A7BE-68C324DB12D6}" destId="{954E823D-3D81-41B9-ADC0-89E57D9C03F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A065E6-021B-4977-878F-7AEACE5C2045}"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C1C16CF7-9EF8-4123-8893-59DECAE132F6}">
      <dgm:prSet/>
      <dgm:spPr>
        <a:solidFill>
          <a:schemeClr val="bg1">
            <a:lumMod val="85000"/>
            <a:lumOff val="15000"/>
          </a:schemeClr>
        </a:solidFill>
      </dgm:spPr>
      <dgm:t>
        <a:bodyPr/>
        <a:lstStyle/>
        <a:p>
          <a:pPr algn="ctr"/>
          <a:r>
            <a:rPr lang="en-US" dirty="0"/>
            <a:t>The Hope and Disappointment of Eve</a:t>
          </a:r>
        </a:p>
      </dgm:t>
    </dgm:pt>
    <dgm:pt modelId="{7FBD986C-42B4-43FE-9B68-6F59922BF927}" type="parTrans" cxnId="{B296AE3B-32FD-4400-878C-0340A52EC68A}">
      <dgm:prSet/>
      <dgm:spPr/>
      <dgm:t>
        <a:bodyPr/>
        <a:lstStyle/>
        <a:p>
          <a:endParaRPr lang="en-US"/>
        </a:p>
      </dgm:t>
    </dgm:pt>
    <dgm:pt modelId="{3FCCD1AB-AAA4-45E8-B4BA-6CE2BA779618}" type="sibTrans" cxnId="{B296AE3B-32FD-4400-878C-0340A52EC68A}">
      <dgm:prSet/>
      <dgm:spPr/>
      <dgm:t>
        <a:bodyPr/>
        <a:lstStyle/>
        <a:p>
          <a:endParaRPr lang="en-US"/>
        </a:p>
      </dgm:t>
    </dgm:pt>
    <dgm:pt modelId="{1D0AB58E-8B15-4BB5-8926-62C27A919E93}">
      <dgm:prSet/>
      <dgm:spPr>
        <a:solidFill>
          <a:schemeClr val="bg1">
            <a:lumMod val="85000"/>
            <a:lumOff val="15000"/>
          </a:schemeClr>
        </a:solidFill>
      </dgm:spPr>
      <dgm:t>
        <a:bodyPr/>
        <a:lstStyle/>
        <a:p>
          <a:pPr algn="ctr"/>
          <a:r>
            <a:rPr lang="en-US" dirty="0"/>
            <a:t>The Disappointment and Hope of Naomi</a:t>
          </a:r>
        </a:p>
      </dgm:t>
    </dgm:pt>
    <dgm:pt modelId="{86D52F5F-42A6-4AF2-9B84-3626C4F5655F}" type="parTrans" cxnId="{8A5EFA14-6DDF-447D-9742-57035253C75A}">
      <dgm:prSet/>
      <dgm:spPr/>
      <dgm:t>
        <a:bodyPr/>
        <a:lstStyle/>
        <a:p>
          <a:endParaRPr lang="en-US"/>
        </a:p>
      </dgm:t>
    </dgm:pt>
    <dgm:pt modelId="{0E7043B6-69B7-4A60-9DE8-769D206500B1}" type="sibTrans" cxnId="{8A5EFA14-6DDF-447D-9742-57035253C75A}">
      <dgm:prSet/>
      <dgm:spPr/>
      <dgm:t>
        <a:bodyPr/>
        <a:lstStyle/>
        <a:p>
          <a:endParaRPr lang="en-US"/>
        </a:p>
      </dgm:t>
    </dgm:pt>
    <dgm:pt modelId="{5F0C61DD-3967-4D57-9740-B74F30127193}">
      <dgm:prSet/>
      <dgm:spPr>
        <a:solidFill>
          <a:schemeClr val="bg1">
            <a:lumMod val="85000"/>
            <a:lumOff val="15000"/>
          </a:schemeClr>
        </a:solidFill>
      </dgm:spPr>
      <dgm:t>
        <a:bodyPr/>
        <a:lstStyle/>
        <a:p>
          <a:pPr algn="ctr"/>
          <a:r>
            <a:rPr lang="en-US" dirty="0"/>
            <a:t>The Hope and Disappointment of Mary</a:t>
          </a:r>
        </a:p>
      </dgm:t>
    </dgm:pt>
    <dgm:pt modelId="{07DB49B5-7E28-4C02-B337-C60F427263C1}" type="parTrans" cxnId="{85217A0A-C539-48C1-838F-E85541C6F7D1}">
      <dgm:prSet/>
      <dgm:spPr/>
      <dgm:t>
        <a:bodyPr/>
        <a:lstStyle/>
        <a:p>
          <a:endParaRPr lang="en-US"/>
        </a:p>
      </dgm:t>
    </dgm:pt>
    <dgm:pt modelId="{C23D9761-F6CE-4B19-87B0-EB44C9A5C971}" type="sibTrans" cxnId="{85217A0A-C539-48C1-838F-E85541C6F7D1}">
      <dgm:prSet/>
      <dgm:spPr/>
      <dgm:t>
        <a:bodyPr/>
        <a:lstStyle/>
        <a:p>
          <a:endParaRPr lang="en-US"/>
        </a:p>
      </dgm:t>
    </dgm:pt>
    <dgm:pt modelId="{52EE7C19-F218-4700-A9D7-E8D56C258286}" type="pres">
      <dgm:prSet presAssocID="{16A065E6-021B-4977-878F-7AEACE5C2045}" presName="linear" presStyleCnt="0">
        <dgm:presLayoutVars>
          <dgm:animLvl val="lvl"/>
          <dgm:resizeHandles val="exact"/>
        </dgm:presLayoutVars>
      </dgm:prSet>
      <dgm:spPr/>
    </dgm:pt>
    <dgm:pt modelId="{625215DF-09D3-4FAC-9294-3B050AA6D4F4}" type="pres">
      <dgm:prSet presAssocID="{C1C16CF7-9EF8-4123-8893-59DECAE132F6}" presName="parentText" presStyleLbl="node1" presStyleIdx="0" presStyleCnt="3" custScaleY="132217">
        <dgm:presLayoutVars>
          <dgm:chMax val="0"/>
          <dgm:bulletEnabled val="1"/>
        </dgm:presLayoutVars>
      </dgm:prSet>
      <dgm:spPr/>
    </dgm:pt>
    <dgm:pt modelId="{F43B7A7E-A9D8-4ED2-9A53-D46525887BD4}" type="pres">
      <dgm:prSet presAssocID="{3FCCD1AB-AAA4-45E8-B4BA-6CE2BA779618}" presName="spacer" presStyleCnt="0"/>
      <dgm:spPr/>
    </dgm:pt>
    <dgm:pt modelId="{2A8F537B-89F0-4856-A147-526046A5E024}" type="pres">
      <dgm:prSet presAssocID="{1D0AB58E-8B15-4BB5-8926-62C27A919E93}" presName="parentText" presStyleLbl="node1" presStyleIdx="1" presStyleCnt="3" custScaleY="132217">
        <dgm:presLayoutVars>
          <dgm:chMax val="0"/>
          <dgm:bulletEnabled val="1"/>
        </dgm:presLayoutVars>
      </dgm:prSet>
      <dgm:spPr/>
    </dgm:pt>
    <dgm:pt modelId="{988370E3-BBAE-4FC2-B0D1-BE1BFD0457F2}" type="pres">
      <dgm:prSet presAssocID="{0E7043B6-69B7-4A60-9DE8-769D206500B1}" presName="spacer" presStyleCnt="0"/>
      <dgm:spPr/>
    </dgm:pt>
    <dgm:pt modelId="{6BC5A0C1-608B-448B-9868-752D35F68901}" type="pres">
      <dgm:prSet presAssocID="{5F0C61DD-3967-4D57-9740-B74F30127193}" presName="parentText" presStyleLbl="node1" presStyleIdx="2" presStyleCnt="3" custScaleY="132217">
        <dgm:presLayoutVars>
          <dgm:chMax val="0"/>
          <dgm:bulletEnabled val="1"/>
        </dgm:presLayoutVars>
      </dgm:prSet>
      <dgm:spPr/>
    </dgm:pt>
  </dgm:ptLst>
  <dgm:cxnLst>
    <dgm:cxn modelId="{85217A0A-C539-48C1-838F-E85541C6F7D1}" srcId="{16A065E6-021B-4977-878F-7AEACE5C2045}" destId="{5F0C61DD-3967-4D57-9740-B74F30127193}" srcOrd="2" destOrd="0" parTransId="{07DB49B5-7E28-4C02-B337-C60F427263C1}" sibTransId="{C23D9761-F6CE-4B19-87B0-EB44C9A5C971}"/>
    <dgm:cxn modelId="{8A5EFA14-6DDF-447D-9742-57035253C75A}" srcId="{16A065E6-021B-4977-878F-7AEACE5C2045}" destId="{1D0AB58E-8B15-4BB5-8926-62C27A919E93}" srcOrd="1" destOrd="0" parTransId="{86D52F5F-42A6-4AF2-9B84-3626C4F5655F}" sibTransId="{0E7043B6-69B7-4A60-9DE8-769D206500B1}"/>
    <dgm:cxn modelId="{B296AE3B-32FD-4400-878C-0340A52EC68A}" srcId="{16A065E6-021B-4977-878F-7AEACE5C2045}" destId="{C1C16CF7-9EF8-4123-8893-59DECAE132F6}" srcOrd="0" destOrd="0" parTransId="{7FBD986C-42B4-43FE-9B68-6F59922BF927}" sibTransId="{3FCCD1AB-AAA4-45E8-B4BA-6CE2BA779618}"/>
    <dgm:cxn modelId="{560E5545-C902-477E-80DB-80A183749117}" type="presOf" srcId="{16A065E6-021B-4977-878F-7AEACE5C2045}" destId="{52EE7C19-F218-4700-A9D7-E8D56C258286}" srcOrd="0" destOrd="0" presId="urn:microsoft.com/office/officeart/2005/8/layout/vList2"/>
    <dgm:cxn modelId="{1AD61A67-E989-4E07-AEE0-465B669C06D9}" type="presOf" srcId="{C1C16CF7-9EF8-4123-8893-59DECAE132F6}" destId="{625215DF-09D3-4FAC-9294-3B050AA6D4F4}" srcOrd="0" destOrd="0" presId="urn:microsoft.com/office/officeart/2005/8/layout/vList2"/>
    <dgm:cxn modelId="{142E189E-5691-4D5C-9B91-BD102DC086D8}" type="presOf" srcId="{1D0AB58E-8B15-4BB5-8926-62C27A919E93}" destId="{2A8F537B-89F0-4856-A147-526046A5E024}" srcOrd="0" destOrd="0" presId="urn:microsoft.com/office/officeart/2005/8/layout/vList2"/>
    <dgm:cxn modelId="{8551CADB-D29F-439E-A39D-1030CD41AC2E}" type="presOf" srcId="{5F0C61DD-3967-4D57-9740-B74F30127193}" destId="{6BC5A0C1-608B-448B-9868-752D35F68901}" srcOrd="0" destOrd="0" presId="urn:microsoft.com/office/officeart/2005/8/layout/vList2"/>
    <dgm:cxn modelId="{3C36F39C-452C-4C29-BEEA-591FDD4F8981}" type="presParOf" srcId="{52EE7C19-F218-4700-A9D7-E8D56C258286}" destId="{625215DF-09D3-4FAC-9294-3B050AA6D4F4}" srcOrd="0" destOrd="0" presId="urn:microsoft.com/office/officeart/2005/8/layout/vList2"/>
    <dgm:cxn modelId="{09384F47-2BD1-46C7-9246-6FA429BDFEEB}" type="presParOf" srcId="{52EE7C19-F218-4700-A9D7-E8D56C258286}" destId="{F43B7A7E-A9D8-4ED2-9A53-D46525887BD4}" srcOrd="1" destOrd="0" presId="urn:microsoft.com/office/officeart/2005/8/layout/vList2"/>
    <dgm:cxn modelId="{89BA3BC7-D2E1-4B49-B3B1-4B7E5624164F}" type="presParOf" srcId="{52EE7C19-F218-4700-A9D7-E8D56C258286}" destId="{2A8F537B-89F0-4856-A147-526046A5E024}" srcOrd="2" destOrd="0" presId="urn:microsoft.com/office/officeart/2005/8/layout/vList2"/>
    <dgm:cxn modelId="{87D635B6-ABD1-4883-8BAD-282490F01087}" type="presParOf" srcId="{52EE7C19-F218-4700-A9D7-E8D56C258286}" destId="{988370E3-BBAE-4FC2-B0D1-BE1BFD0457F2}" srcOrd="3" destOrd="0" presId="urn:microsoft.com/office/officeart/2005/8/layout/vList2"/>
    <dgm:cxn modelId="{62A92741-0F42-4EB0-9145-39F87B5E902B}" type="presParOf" srcId="{52EE7C19-F218-4700-A9D7-E8D56C258286}" destId="{6BC5A0C1-608B-448B-9868-752D35F6890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3662DA-D6EC-4050-A12C-58CECCA434A2}"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9B7BDEEC-5B1C-4C3D-AA67-D1D7069E9CFB}">
      <dgm:prSet/>
      <dgm:spPr>
        <a:solidFill>
          <a:schemeClr val="bg1">
            <a:lumMod val="85000"/>
            <a:lumOff val="15000"/>
          </a:schemeClr>
        </a:solidFill>
      </dgm:spPr>
      <dgm:t>
        <a:bodyPr/>
        <a:lstStyle/>
        <a:p>
          <a:r>
            <a:rPr lang="en-US" dirty="0"/>
            <a:t>Everyone should know that mothers have difficult tasks</a:t>
          </a:r>
        </a:p>
      </dgm:t>
    </dgm:pt>
    <dgm:pt modelId="{EFAFBBB0-C76E-427A-9FBA-B3F43436F204}" type="parTrans" cxnId="{514CDBFB-227E-4412-B438-3E761FD30BF3}">
      <dgm:prSet/>
      <dgm:spPr/>
      <dgm:t>
        <a:bodyPr/>
        <a:lstStyle/>
        <a:p>
          <a:endParaRPr lang="en-US"/>
        </a:p>
      </dgm:t>
    </dgm:pt>
    <dgm:pt modelId="{2847E8BF-FA8C-4870-84C5-BA27158E9675}" type="sibTrans" cxnId="{514CDBFB-227E-4412-B438-3E761FD30BF3}">
      <dgm:prSet/>
      <dgm:spPr/>
      <dgm:t>
        <a:bodyPr/>
        <a:lstStyle/>
        <a:p>
          <a:endParaRPr lang="en-US"/>
        </a:p>
      </dgm:t>
    </dgm:pt>
    <dgm:pt modelId="{B962ABE3-FCC5-4144-AB0F-AF3888470BAA}">
      <dgm:prSet/>
      <dgm:spPr>
        <a:solidFill>
          <a:schemeClr val="bg1">
            <a:lumMod val="85000"/>
            <a:lumOff val="15000"/>
          </a:schemeClr>
        </a:solidFill>
      </dgm:spPr>
      <dgm:t>
        <a:bodyPr/>
        <a:lstStyle/>
        <a:p>
          <a:r>
            <a:rPr lang="en-US"/>
            <a:t>Based on these three examples</a:t>
          </a:r>
        </a:p>
      </dgm:t>
    </dgm:pt>
    <dgm:pt modelId="{92F9CADA-FBE2-40EA-AAAA-DA536B6AAF24}" type="parTrans" cxnId="{38E9D45C-0513-419E-9306-8842435B0071}">
      <dgm:prSet/>
      <dgm:spPr/>
      <dgm:t>
        <a:bodyPr/>
        <a:lstStyle/>
        <a:p>
          <a:endParaRPr lang="en-US"/>
        </a:p>
      </dgm:t>
    </dgm:pt>
    <dgm:pt modelId="{D4F2FBEF-4B46-41D7-B431-C3967E6F7827}" type="sibTrans" cxnId="{38E9D45C-0513-419E-9306-8842435B0071}">
      <dgm:prSet/>
      <dgm:spPr/>
      <dgm:t>
        <a:bodyPr/>
        <a:lstStyle/>
        <a:p>
          <a:endParaRPr lang="en-US"/>
        </a:p>
      </dgm:t>
    </dgm:pt>
    <dgm:pt modelId="{1A29C28A-6999-42BC-A7BE-68C324DB12D6}" type="pres">
      <dgm:prSet presAssocID="{2A3662DA-D6EC-4050-A12C-58CECCA434A2}" presName="linear" presStyleCnt="0">
        <dgm:presLayoutVars>
          <dgm:animLvl val="lvl"/>
          <dgm:resizeHandles val="exact"/>
        </dgm:presLayoutVars>
      </dgm:prSet>
      <dgm:spPr/>
    </dgm:pt>
    <dgm:pt modelId="{BED1EBCE-454D-4375-B30F-16F2C1ED78EC}" type="pres">
      <dgm:prSet presAssocID="{9B7BDEEC-5B1C-4C3D-AA67-D1D7069E9CFB}" presName="parentText" presStyleLbl="node1" presStyleIdx="0" presStyleCnt="2">
        <dgm:presLayoutVars>
          <dgm:chMax val="0"/>
          <dgm:bulletEnabled val="1"/>
        </dgm:presLayoutVars>
      </dgm:prSet>
      <dgm:spPr/>
    </dgm:pt>
    <dgm:pt modelId="{6F6D1011-87B6-4719-90B1-B1376C2C7841}" type="pres">
      <dgm:prSet presAssocID="{2847E8BF-FA8C-4870-84C5-BA27158E9675}" presName="spacer" presStyleCnt="0"/>
      <dgm:spPr/>
    </dgm:pt>
    <dgm:pt modelId="{954E823D-3D81-41B9-ADC0-89E57D9C03FB}" type="pres">
      <dgm:prSet presAssocID="{B962ABE3-FCC5-4144-AB0F-AF3888470BAA}" presName="parentText" presStyleLbl="node1" presStyleIdx="1" presStyleCnt="2">
        <dgm:presLayoutVars>
          <dgm:chMax val="0"/>
          <dgm:bulletEnabled val="1"/>
        </dgm:presLayoutVars>
      </dgm:prSet>
      <dgm:spPr/>
    </dgm:pt>
  </dgm:ptLst>
  <dgm:cxnLst>
    <dgm:cxn modelId="{D5967E22-739A-4807-B3C5-ECCCED07E10C}" type="presOf" srcId="{9B7BDEEC-5B1C-4C3D-AA67-D1D7069E9CFB}" destId="{BED1EBCE-454D-4375-B30F-16F2C1ED78EC}" srcOrd="0" destOrd="0" presId="urn:microsoft.com/office/officeart/2005/8/layout/vList2"/>
    <dgm:cxn modelId="{38E9D45C-0513-419E-9306-8842435B0071}" srcId="{2A3662DA-D6EC-4050-A12C-58CECCA434A2}" destId="{B962ABE3-FCC5-4144-AB0F-AF3888470BAA}" srcOrd="1" destOrd="0" parTransId="{92F9CADA-FBE2-40EA-AAAA-DA536B6AAF24}" sibTransId="{D4F2FBEF-4B46-41D7-B431-C3967E6F7827}"/>
    <dgm:cxn modelId="{77C2DC61-A06C-44CF-9A4E-33E6839AFDBB}" type="presOf" srcId="{B962ABE3-FCC5-4144-AB0F-AF3888470BAA}" destId="{954E823D-3D81-41B9-ADC0-89E57D9C03FB}" srcOrd="0" destOrd="0" presId="urn:microsoft.com/office/officeart/2005/8/layout/vList2"/>
    <dgm:cxn modelId="{CCC220E1-DA55-4C94-95D3-22651558174B}" type="presOf" srcId="{2A3662DA-D6EC-4050-A12C-58CECCA434A2}" destId="{1A29C28A-6999-42BC-A7BE-68C324DB12D6}" srcOrd="0" destOrd="0" presId="urn:microsoft.com/office/officeart/2005/8/layout/vList2"/>
    <dgm:cxn modelId="{514CDBFB-227E-4412-B438-3E761FD30BF3}" srcId="{2A3662DA-D6EC-4050-A12C-58CECCA434A2}" destId="{9B7BDEEC-5B1C-4C3D-AA67-D1D7069E9CFB}" srcOrd="0" destOrd="0" parTransId="{EFAFBBB0-C76E-427A-9FBA-B3F43436F204}" sibTransId="{2847E8BF-FA8C-4870-84C5-BA27158E9675}"/>
    <dgm:cxn modelId="{92FABA69-FB32-42EC-8F82-3C1E09EEB7A7}" type="presParOf" srcId="{1A29C28A-6999-42BC-A7BE-68C324DB12D6}" destId="{BED1EBCE-454D-4375-B30F-16F2C1ED78EC}" srcOrd="0" destOrd="0" presId="urn:microsoft.com/office/officeart/2005/8/layout/vList2"/>
    <dgm:cxn modelId="{4002B890-5B4B-4238-80BF-33CC9949AD28}" type="presParOf" srcId="{1A29C28A-6999-42BC-A7BE-68C324DB12D6}" destId="{6F6D1011-87B6-4719-90B1-B1376C2C7841}" srcOrd="1" destOrd="0" presId="urn:microsoft.com/office/officeart/2005/8/layout/vList2"/>
    <dgm:cxn modelId="{1679A78A-E4CD-48E4-B0A5-F2DB27616FF8}" type="presParOf" srcId="{1A29C28A-6999-42BC-A7BE-68C324DB12D6}" destId="{954E823D-3D81-41B9-ADC0-89E57D9C03F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A065E6-021B-4977-878F-7AEACE5C2045}"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C1C16CF7-9EF8-4123-8893-59DECAE132F6}">
      <dgm:prSet/>
      <dgm:spPr>
        <a:solidFill>
          <a:schemeClr val="bg1">
            <a:lumMod val="85000"/>
            <a:lumOff val="15000"/>
          </a:schemeClr>
        </a:solidFill>
      </dgm:spPr>
      <dgm:t>
        <a:bodyPr/>
        <a:lstStyle/>
        <a:p>
          <a:pPr algn="ctr"/>
          <a:r>
            <a:rPr lang="en-US" dirty="0"/>
            <a:t>The Hope and Disappointment of Eve</a:t>
          </a:r>
        </a:p>
      </dgm:t>
    </dgm:pt>
    <dgm:pt modelId="{7FBD986C-42B4-43FE-9B68-6F59922BF927}" type="parTrans" cxnId="{B296AE3B-32FD-4400-878C-0340A52EC68A}">
      <dgm:prSet/>
      <dgm:spPr/>
      <dgm:t>
        <a:bodyPr/>
        <a:lstStyle/>
        <a:p>
          <a:endParaRPr lang="en-US"/>
        </a:p>
      </dgm:t>
    </dgm:pt>
    <dgm:pt modelId="{3FCCD1AB-AAA4-45E8-B4BA-6CE2BA779618}" type="sibTrans" cxnId="{B296AE3B-32FD-4400-878C-0340A52EC68A}">
      <dgm:prSet/>
      <dgm:spPr/>
      <dgm:t>
        <a:bodyPr/>
        <a:lstStyle/>
        <a:p>
          <a:endParaRPr lang="en-US"/>
        </a:p>
      </dgm:t>
    </dgm:pt>
    <dgm:pt modelId="{1D0AB58E-8B15-4BB5-8926-62C27A919E93}">
      <dgm:prSet/>
      <dgm:spPr>
        <a:solidFill>
          <a:schemeClr val="bg1">
            <a:lumMod val="85000"/>
            <a:lumOff val="15000"/>
          </a:schemeClr>
        </a:solidFill>
      </dgm:spPr>
      <dgm:t>
        <a:bodyPr/>
        <a:lstStyle/>
        <a:p>
          <a:pPr algn="ctr"/>
          <a:r>
            <a:rPr lang="en-US" dirty="0"/>
            <a:t>The Disappointment and Hope of Naomi</a:t>
          </a:r>
        </a:p>
      </dgm:t>
    </dgm:pt>
    <dgm:pt modelId="{86D52F5F-42A6-4AF2-9B84-3626C4F5655F}" type="parTrans" cxnId="{8A5EFA14-6DDF-447D-9742-57035253C75A}">
      <dgm:prSet/>
      <dgm:spPr/>
      <dgm:t>
        <a:bodyPr/>
        <a:lstStyle/>
        <a:p>
          <a:endParaRPr lang="en-US"/>
        </a:p>
      </dgm:t>
    </dgm:pt>
    <dgm:pt modelId="{0E7043B6-69B7-4A60-9DE8-769D206500B1}" type="sibTrans" cxnId="{8A5EFA14-6DDF-447D-9742-57035253C75A}">
      <dgm:prSet/>
      <dgm:spPr/>
      <dgm:t>
        <a:bodyPr/>
        <a:lstStyle/>
        <a:p>
          <a:endParaRPr lang="en-US"/>
        </a:p>
      </dgm:t>
    </dgm:pt>
    <dgm:pt modelId="{5F0C61DD-3967-4D57-9740-B74F30127193}">
      <dgm:prSet/>
      <dgm:spPr>
        <a:solidFill>
          <a:schemeClr val="bg1">
            <a:lumMod val="85000"/>
            <a:lumOff val="15000"/>
          </a:schemeClr>
        </a:solidFill>
      </dgm:spPr>
      <dgm:t>
        <a:bodyPr/>
        <a:lstStyle/>
        <a:p>
          <a:pPr algn="ctr"/>
          <a:r>
            <a:rPr lang="en-US" dirty="0"/>
            <a:t>The Hope and Disappointment of Mary</a:t>
          </a:r>
        </a:p>
      </dgm:t>
    </dgm:pt>
    <dgm:pt modelId="{07DB49B5-7E28-4C02-B337-C60F427263C1}" type="parTrans" cxnId="{85217A0A-C539-48C1-838F-E85541C6F7D1}">
      <dgm:prSet/>
      <dgm:spPr/>
      <dgm:t>
        <a:bodyPr/>
        <a:lstStyle/>
        <a:p>
          <a:endParaRPr lang="en-US"/>
        </a:p>
      </dgm:t>
    </dgm:pt>
    <dgm:pt modelId="{C23D9761-F6CE-4B19-87B0-EB44C9A5C971}" type="sibTrans" cxnId="{85217A0A-C539-48C1-838F-E85541C6F7D1}">
      <dgm:prSet/>
      <dgm:spPr/>
      <dgm:t>
        <a:bodyPr/>
        <a:lstStyle/>
        <a:p>
          <a:endParaRPr lang="en-US"/>
        </a:p>
      </dgm:t>
    </dgm:pt>
    <dgm:pt modelId="{52EE7C19-F218-4700-A9D7-E8D56C258286}" type="pres">
      <dgm:prSet presAssocID="{16A065E6-021B-4977-878F-7AEACE5C2045}" presName="linear" presStyleCnt="0">
        <dgm:presLayoutVars>
          <dgm:animLvl val="lvl"/>
          <dgm:resizeHandles val="exact"/>
        </dgm:presLayoutVars>
      </dgm:prSet>
      <dgm:spPr/>
    </dgm:pt>
    <dgm:pt modelId="{625215DF-09D3-4FAC-9294-3B050AA6D4F4}" type="pres">
      <dgm:prSet presAssocID="{C1C16CF7-9EF8-4123-8893-59DECAE132F6}" presName="parentText" presStyleLbl="node1" presStyleIdx="0" presStyleCnt="3" custScaleY="132217">
        <dgm:presLayoutVars>
          <dgm:chMax val="0"/>
          <dgm:bulletEnabled val="1"/>
        </dgm:presLayoutVars>
      </dgm:prSet>
      <dgm:spPr/>
    </dgm:pt>
    <dgm:pt modelId="{F43B7A7E-A9D8-4ED2-9A53-D46525887BD4}" type="pres">
      <dgm:prSet presAssocID="{3FCCD1AB-AAA4-45E8-B4BA-6CE2BA779618}" presName="spacer" presStyleCnt="0"/>
      <dgm:spPr/>
    </dgm:pt>
    <dgm:pt modelId="{2A8F537B-89F0-4856-A147-526046A5E024}" type="pres">
      <dgm:prSet presAssocID="{1D0AB58E-8B15-4BB5-8926-62C27A919E93}" presName="parentText" presStyleLbl="node1" presStyleIdx="1" presStyleCnt="3" custScaleY="132217">
        <dgm:presLayoutVars>
          <dgm:chMax val="0"/>
          <dgm:bulletEnabled val="1"/>
        </dgm:presLayoutVars>
      </dgm:prSet>
      <dgm:spPr/>
    </dgm:pt>
    <dgm:pt modelId="{988370E3-BBAE-4FC2-B0D1-BE1BFD0457F2}" type="pres">
      <dgm:prSet presAssocID="{0E7043B6-69B7-4A60-9DE8-769D206500B1}" presName="spacer" presStyleCnt="0"/>
      <dgm:spPr/>
    </dgm:pt>
    <dgm:pt modelId="{6BC5A0C1-608B-448B-9868-752D35F68901}" type="pres">
      <dgm:prSet presAssocID="{5F0C61DD-3967-4D57-9740-B74F30127193}" presName="parentText" presStyleLbl="node1" presStyleIdx="2" presStyleCnt="3" custScaleY="132217">
        <dgm:presLayoutVars>
          <dgm:chMax val="0"/>
          <dgm:bulletEnabled val="1"/>
        </dgm:presLayoutVars>
      </dgm:prSet>
      <dgm:spPr/>
    </dgm:pt>
  </dgm:ptLst>
  <dgm:cxnLst>
    <dgm:cxn modelId="{85217A0A-C539-48C1-838F-E85541C6F7D1}" srcId="{16A065E6-021B-4977-878F-7AEACE5C2045}" destId="{5F0C61DD-3967-4D57-9740-B74F30127193}" srcOrd="2" destOrd="0" parTransId="{07DB49B5-7E28-4C02-B337-C60F427263C1}" sibTransId="{C23D9761-F6CE-4B19-87B0-EB44C9A5C971}"/>
    <dgm:cxn modelId="{8A5EFA14-6DDF-447D-9742-57035253C75A}" srcId="{16A065E6-021B-4977-878F-7AEACE5C2045}" destId="{1D0AB58E-8B15-4BB5-8926-62C27A919E93}" srcOrd="1" destOrd="0" parTransId="{86D52F5F-42A6-4AF2-9B84-3626C4F5655F}" sibTransId="{0E7043B6-69B7-4A60-9DE8-769D206500B1}"/>
    <dgm:cxn modelId="{B296AE3B-32FD-4400-878C-0340A52EC68A}" srcId="{16A065E6-021B-4977-878F-7AEACE5C2045}" destId="{C1C16CF7-9EF8-4123-8893-59DECAE132F6}" srcOrd="0" destOrd="0" parTransId="{7FBD986C-42B4-43FE-9B68-6F59922BF927}" sibTransId="{3FCCD1AB-AAA4-45E8-B4BA-6CE2BA779618}"/>
    <dgm:cxn modelId="{560E5545-C902-477E-80DB-80A183749117}" type="presOf" srcId="{16A065E6-021B-4977-878F-7AEACE5C2045}" destId="{52EE7C19-F218-4700-A9D7-E8D56C258286}" srcOrd="0" destOrd="0" presId="urn:microsoft.com/office/officeart/2005/8/layout/vList2"/>
    <dgm:cxn modelId="{1AD61A67-E989-4E07-AEE0-465B669C06D9}" type="presOf" srcId="{C1C16CF7-9EF8-4123-8893-59DECAE132F6}" destId="{625215DF-09D3-4FAC-9294-3B050AA6D4F4}" srcOrd="0" destOrd="0" presId="urn:microsoft.com/office/officeart/2005/8/layout/vList2"/>
    <dgm:cxn modelId="{142E189E-5691-4D5C-9B91-BD102DC086D8}" type="presOf" srcId="{1D0AB58E-8B15-4BB5-8926-62C27A919E93}" destId="{2A8F537B-89F0-4856-A147-526046A5E024}" srcOrd="0" destOrd="0" presId="urn:microsoft.com/office/officeart/2005/8/layout/vList2"/>
    <dgm:cxn modelId="{8551CADB-D29F-439E-A39D-1030CD41AC2E}" type="presOf" srcId="{5F0C61DD-3967-4D57-9740-B74F30127193}" destId="{6BC5A0C1-608B-448B-9868-752D35F68901}" srcOrd="0" destOrd="0" presId="urn:microsoft.com/office/officeart/2005/8/layout/vList2"/>
    <dgm:cxn modelId="{3C36F39C-452C-4C29-BEEA-591FDD4F8981}" type="presParOf" srcId="{52EE7C19-F218-4700-A9D7-E8D56C258286}" destId="{625215DF-09D3-4FAC-9294-3B050AA6D4F4}" srcOrd="0" destOrd="0" presId="urn:microsoft.com/office/officeart/2005/8/layout/vList2"/>
    <dgm:cxn modelId="{09384F47-2BD1-46C7-9246-6FA429BDFEEB}" type="presParOf" srcId="{52EE7C19-F218-4700-A9D7-E8D56C258286}" destId="{F43B7A7E-A9D8-4ED2-9A53-D46525887BD4}" srcOrd="1" destOrd="0" presId="urn:microsoft.com/office/officeart/2005/8/layout/vList2"/>
    <dgm:cxn modelId="{89BA3BC7-D2E1-4B49-B3B1-4B7E5624164F}" type="presParOf" srcId="{52EE7C19-F218-4700-A9D7-E8D56C258286}" destId="{2A8F537B-89F0-4856-A147-526046A5E024}" srcOrd="2" destOrd="0" presId="urn:microsoft.com/office/officeart/2005/8/layout/vList2"/>
    <dgm:cxn modelId="{87D635B6-ABD1-4883-8BAD-282490F01087}" type="presParOf" srcId="{52EE7C19-F218-4700-A9D7-E8D56C258286}" destId="{988370E3-BBAE-4FC2-B0D1-BE1BFD0457F2}" srcOrd="3" destOrd="0" presId="urn:microsoft.com/office/officeart/2005/8/layout/vList2"/>
    <dgm:cxn modelId="{62A92741-0F42-4EB0-9145-39F87B5E902B}" type="presParOf" srcId="{52EE7C19-F218-4700-A9D7-E8D56C258286}" destId="{6BC5A0C1-608B-448B-9868-752D35F6890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1EBCE-454D-4375-B30F-16F2C1ED78EC}">
      <dsp:nvSpPr>
        <dsp:cNvPr id="0" name=""/>
        <dsp:cNvSpPr/>
      </dsp:nvSpPr>
      <dsp:spPr>
        <a:xfrm>
          <a:off x="0" y="30647"/>
          <a:ext cx="6261100" cy="2685149"/>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Everyone should know that mothers have difficult tasks</a:t>
          </a:r>
        </a:p>
      </dsp:txBody>
      <dsp:txXfrm>
        <a:off x="131078" y="161725"/>
        <a:ext cx="5998944" cy="2422993"/>
      </dsp:txXfrm>
    </dsp:sp>
    <dsp:sp modelId="{954E823D-3D81-41B9-ADC0-89E57D9C03FB}">
      <dsp:nvSpPr>
        <dsp:cNvPr id="0" name=""/>
        <dsp:cNvSpPr/>
      </dsp:nvSpPr>
      <dsp:spPr>
        <a:xfrm>
          <a:off x="0" y="2862677"/>
          <a:ext cx="6261100" cy="2685149"/>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Based on these three examples</a:t>
          </a:r>
        </a:p>
      </dsp:txBody>
      <dsp:txXfrm>
        <a:off x="131078" y="2993755"/>
        <a:ext cx="5998944" cy="2422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215DF-09D3-4FAC-9294-3B050AA6D4F4}">
      <dsp:nvSpPr>
        <dsp:cNvPr id="0" name=""/>
        <dsp:cNvSpPr/>
      </dsp:nvSpPr>
      <dsp:spPr>
        <a:xfrm>
          <a:off x="0" y="176251"/>
          <a:ext cx="5577707" cy="1939861"/>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The Hope and Disappointment of Eve</a:t>
          </a:r>
        </a:p>
      </dsp:txBody>
      <dsp:txXfrm>
        <a:off x="94696" y="270947"/>
        <a:ext cx="5388315" cy="1750469"/>
      </dsp:txXfrm>
    </dsp:sp>
    <dsp:sp modelId="{2A8F537B-89F0-4856-A147-526046A5E024}">
      <dsp:nvSpPr>
        <dsp:cNvPr id="0" name=""/>
        <dsp:cNvSpPr/>
      </dsp:nvSpPr>
      <dsp:spPr>
        <a:xfrm>
          <a:off x="0" y="2225553"/>
          <a:ext cx="5577707" cy="1939861"/>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The Disappointment and Hope of Naomi</a:t>
          </a:r>
        </a:p>
      </dsp:txBody>
      <dsp:txXfrm>
        <a:off x="94696" y="2320249"/>
        <a:ext cx="5388315" cy="1750469"/>
      </dsp:txXfrm>
    </dsp:sp>
    <dsp:sp modelId="{6BC5A0C1-608B-448B-9868-752D35F68901}">
      <dsp:nvSpPr>
        <dsp:cNvPr id="0" name=""/>
        <dsp:cNvSpPr/>
      </dsp:nvSpPr>
      <dsp:spPr>
        <a:xfrm>
          <a:off x="0" y="4274854"/>
          <a:ext cx="5577707" cy="1939861"/>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The Hope and Disappointment of Mary</a:t>
          </a:r>
        </a:p>
      </dsp:txBody>
      <dsp:txXfrm>
        <a:off x="94696" y="4369550"/>
        <a:ext cx="5388315" cy="1750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1EBCE-454D-4375-B30F-16F2C1ED78EC}">
      <dsp:nvSpPr>
        <dsp:cNvPr id="0" name=""/>
        <dsp:cNvSpPr/>
      </dsp:nvSpPr>
      <dsp:spPr>
        <a:xfrm>
          <a:off x="0" y="30647"/>
          <a:ext cx="6261100" cy="2685149"/>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Everyone should know that mothers have difficult tasks</a:t>
          </a:r>
        </a:p>
      </dsp:txBody>
      <dsp:txXfrm>
        <a:off x="131078" y="161725"/>
        <a:ext cx="5998944" cy="2422993"/>
      </dsp:txXfrm>
    </dsp:sp>
    <dsp:sp modelId="{954E823D-3D81-41B9-ADC0-89E57D9C03FB}">
      <dsp:nvSpPr>
        <dsp:cNvPr id="0" name=""/>
        <dsp:cNvSpPr/>
      </dsp:nvSpPr>
      <dsp:spPr>
        <a:xfrm>
          <a:off x="0" y="2862677"/>
          <a:ext cx="6261100" cy="2685149"/>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Based on these three examples</a:t>
          </a:r>
        </a:p>
      </dsp:txBody>
      <dsp:txXfrm>
        <a:off x="131078" y="2993755"/>
        <a:ext cx="5998944" cy="2422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215DF-09D3-4FAC-9294-3B050AA6D4F4}">
      <dsp:nvSpPr>
        <dsp:cNvPr id="0" name=""/>
        <dsp:cNvSpPr/>
      </dsp:nvSpPr>
      <dsp:spPr>
        <a:xfrm>
          <a:off x="0" y="176251"/>
          <a:ext cx="5577707" cy="1939861"/>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The Hope and Disappointment of Eve</a:t>
          </a:r>
        </a:p>
      </dsp:txBody>
      <dsp:txXfrm>
        <a:off x="94696" y="270947"/>
        <a:ext cx="5388315" cy="1750469"/>
      </dsp:txXfrm>
    </dsp:sp>
    <dsp:sp modelId="{2A8F537B-89F0-4856-A147-526046A5E024}">
      <dsp:nvSpPr>
        <dsp:cNvPr id="0" name=""/>
        <dsp:cNvSpPr/>
      </dsp:nvSpPr>
      <dsp:spPr>
        <a:xfrm>
          <a:off x="0" y="2225553"/>
          <a:ext cx="5577707" cy="1939861"/>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The Disappointment and Hope of Naomi</a:t>
          </a:r>
        </a:p>
      </dsp:txBody>
      <dsp:txXfrm>
        <a:off x="94696" y="2320249"/>
        <a:ext cx="5388315" cy="1750469"/>
      </dsp:txXfrm>
    </dsp:sp>
    <dsp:sp modelId="{6BC5A0C1-608B-448B-9868-752D35F68901}">
      <dsp:nvSpPr>
        <dsp:cNvPr id="0" name=""/>
        <dsp:cNvSpPr/>
      </dsp:nvSpPr>
      <dsp:spPr>
        <a:xfrm>
          <a:off x="0" y="4274854"/>
          <a:ext cx="5577707" cy="1939861"/>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The Hope and Disappointment of Mary</a:t>
          </a:r>
        </a:p>
      </dsp:txBody>
      <dsp:txXfrm>
        <a:off x="94696" y="4369550"/>
        <a:ext cx="5388315" cy="17504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1C9199-F63F-4026-ADBB-A7EC6439A90B}"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189905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C9199-F63F-4026-ADBB-A7EC6439A90B}"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265427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C9199-F63F-4026-ADBB-A7EC6439A90B}"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282669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C9199-F63F-4026-ADBB-A7EC6439A90B}"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4588D33-ACEF-4339-9C85-5A5EA117FC1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85491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C9199-F63F-4026-ADBB-A7EC6439A90B}"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420703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1C9199-F63F-4026-ADBB-A7EC6439A90B}"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466258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1C9199-F63F-4026-ADBB-A7EC6439A90B}"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46075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1C9199-F63F-4026-ADBB-A7EC6439A90B}"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5863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71C9199-F63F-4026-ADBB-A7EC6439A90B}" type="datetimeFigureOut">
              <a:rPr lang="en-US" smtClean="0"/>
              <a:t>5/5/2026</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4588D33-ACEF-4339-9C85-5A5EA117FC14}" type="slidenum">
              <a:rPr lang="en-US" smtClean="0"/>
              <a:t>‹#›</a:t>
            </a:fld>
            <a:endParaRPr lang="en-US"/>
          </a:p>
        </p:txBody>
      </p:sp>
    </p:spTree>
    <p:extLst>
      <p:ext uri="{BB962C8B-B14F-4D97-AF65-F5344CB8AC3E}">
        <p14:creationId xmlns:p14="http://schemas.microsoft.com/office/powerpoint/2010/main" val="400481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1C9199-F63F-4026-ADBB-A7EC6439A90B}"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373547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1C9199-F63F-4026-ADBB-A7EC6439A90B}"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29196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1C9199-F63F-4026-ADBB-A7EC6439A90B}"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269745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1C9199-F63F-4026-ADBB-A7EC6439A90B}" type="datetimeFigureOut">
              <a:rPr lang="en-US" smtClean="0"/>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149723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1C9199-F63F-4026-ADBB-A7EC6439A90B}"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115317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71C9199-F63F-4026-ADBB-A7EC6439A90B}" type="datetimeFigureOut">
              <a:rPr lang="en-US" smtClean="0"/>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335589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C9199-F63F-4026-ADBB-A7EC6439A90B}"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236066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C9199-F63F-4026-ADBB-A7EC6439A90B}"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88D33-ACEF-4339-9C85-5A5EA117FC14}" type="slidenum">
              <a:rPr lang="en-US" smtClean="0"/>
              <a:t>‹#›</a:t>
            </a:fld>
            <a:endParaRPr lang="en-US"/>
          </a:p>
        </p:txBody>
      </p:sp>
    </p:spTree>
    <p:extLst>
      <p:ext uri="{BB962C8B-B14F-4D97-AF65-F5344CB8AC3E}">
        <p14:creationId xmlns:p14="http://schemas.microsoft.com/office/powerpoint/2010/main" val="231833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71C9199-F63F-4026-ADBB-A7EC6439A90B}" type="datetimeFigureOut">
              <a:rPr lang="en-US" smtClean="0"/>
              <a:t>5/5/2026</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4588D33-ACEF-4339-9C85-5A5EA117FC14}" type="slidenum">
              <a:rPr lang="en-US" smtClean="0"/>
              <a:t>‹#›</a:t>
            </a:fld>
            <a:endParaRPr lang="en-US"/>
          </a:p>
        </p:txBody>
      </p:sp>
    </p:spTree>
    <p:extLst>
      <p:ext uri="{BB962C8B-B14F-4D97-AF65-F5344CB8AC3E}">
        <p14:creationId xmlns:p14="http://schemas.microsoft.com/office/powerpoint/2010/main" val="36582372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0.jpg"/><Relationship Id="rId5" Type="http://schemas.openxmlformats.org/officeDocument/2006/relationships/diagramLayout" Target="../diagrams/layout2.xml"/><Relationship Id="rId10" Type="http://schemas.openxmlformats.org/officeDocument/2006/relationships/image" Target="../media/image9.jpg"/><Relationship Id="rId4" Type="http://schemas.openxmlformats.org/officeDocument/2006/relationships/diagramData" Target="../diagrams/data2.xml"/><Relationship Id="rId9" Type="http://schemas.openxmlformats.org/officeDocument/2006/relationships/image" Target="../media/image8.jpg"/></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10.jpg"/><Relationship Id="rId5" Type="http://schemas.openxmlformats.org/officeDocument/2006/relationships/diagramLayout" Target="../diagrams/layout4.xml"/><Relationship Id="rId10" Type="http://schemas.openxmlformats.org/officeDocument/2006/relationships/image" Target="../media/image9.jpg"/><Relationship Id="rId4" Type="http://schemas.openxmlformats.org/officeDocument/2006/relationships/diagramData" Target="../diagrams/data4.xml"/><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0C1466-7F5B-5DD2-5098-07750D8578B0}"/>
              </a:ext>
            </a:extLst>
          </p:cNvPr>
          <p:cNvPicPr>
            <a:picLocks noChangeAspect="1"/>
          </p:cNvPicPr>
          <p:nvPr/>
        </p:nvPicPr>
        <p:blipFill>
          <a:blip r:embed="rId2">
            <a:extLst>
              <a:ext uri="{28A0092B-C50C-407E-A947-70E740481C1C}">
                <a14:useLocalDpi xmlns:a14="http://schemas.microsoft.com/office/drawing/2010/main" val="0"/>
              </a:ext>
            </a:extLst>
          </a:blip>
          <a:srcRect l="-24" t="18100" r="9115" b="13490"/>
          <a:stretch>
            <a:fillRect/>
          </a:stretch>
        </p:blipFill>
        <p:spPr>
          <a:xfrm>
            <a:off x="-3176" y="10"/>
            <a:ext cx="12192000" cy="6857991"/>
          </a:xfrm>
          <a:prstGeom prst="rect">
            <a:avLst/>
          </a:prstGeom>
        </p:spPr>
      </p:pic>
      <p:sp>
        <p:nvSpPr>
          <p:cNvPr id="10" name="Rectangle 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A17F070-5AC2-0633-54ED-F6D5562AD4DE}"/>
              </a:ext>
            </a:extLst>
          </p:cNvPr>
          <p:cNvSpPr>
            <a:spLocks noGrp="1"/>
          </p:cNvSpPr>
          <p:nvPr>
            <p:ph type="ctrTitle"/>
          </p:nvPr>
        </p:nvSpPr>
        <p:spPr>
          <a:xfrm>
            <a:off x="680322" y="4402667"/>
            <a:ext cx="8133478" cy="940240"/>
          </a:xfrm>
        </p:spPr>
        <p:txBody>
          <a:bodyPr>
            <a:normAutofit/>
          </a:bodyPr>
          <a:lstStyle/>
          <a:p>
            <a:r>
              <a:rPr lang="en-US" sz="4800" dirty="0"/>
              <a:t>The Hope of Motherhood</a:t>
            </a:r>
          </a:p>
        </p:txBody>
      </p:sp>
      <p:sp>
        <p:nvSpPr>
          <p:cNvPr id="3" name="Subtitle 2">
            <a:extLst>
              <a:ext uri="{FF2B5EF4-FFF2-40B4-BE49-F238E27FC236}">
                <a16:creationId xmlns:a16="http://schemas.microsoft.com/office/drawing/2014/main" id="{0E11C5DB-A340-090C-A46E-884B9FE57CB5}"/>
              </a:ext>
            </a:extLst>
          </p:cNvPr>
          <p:cNvSpPr>
            <a:spLocks noGrp="1"/>
          </p:cNvSpPr>
          <p:nvPr>
            <p:ph type="subTitle" idx="1"/>
          </p:nvPr>
        </p:nvSpPr>
        <p:spPr>
          <a:xfrm>
            <a:off x="680322" y="5342302"/>
            <a:ext cx="8133478" cy="406566"/>
          </a:xfrm>
        </p:spPr>
        <p:txBody>
          <a:bodyPr>
            <a:normAutofit/>
          </a:bodyPr>
          <a:lstStyle/>
          <a:p>
            <a:r>
              <a:rPr lang="en-US" sz="1800" dirty="0"/>
              <a:t>By Joseph Peters</a:t>
            </a:r>
          </a:p>
        </p:txBody>
      </p:sp>
      <p:sp>
        <p:nvSpPr>
          <p:cNvPr id="12" name="Rectangle 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1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7610D-FFB5-ECC1-ED8F-7BD160E0CAB7}"/>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6D378268-173C-4C67-AF66-98482F208A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22">
            <a:extLst>
              <a:ext uri="{FF2B5EF4-FFF2-40B4-BE49-F238E27FC236}">
                <a16:creationId xmlns:a16="http://schemas.microsoft.com/office/drawing/2014/main" id="{F5B94371-1ED5-46C9-92CB-009E55DBB2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5" name="Rectangle 24">
            <a:extLst>
              <a:ext uri="{FF2B5EF4-FFF2-40B4-BE49-F238E27FC236}">
                <a16:creationId xmlns:a16="http://schemas.microsoft.com/office/drawing/2014/main" id="{93E975A1-5008-46D0-B573-A424564CB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F059A320-8768-45B7-97A8-030AB958D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889C83-6EAE-0393-CC5D-D6A3A731A021}"/>
              </a:ext>
            </a:extLst>
          </p:cNvPr>
          <p:cNvPicPr>
            <a:picLocks noChangeAspect="1"/>
          </p:cNvPicPr>
          <p:nvPr/>
        </p:nvPicPr>
        <p:blipFill>
          <a:blip r:embed="rId4">
            <a:extLst>
              <a:ext uri="{28A0092B-C50C-407E-A947-70E740481C1C}">
                <a14:useLocalDpi xmlns:a14="http://schemas.microsoft.com/office/drawing/2010/main" val="0"/>
              </a:ext>
            </a:extLst>
          </a:blip>
          <a:srcRect t="24749"/>
          <a:stretch>
            <a:fillRect/>
          </a:stretch>
        </p:blipFill>
        <p:spPr>
          <a:xfrm>
            <a:off x="20" y="10"/>
            <a:ext cx="12191980" cy="6857990"/>
          </a:xfrm>
          <a:prstGeom prst="rect">
            <a:avLst/>
          </a:prstGeom>
        </p:spPr>
      </p:pic>
    </p:spTree>
    <p:extLst>
      <p:ext uri="{BB962C8B-B14F-4D97-AF65-F5344CB8AC3E}">
        <p14:creationId xmlns:p14="http://schemas.microsoft.com/office/powerpoint/2010/main" val="392689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3FEA4-0596-3CCC-037C-75669608DC3C}"/>
            </a:ext>
          </a:extLst>
        </p:cNvPr>
        <p:cNvGrpSpPr/>
        <p:nvPr/>
      </p:nvGrpSpPr>
      <p:grpSpPr>
        <a:xfrm>
          <a:off x="0" y="0"/>
          <a:ext cx="0" cy="0"/>
          <a:chOff x="0" y="0"/>
          <a:chExt cx="0" cy="0"/>
        </a:xfrm>
      </p:grpSpPr>
      <p:pic>
        <p:nvPicPr>
          <p:cNvPr id="32" name="Picture 31">
            <a:extLst>
              <a:ext uri="{FF2B5EF4-FFF2-40B4-BE49-F238E27FC236}">
                <a16:creationId xmlns:a16="http://schemas.microsoft.com/office/drawing/2014/main" id="{6D378268-173C-4C67-AF66-98482F208A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F5B94371-1ED5-46C9-92CB-009E55DBB2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6" name="Rectangle 35">
            <a:extLst>
              <a:ext uri="{FF2B5EF4-FFF2-40B4-BE49-F238E27FC236}">
                <a16:creationId xmlns:a16="http://schemas.microsoft.com/office/drawing/2014/main" id="{93E975A1-5008-46D0-B573-A424564CB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8" name="Rectangle 37">
            <a:extLst>
              <a:ext uri="{FF2B5EF4-FFF2-40B4-BE49-F238E27FC236}">
                <a16:creationId xmlns:a16="http://schemas.microsoft.com/office/drawing/2014/main" id="{F059A320-8768-45B7-97A8-030AB958D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FC77A87-6BD2-EEB1-D535-CACFF663FFDB}"/>
              </a:ext>
            </a:extLst>
          </p:cNvPr>
          <p:cNvPicPr>
            <a:picLocks noChangeAspect="1"/>
          </p:cNvPicPr>
          <p:nvPr/>
        </p:nvPicPr>
        <p:blipFill>
          <a:blip r:embed="rId4">
            <a:extLst>
              <a:ext uri="{28A0092B-C50C-407E-A947-70E740481C1C}">
                <a14:useLocalDpi xmlns:a14="http://schemas.microsoft.com/office/drawing/2010/main" val="0"/>
              </a:ext>
            </a:extLst>
          </a:blip>
          <a:srcRect t="4713" b="20037"/>
          <a:stretch>
            <a:fillRect/>
          </a:stretch>
        </p:blipFill>
        <p:spPr>
          <a:xfrm>
            <a:off x="20" y="10"/>
            <a:ext cx="12191980" cy="6857990"/>
          </a:xfrm>
          <a:prstGeom prst="rect">
            <a:avLst/>
          </a:prstGeom>
        </p:spPr>
      </p:pic>
    </p:spTree>
    <p:extLst>
      <p:ext uri="{BB962C8B-B14F-4D97-AF65-F5344CB8AC3E}">
        <p14:creationId xmlns:p14="http://schemas.microsoft.com/office/powerpoint/2010/main" val="408622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6" name="Picture 15">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8" name="Rectangle 17">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8A408651-BE32-8EE5-272A-845CA4EA0B36}"/>
              </a:ext>
            </a:extLst>
          </p:cNvPr>
          <p:cNvPicPr>
            <a:picLocks noChangeAspect="1"/>
          </p:cNvPicPr>
          <p:nvPr/>
        </p:nvPicPr>
        <p:blipFill>
          <a:blip r:embed="rId5">
            <a:extLst>
              <a:ext uri="{28A0092B-C50C-407E-A947-70E740481C1C}">
                <a14:useLocalDpi xmlns:a14="http://schemas.microsoft.com/office/drawing/2010/main" val="0"/>
              </a:ext>
            </a:extLst>
          </a:blip>
          <a:srcRect r="9091" b="31590"/>
          <a:stretch>
            <a:fillRect/>
          </a:stretch>
        </p:blipFill>
        <p:spPr>
          <a:xfrm>
            <a:off x="-3176" y="10"/>
            <a:ext cx="12192000" cy="6857991"/>
          </a:xfrm>
          <a:prstGeom prst="rect">
            <a:avLst/>
          </a:prstGeom>
        </p:spPr>
      </p:pic>
      <p:sp>
        <p:nvSpPr>
          <p:cNvPr id="22" name="Rectangle 21">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F9E1699-9037-44CA-1EBF-E853F979F56D}"/>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3700" dirty="0"/>
              <a:t>The Hope and Disappointment of Eve</a:t>
            </a:r>
          </a:p>
        </p:txBody>
      </p:sp>
      <p:sp>
        <p:nvSpPr>
          <p:cNvPr id="24" name="Rectangle 23">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92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A088-9A67-7279-4544-F9DD4DD6F0FB}"/>
              </a:ext>
            </a:extLst>
          </p:cNvPr>
          <p:cNvSpPr>
            <a:spLocks noGrp="1"/>
          </p:cNvSpPr>
          <p:nvPr>
            <p:ph type="title"/>
          </p:nvPr>
        </p:nvSpPr>
        <p:spPr/>
        <p:txBody>
          <a:bodyPr/>
          <a:lstStyle/>
          <a:p>
            <a:r>
              <a:rPr lang="en-US" dirty="0"/>
              <a:t>The Promise of Victory</a:t>
            </a:r>
          </a:p>
        </p:txBody>
      </p:sp>
      <p:sp>
        <p:nvSpPr>
          <p:cNvPr id="3" name="Content Placeholder 2">
            <a:extLst>
              <a:ext uri="{FF2B5EF4-FFF2-40B4-BE49-F238E27FC236}">
                <a16:creationId xmlns:a16="http://schemas.microsoft.com/office/drawing/2014/main" id="{D76E0CC2-3127-65BC-93E2-6A2532231886}"/>
              </a:ext>
            </a:extLst>
          </p:cNvPr>
          <p:cNvSpPr>
            <a:spLocks noGrp="1"/>
          </p:cNvSpPr>
          <p:nvPr>
            <p:ph idx="1"/>
          </p:nvPr>
        </p:nvSpPr>
        <p:spPr/>
        <p:txBody>
          <a:bodyPr>
            <a:normAutofit lnSpcReduction="10000"/>
          </a:bodyPr>
          <a:lstStyle/>
          <a:p>
            <a:r>
              <a:rPr lang="en-US" sz="3200" dirty="0">
                <a:solidFill>
                  <a:srgbClr val="FFFF00"/>
                </a:solidFill>
              </a:rPr>
              <a:t>And the LORD God said unto the serpent, Because thou hast done this, thou art cursed above all cattle, and above every beast of the field; upon thy belly shalt thou go, and dust shalt thou eat all the days of thy life: And I will put enmity between thee and the woman, and between thy seed and her seed; it shall bruise thy head, and thou shalt bruise his heel </a:t>
            </a:r>
            <a:r>
              <a:rPr lang="en-US" sz="3200" dirty="0"/>
              <a:t>(Gen 3:14–15).</a:t>
            </a:r>
          </a:p>
        </p:txBody>
      </p:sp>
    </p:spTree>
    <p:extLst>
      <p:ext uri="{BB962C8B-B14F-4D97-AF65-F5344CB8AC3E}">
        <p14:creationId xmlns:p14="http://schemas.microsoft.com/office/powerpoint/2010/main" val="375234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A03E-37AB-2198-2340-06E4EC12D282}"/>
              </a:ext>
            </a:extLst>
          </p:cNvPr>
          <p:cNvSpPr>
            <a:spLocks noGrp="1"/>
          </p:cNvSpPr>
          <p:nvPr>
            <p:ph type="title"/>
          </p:nvPr>
        </p:nvSpPr>
        <p:spPr/>
        <p:txBody>
          <a:bodyPr/>
          <a:lstStyle/>
          <a:p>
            <a:r>
              <a:rPr lang="en-US" dirty="0"/>
              <a:t>Glimpses of Hope</a:t>
            </a:r>
          </a:p>
        </p:txBody>
      </p:sp>
      <p:sp>
        <p:nvSpPr>
          <p:cNvPr id="3" name="Content Placeholder 2">
            <a:extLst>
              <a:ext uri="{FF2B5EF4-FFF2-40B4-BE49-F238E27FC236}">
                <a16:creationId xmlns:a16="http://schemas.microsoft.com/office/drawing/2014/main" id="{788BD23A-E1CB-CC70-08C9-1B53F24E6B1C}"/>
              </a:ext>
            </a:extLst>
          </p:cNvPr>
          <p:cNvSpPr>
            <a:spLocks noGrp="1"/>
          </p:cNvSpPr>
          <p:nvPr>
            <p:ph idx="1"/>
          </p:nvPr>
        </p:nvSpPr>
        <p:spPr/>
        <p:txBody>
          <a:bodyPr>
            <a:normAutofit/>
          </a:bodyPr>
          <a:lstStyle/>
          <a:p>
            <a:r>
              <a:rPr lang="en-US" sz="3200" dirty="0">
                <a:solidFill>
                  <a:srgbClr val="FFFF00"/>
                </a:solidFill>
              </a:rPr>
              <a:t>And Adam knew Eve his wife; and she conceived, and bare Cain, and said, I have gotten a man from the LORD. And she again bare his brother Abel. And Abel was a keeper of sheep, but Cain was a tiller of the ground </a:t>
            </a:r>
            <a:r>
              <a:rPr lang="en-US" sz="3200" dirty="0"/>
              <a:t>(Gen 4:1-2).</a:t>
            </a:r>
          </a:p>
        </p:txBody>
      </p:sp>
    </p:spTree>
    <p:extLst>
      <p:ext uri="{BB962C8B-B14F-4D97-AF65-F5344CB8AC3E}">
        <p14:creationId xmlns:p14="http://schemas.microsoft.com/office/powerpoint/2010/main" val="192081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2DB3-E386-6CF2-8D13-0327AF31F1AA}"/>
              </a:ext>
            </a:extLst>
          </p:cNvPr>
          <p:cNvSpPr>
            <a:spLocks noGrp="1"/>
          </p:cNvSpPr>
          <p:nvPr>
            <p:ph type="title"/>
          </p:nvPr>
        </p:nvSpPr>
        <p:spPr/>
        <p:txBody>
          <a:bodyPr/>
          <a:lstStyle/>
          <a:p>
            <a:r>
              <a:rPr lang="en-US" dirty="0"/>
              <a:t>Envy and Anger</a:t>
            </a:r>
          </a:p>
        </p:txBody>
      </p:sp>
      <p:sp>
        <p:nvSpPr>
          <p:cNvPr id="3" name="Content Placeholder 2">
            <a:extLst>
              <a:ext uri="{FF2B5EF4-FFF2-40B4-BE49-F238E27FC236}">
                <a16:creationId xmlns:a16="http://schemas.microsoft.com/office/drawing/2014/main" id="{D361B776-128C-EBA3-FBAC-D20189E1BBA9}"/>
              </a:ext>
            </a:extLst>
          </p:cNvPr>
          <p:cNvSpPr>
            <a:spLocks noGrp="1"/>
          </p:cNvSpPr>
          <p:nvPr>
            <p:ph idx="1"/>
          </p:nvPr>
        </p:nvSpPr>
        <p:spPr/>
        <p:txBody>
          <a:bodyPr>
            <a:normAutofit lnSpcReduction="10000"/>
          </a:bodyPr>
          <a:lstStyle/>
          <a:p>
            <a:r>
              <a:rPr lang="en-US" sz="3200" dirty="0">
                <a:solidFill>
                  <a:srgbClr val="FFFF00"/>
                </a:solidFill>
              </a:rPr>
              <a:t>And in process of time it came to pass, that Cain brought of the fruit of the ground an offering unto the LORD. And Abel, he also brought of the firstlings of his flock and of the fat thereof. And the LORD had respect unto Abel and to his offering: But unto Cain and to his offering he had not respect. And Cain was very wroth, and his countenance fell </a:t>
            </a:r>
            <a:r>
              <a:rPr lang="en-US" sz="3200" dirty="0"/>
              <a:t>(Gen 4:3–5).</a:t>
            </a:r>
          </a:p>
        </p:txBody>
      </p:sp>
    </p:spTree>
    <p:extLst>
      <p:ext uri="{BB962C8B-B14F-4D97-AF65-F5344CB8AC3E}">
        <p14:creationId xmlns:p14="http://schemas.microsoft.com/office/powerpoint/2010/main" val="268197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799E-005C-1314-DD44-FBA0C8CEB8FC}"/>
              </a:ext>
            </a:extLst>
          </p:cNvPr>
          <p:cNvSpPr>
            <a:spLocks noGrp="1"/>
          </p:cNvSpPr>
          <p:nvPr>
            <p:ph type="title"/>
          </p:nvPr>
        </p:nvSpPr>
        <p:spPr/>
        <p:txBody>
          <a:bodyPr/>
          <a:lstStyle/>
          <a:p>
            <a:r>
              <a:rPr lang="en-US" dirty="0"/>
              <a:t>God Reasons with Cain</a:t>
            </a:r>
          </a:p>
        </p:txBody>
      </p:sp>
      <p:sp>
        <p:nvSpPr>
          <p:cNvPr id="3" name="Content Placeholder 2">
            <a:extLst>
              <a:ext uri="{FF2B5EF4-FFF2-40B4-BE49-F238E27FC236}">
                <a16:creationId xmlns:a16="http://schemas.microsoft.com/office/drawing/2014/main" id="{25A00BB9-CFE2-D4A0-2876-EB7588B2D025}"/>
              </a:ext>
            </a:extLst>
          </p:cNvPr>
          <p:cNvSpPr>
            <a:spLocks noGrp="1"/>
          </p:cNvSpPr>
          <p:nvPr>
            <p:ph idx="1"/>
          </p:nvPr>
        </p:nvSpPr>
        <p:spPr/>
        <p:txBody>
          <a:bodyPr>
            <a:normAutofit/>
          </a:bodyPr>
          <a:lstStyle/>
          <a:p>
            <a:r>
              <a:rPr lang="en-US" sz="3600" dirty="0">
                <a:solidFill>
                  <a:srgbClr val="FFFF00"/>
                </a:solidFill>
              </a:rPr>
              <a:t>And the LORD said unto Cain, Why art thou wroth? and why is thy countenance fallen? If thou </a:t>
            </a:r>
            <a:r>
              <a:rPr lang="en-US" sz="3600" dirty="0" err="1">
                <a:solidFill>
                  <a:srgbClr val="FFFF00"/>
                </a:solidFill>
              </a:rPr>
              <a:t>doest</a:t>
            </a:r>
            <a:r>
              <a:rPr lang="en-US" sz="3600" dirty="0">
                <a:solidFill>
                  <a:srgbClr val="FFFF00"/>
                </a:solidFill>
              </a:rPr>
              <a:t> well, shalt thou not be accepted? and if thou </a:t>
            </a:r>
            <a:r>
              <a:rPr lang="en-US" sz="3600" dirty="0" err="1">
                <a:solidFill>
                  <a:srgbClr val="FFFF00"/>
                </a:solidFill>
              </a:rPr>
              <a:t>doest</a:t>
            </a:r>
            <a:r>
              <a:rPr lang="en-US" sz="3600" dirty="0">
                <a:solidFill>
                  <a:srgbClr val="FFFF00"/>
                </a:solidFill>
              </a:rPr>
              <a:t> not well, sin lieth at the door. And unto thee shall be his desire, and thou shalt rule over him </a:t>
            </a:r>
            <a:r>
              <a:rPr lang="en-US" sz="3600" dirty="0"/>
              <a:t>(Gen 4:6–7).</a:t>
            </a:r>
          </a:p>
        </p:txBody>
      </p:sp>
    </p:spTree>
    <p:extLst>
      <p:ext uri="{BB962C8B-B14F-4D97-AF65-F5344CB8AC3E}">
        <p14:creationId xmlns:p14="http://schemas.microsoft.com/office/powerpoint/2010/main" val="427023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02D3-2688-6D9D-5F4C-2F60764B100E}"/>
              </a:ext>
            </a:extLst>
          </p:cNvPr>
          <p:cNvSpPr>
            <a:spLocks noGrp="1"/>
          </p:cNvSpPr>
          <p:nvPr>
            <p:ph type="title"/>
          </p:nvPr>
        </p:nvSpPr>
        <p:spPr/>
        <p:txBody>
          <a:bodyPr/>
          <a:lstStyle/>
          <a:p>
            <a:r>
              <a:rPr lang="en-US" dirty="0"/>
              <a:t>Hope Turned to Disappointment</a:t>
            </a:r>
          </a:p>
        </p:txBody>
      </p:sp>
      <p:sp>
        <p:nvSpPr>
          <p:cNvPr id="3" name="Content Placeholder 2">
            <a:extLst>
              <a:ext uri="{FF2B5EF4-FFF2-40B4-BE49-F238E27FC236}">
                <a16:creationId xmlns:a16="http://schemas.microsoft.com/office/drawing/2014/main" id="{08AA4DC9-52CB-456A-B90E-9C235F8C0CA0}"/>
              </a:ext>
            </a:extLst>
          </p:cNvPr>
          <p:cNvSpPr>
            <a:spLocks noGrp="1"/>
          </p:cNvSpPr>
          <p:nvPr>
            <p:ph idx="1"/>
          </p:nvPr>
        </p:nvSpPr>
        <p:spPr/>
        <p:txBody>
          <a:bodyPr>
            <a:normAutofit/>
          </a:bodyPr>
          <a:lstStyle/>
          <a:p>
            <a:r>
              <a:rPr lang="en-US" sz="3200" dirty="0">
                <a:solidFill>
                  <a:srgbClr val="FFFF00"/>
                </a:solidFill>
              </a:rPr>
              <a:t>And Cain talked with Abel his brother: and it came to pass, when they were in the field, that Cain rose up against Abel his brother, and slew him… And Cain went out from the presence of the LORD, and dwelt in the land of Nod, on the east of Eden </a:t>
            </a:r>
            <a:r>
              <a:rPr lang="en-US" sz="3200" dirty="0"/>
              <a:t>(Gen 4:8, 16).</a:t>
            </a:r>
          </a:p>
        </p:txBody>
      </p:sp>
    </p:spTree>
    <p:extLst>
      <p:ext uri="{BB962C8B-B14F-4D97-AF65-F5344CB8AC3E}">
        <p14:creationId xmlns:p14="http://schemas.microsoft.com/office/powerpoint/2010/main" val="405237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969D-D1C9-C811-C869-F0000098AA97}"/>
              </a:ext>
            </a:extLst>
          </p:cNvPr>
          <p:cNvSpPr>
            <a:spLocks noGrp="1"/>
          </p:cNvSpPr>
          <p:nvPr>
            <p:ph type="title"/>
          </p:nvPr>
        </p:nvSpPr>
        <p:spPr/>
        <p:txBody>
          <a:bodyPr/>
          <a:lstStyle/>
          <a:p>
            <a:r>
              <a:rPr lang="en-US" dirty="0"/>
              <a:t>A Glimpse of Hope Restored</a:t>
            </a:r>
          </a:p>
        </p:txBody>
      </p:sp>
      <p:sp>
        <p:nvSpPr>
          <p:cNvPr id="3" name="Content Placeholder 2">
            <a:extLst>
              <a:ext uri="{FF2B5EF4-FFF2-40B4-BE49-F238E27FC236}">
                <a16:creationId xmlns:a16="http://schemas.microsoft.com/office/drawing/2014/main" id="{F3A5B744-079D-CB17-9353-454FDF536C13}"/>
              </a:ext>
            </a:extLst>
          </p:cNvPr>
          <p:cNvSpPr>
            <a:spLocks noGrp="1"/>
          </p:cNvSpPr>
          <p:nvPr>
            <p:ph idx="1"/>
          </p:nvPr>
        </p:nvSpPr>
        <p:spPr/>
        <p:txBody>
          <a:bodyPr>
            <a:normAutofit/>
          </a:bodyPr>
          <a:lstStyle/>
          <a:p>
            <a:r>
              <a:rPr lang="en-US" sz="3200" dirty="0">
                <a:solidFill>
                  <a:srgbClr val="FFFF00"/>
                </a:solidFill>
              </a:rPr>
              <a:t>And Adam knew his wife again; and she bare a son, and called his name Seth: For God, said she, hath appointed me another seed instead of Abel, whom Cain slew. And to Seth, to him also there was born a son; and he called his name Enos: then began men to call upon the name of the LORD </a:t>
            </a:r>
            <a:r>
              <a:rPr lang="en-US" sz="3200" dirty="0"/>
              <a:t>(Gen 4:25–26).</a:t>
            </a:r>
          </a:p>
        </p:txBody>
      </p:sp>
    </p:spTree>
    <p:extLst>
      <p:ext uri="{BB962C8B-B14F-4D97-AF65-F5344CB8AC3E}">
        <p14:creationId xmlns:p14="http://schemas.microsoft.com/office/powerpoint/2010/main" val="46755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8BB1071E-8484-D169-22E7-0613D7950426}"/>
              </a:ext>
            </a:extLst>
          </p:cNvPr>
          <p:cNvPicPr>
            <a:picLocks noChangeAspect="1"/>
          </p:cNvPicPr>
          <p:nvPr/>
        </p:nvPicPr>
        <p:blipFill>
          <a:blip r:embed="rId5">
            <a:extLst>
              <a:ext uri="{28A0092B-C50C-407E-A947-70E740481C1C}">
                <a14:useLocalDpi xmlns:a14="http://schemas.microsoft.com/office/drawing/2010/main" val="0"/>
              </a:ext>
            </a:extLst>
          </a:blip>
          <a:srcRect t="14190" r="9091" b="17400"/>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731DBB9-5270-B7B5-5431-E775C69CA2D3}"/>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3400" dirty="0"/>
              <a:t>The Disappointment and Hope of Naomi</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05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7B1193A-5757-F2D8-FCC3-F3F42E1D32D2}"/>
              </a:ext>
            </a:extLst>
          </p:cNvPr>
          <p:cNvSpPr>
            <a:spLocks noGrp="1"/>
          </p:cNvSpPr>
          <p:nvPr>
            <p:ph type="title"/>
          </p:nvPr>
        </p:nvSpPr>
        <p:spPr>
          <a:xfrm>
            <a:off x="680321" y="2063262"/>
            <a:ext cx="3739279" cy="2661052"/>
          </a:xfrm>
        </p:spPr>
        <p:txBody>
          <a:bodyPr>
            <a:normAutofit/>
          </a:bodyPr>
          <a:lstStyle/>
          <a:p>
            <a:pPr algn="r"/>
            <a:r>
              <a:rPr lang="en-US" sz="4400"/>
              <a:t>Objective</a:t>
            </a:r>
          </a:p>
        </p:txBody>
      </p:sp>
      <p:graphicFrame>
        <p:nvGraphicFramePr>
          <p:cNvPr id="5" name="Content Placeholder 2">
            <a:extLst>
              <a:ext uri="{FF2B5EF4-FFF2-40B4-BE49-F238E27FC236}">
                <a16:creationId xmlns:a16="http://schemas.microsoft.com/office/drawing/2014/main" id="{EB5CE377-0B21-009A-D1EB-DEB332131110}"/>
              </a:ext>
            </a:extLst>
          </p:cNvPr>
          <p:cNvGraphicFramePr>
            <a:graphicFrameLocks noGrp="1"/>
          </p:cNvGraphicFramePr>
          <p:nvPr>
            <p:ph idx="1"/>
            <p:extLst>
              <p:ext uri="{D42A27DB-BD31-4B8C-83A1-F6EECF244321}">
                <p14:modId xmlns:p14="http://schemas.microsoft.com/office/powerpoint/2010/main" val="421441209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2184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302A-80C0-1EED-7198-DE7BA3E17A41}"/>
              </a:ext>
            </a:extLst>
          </p:cNvPr>
          <p:cNvSpPr>
            <a:spLocks noGrp="1"/>
          </p:cNvSpPr>
          <p:nvPr>
            <p:ph type="title"/>
          </p:nvPr>
        </p:nvSpPr>
        <p:spPr/>
        <p:txBody>
          <a:bodyPr/>
          <a:lstStyle/>
          <a:p>
            <a:r>
              <a:rPr lang="en-US" dirty="0"/>
              <a:t>A Fight for Survival</a:t>
            </a:r>
          </a:p>
        </p:txBody>
      </p:sp>
      <p:sp>
        <p:nvSpPr>
          <p:cNvPr id="3" name="Content Placeholder 2">
            <a:extLst>
              <a:ext uri="{FF2B5EF4-FFF2-40B4-BE49-F238E27FC236}">
                <a16:creationId xmlns:a16="http://schemas.microsoft.com/office/drawing/2014/main" id="{9F4FB504-DE9F-2BE4-ED14-F675FDBFF6AE}"/>
              </a:ext>
            </a:extLst>
          </p:cNvPr>
          <p:cNvSpPr>
            <a:spLocks noGrp="1"/>
          </p:cNvSpPr>
          <p:nvPr>
            <p:ph idx="1"/>
          </p:nvPr>
        </p:nvSpPr>
        <p:spPr>
          <a:xfrm>
            <a:off x="680321" y="2336873"/>
            <a:ext cx="9613861" cy="3945940"/>
          </a:xfrm>
        </p:spPr>
        <p:txBody>
          <a:bodyPr>
            <a:normAutofit/>
          </a:bodyPr>
          <a:lstStyle/>
          <a:p>
            <a:r>
              <a:rPr lang="en-US" sz="3200" dirty="0">
                <a:solidFill>
                  <a:srgbClr val="FFFF00"/>
                </a:solidFill>
              </a:rPr>
              <a:t>Now it came to pass in the days when the judges ruled, that there was a famine in the land. And a certain man of Beth-</a:t>
            </a:r>
            <a:r>
              <a:rPr lang="en-US" sz="3200" dirty="0" err="1">
                <a:solidFill>
                  <a:srgbClr val="FFFF00"/>
                </a:solidFill>
              </a:rPr>
              <a:t>lehem</a:t>
            </a:r>
            <a:r>
              <a:rPr lang="en-US" sz="3200" dirty="0">
                <a:solidFill>
                  <a:srgbClr val="FFFF00"/>
                </a:solidFill>
              </a:rPr>
              <a:t>-</a:t>
            </a:r>
            <a:r>
              <a:rPr lang="en-US" sz="3200" dirty="0" err="1">
                <a:solidFill>
                  <a:srgbClr val="FFFF00"/>
                </a:solidFill>
              </a:rPr>
              <a:t>judah</a:t>
            </a:r>
            <a:r>
              <a:rPr lang="en-US" sz="3200" dirty="0">
                <a:solidFill>
                  <a:srgbClr val="FFFF00"/>
                </a:solidFill>
              </a:rPr>
              <a:t> went to sojourn in the country of Moab, he, and his wife, and his two sons. And the name of the man was Elimelech, and the name of his wife Naomi… </a:t>
            </a:r>
            <a:r>
              <a:rPr lang="en-US" sz="3200" dirty="0"/>
              <a:t>(Ruth 1:1–2).</a:t>
            </a:r>
          </a:p>
        </p:txBody>
      </p:sp>
    </p:spTree>
    <p:extLst>
      <p:ext uri="{BB962C8B-B14F-4D97-AF65-F5344CB8AC3E}">
        <p14:creationId xmlns:p14="http://schemas.microsoft.com/office/powerpoint/2010/main" val="2147560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7E40-CEB3-749C-A346-E8929A183704}"/>
              </a:ext>
            </a:extLst>
          </p:cNvPr>
          <p:cNvSpPr>
            <a:spLocks noGrp="1"/>
          </p:cNvSpPr>
          <p:nvPr>
            <p:ph type="title"/>
          </p:nvPr>
        </p:nvSpPr>
        <p:spPr/>
        <p:txBody>
          <a:bodyPr/>
          <a:lstStyle/>
          <a:p>
            <a:r>
              <a:rPr lang="en-US" dirty="0"/>
              <a:t>The Loss of Loved Ones</a:t>
            </a:r>
          </a:p>
        </p:txBody>
      </p:sp>
      <p:sp>
        <p:nvSpPr>
          <p:cNvPr id="3" name="Content Placeholder 2">
            <a:extLst>
              <a:ext uri="{FF2B5EF4-FFF2-40B4-BE49-F238E27FC236}">
                <a16:creationId xmlns:a16="http://schemas.microsoft.com/office/drawing/2014/main" id="{6B67046C-57C3-E614-643C-BBAFC86260CA}"/>
              </a:ext>
            </a:extLst>
          </p:cNvPr>
          <p:cNvSpPr>
            <a:spLocks noGrp="1"/>
          </p:cNvSpPr>
          <p:nvPr>
            <p:ph idx="1"/>
          </p:nvPr>
        </p:nvSpPr>
        <p:spPr/>
        <p:txBody>
          <a:bodyPr>
            <a:normAutofit lnSpcReduction="10000"/>
          </a:bodyPr>
          <a:lstStyle/>
          <a:p>
            <a:r>
              <a:rPr lang="en-US" sz="3200" dirty="0">
                <a:solidFill>
                  <a:srgbClr val="FFFF00"/>
                </a:solidFill>
              </a:rPr>
              <a:t>And Elimelech Naomi’s husband died; and she was left, and her two sons. And they took them wives of the women of Moab; the name of the one was Orpah, and the name of the other Ruth: and they dwelled there about ten years. And Mahlon and Chilion died also both of them; and the woman was left of her two sons and her husband </a:t>
            </a:r>
            <a:r>
              <a:rPr lang="en-US" sz="3200" dirty="0"/>
              <a:t>(Ruth 1:3–5).</a:t>
            </a:r>
          </a:p>
        </p:txBody>
      </p:sp>
    </p:spTree>
    <p:extLst>
      <p:ext uri="{BB962C8B-B14F-4D97-AF65-F5344CB8AC3E}">
        <p14:creationId xmlns:p14="http://schemas.microsoft.com/office/powerpoint/2010/main" val="3556123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674AF-2229-DB97-A87D-4C1E519F89D0}"/>
              </a:ext>
            </a:extLst>
          </p:cNvPr>
          <p:cNvSpPr>
            <a:spLocks noGrp="1"/>
          </p:cNvSpPr>
          <p:nvPr>
            <p:ph type="title"/>
          </p:nvPr>
        </p:nvSpPr>
        <p:spPr/>
        <p:txBody>
          <a:bodyPr/>
          <a:lstStyle/>
          <a:p>
            <a:r>
              <a:rPr lang="en-US" dirty="0"/>
              <a:t>The Disappointment of Naomi</a:t>
            </a:r>
          </a:p>
        </p:txBody>
      </p:sp>
      <p:sp>
        <p:nvSpPr>
          <p:cNvPr id="3" name="Content Placeholder 2">
            <a:extLst>
              <a:ext uri="{FF2B5EF4-FFF2-40B4-BE49-F238E27FC236}">
                <a16:creationId xmlns:a16="http://schemas.microsoft.com/office/drawing/2014/main" id="{A4643D49-EEAF-ED0C-699E-7FA12CA7F02B}"/>
              </a:ext>
            </a:extLst>
          </p:cNvPr>
          <p:cNvSpPr>
            <a:spLocks noGrp="1"/>
          </p:cNvSpPr>
          <p:nvPr>
            <p:ph idx="1"/>
          </p:nvPr>
        </p:nvSpPr>
        <p:spPr/>
        <p:txBody>
          <a:bodyPr>
            <a:normAutofit/>
          </a:bodyPr>
          <a:lstStyle/>
          <a:p>
            <a:r>
              <a:rPr lang="en-US" sz="3200" dirty="0">
                <a:solidFill>
                  <a:srgbClr val="FFFF00"/>
                </a:solidFill>
              </a:rPr>
              <a:t>And she said unto them, Call me not Naomi, call me Mara: for the Almighty hath dealt very bitterly with me. I went out full, and the LORD hath brought me home again empty: why then call ye me Naomi, seeing the LORD hath testified against me, and the Almighty hath afflicted me </a:t>
            </a:r>
            <a:r>
              <a:rPr lang="en-US" sz="3200" dirty="0"/>
              <a:t>(Ruth 1:20–21)?</a:t>
            </a:r>
          </a:p>
        </p:txBody>
      </p:sp>
    </p:spTree>
    <p:extLst>
      <p:ext uri="{BB962C8B-B14F-4D97-AF65-F5344CB8AC3E}">
        <p14:creationId xmlns:p14="http://schemas.microsoft.com/office/powerpoint/2010/main" val="2077770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4D98-0BF9-9923-1CB2-1555CA1FEABE}"/>
              </a:ext>
            </a:extLst>
          </p:cNvPr>
          <p:cNvSpPr>
            <a:spLocks noGrp="1"/>
          </p:cNvSpPr>
          <p:nvPr>
            <p:ph type="title"/>
          </p:nvPr>
        </p:nvSpPr>
        <p:spPr/>
        <p:txBody>
          <a:bodyPr/>
          <a:lstStyle/>
          <a:p>
            <a:r>
              <a:rPr lang="en-US" dirty="0"/>
              <a:t>Naomi’s Glimpse of Hope</a:t>
            </a:r>
          </a:p>
        </p:txBody>
      </p:sp>
      <p:sp>
        <p:nvSpPr>
          <p:cNvPr id="3" name="Content Placeholder 2">
            <a:extLst>
              <a:ext uri="{FF2B5EF4-FFF2-40B4-BE49-F238E27FC236}">
                <a16:creationId xmlns:a16="http://schemas.microsoft.com/office/drawing/2014/main" id="{2B9FDEC6-3CAA-715A-C851-0FF9F96BE602}"/>
              </a:ext>
            </a:extLst>
          </p:cNvPr>
          <p:cNvSpPr>
            <a:spLocks noGrp="1"/>
          </p:cNvSpPr>
          <p:nvPr>
            <p:ph idx="1"/>
          </p:nvPr>
        </p:nvSpPr>
        <p:spPr/>
        <p:txBody>
          <a:bodyPr>
            <a:normAutofit/>
          </a:bodyPr>
          <a:lstStyle/>
          <a:p>
            <a:r>
              <a:rPr lang="en-US" sz="3200" dirty="0">
                <a:solidFill>
                  <a:srgbClr val="FFFF00"/>
                </a:solidFill>
              </a:rPr>
              <a:t>And Naomi said unto her daughter in law, Blessed be he of the LORD, who hath not left off his kindness to the living and to the dead. And Naomi said unto her, The man is near of kin unto us, one of our next kinsmen</a:t>
            </a:r>
            <a:r>
              <a:rPr lang="en-US" sz="3200" dirty="0"/>
              <a:t> (Ruth 2:20).</a:t>
            </a:r>
          </a:p>
        </p:txBody>
      </p:sp>
    </p:spTree>
    <p:extLst>
      <p:ext uri="{BB962C8B-B14F-4D97-AF65-F5344CB8AC3E}">
        <p14:creationId xmlns:p14="http://schemas.microsoft.com/office/powerpoint/2010/main" val="407101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5525-C734-B307-DA83-1E880352F075}"/>
              </a:ext>
            </a:extLst>
          </p:cNvPr>
          <p:cNvSpPr>
            <a:spLocks noGrp="1"/>
          </p:cNvSpPr>
          <p:nvPr>
            <p:ph type="title"/>
          </p:nvPr>
        </p:nvSpPr>
        <p:spPr/>
        <p:txBody>
          <a:bodyPr/>
          <a:lstStyle/>
          <a:p>
            <a:r>
              <a:rPr lang="en-US" dirty="0"/>
              <a:t>Naomi’s Hope Restored</a:t>
            </a:r>
          </a:p>
        </p:txBody>
      </p:sp>
      <p:sp>
        <p:nvSpPr>
          <p:cNvPr id="3" name="Content Placeholder 2">
            <a:extLst>
              <a:ext uri="{FF2B5EF4-FFF2-40B4-BE49-F238E27FC236}">
                <a16:creationId xmlns:a16="http://schemas.microsoft.com/office/drawing/2014/main" id="{F202DEFF-E9BB-F4B5-A058-2BEDA962FD55}"/>
              </a:ext>
            </a:extLst>
          </p:cNvPr>
          <p:cNvSpPr>
            <a:spLocks noGrp="1"/>
          </p:cNvSpPr>
          <p:nvPr>
            <p:ph idx="1"/>
          </p:nvPr>
        </p:nvSpPr>
        <p:spPr>
          <a:xfrm>
            <a:off x="680321" y="2336872"/>
            <a:ext cx="11324866" cy="4054095"/>
          </a:xfrm>
        </p:spPr>
        <p:txBody>
          <a:bodyPr>
            <a:normAutofit/>
          </a:bodyPr>
          <a:lstStyle/>
          <a:p>
            <a:r>
              <a:rPr lang="en-US" sz="3200" dirty="0">
                <a:solidFill>
                  <a:srgbClr val="FFFF00"/>
                </a:solidFill>
              </a:rPr>
              <a:t>And the women said unto Naomi, Blessed be the LORD, which hath not left thee this day without a kinsman, that his name may be famous in Israel. And he shall be unto thee a restorer of thy life, and a nourisher of thine old age: for thy daughter in law, which loveth thee, which is better to thee than seven sons, hath born him. And Naomi took the child, and laid it in her bosom, and became nurse unto it </a:t>
            </a:r>
            <a:r>
              <a:rPr lang="en-US" sz="3200" dirty="0"/>
              <a:t>(Ruth 4:14–16).</a:t>
            </a:r>
          </a:p>
        </p:txBody>
      </p:sp>
    </p:spTree>
    <p:extLst>
      <p:ext uri="{BB962C8B-B14F-4D97-AF65-F5344CB8AC3E}">
        <p14:creationId xmlns:p14="http://schemas.microsoft.com/office/powerpoint/2010/main" val="498987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E3692FD1-BA09-5393-D568-A6FA4B2751B0}"/>
              </a:ext>
            </a:extLst>
          </p:cNvPr>
          <p:cNvPicPr>
            <a:picLocks noChangeAspect="1"/>
          </p:cNvPicPr>
          <p:nvPr/>
        </p:nvPicPr>
        <p:blipFill>
          <a:blip r:embed="rId5">
            <a:extLst>
              <a:ext uri="{28A0092B-C50C-407E-A947-70E740481C1C}">
                <a14:useLocalDpi xmlns:a14="http://schemas.microsoft.com/office/drawing/2010/main" val="0"/>
              </a:ext>
            </a:extLst>
          </a:blip>
          <a:srcRect l="2131" t="11242" r="6959" b="20348"/>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78FB6B8-F1F7-20B3-8613-413D50CC9493}"/>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3400" dirty="0"/>
              <a:t>The Hope and Disappointment of Mary</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1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053A-84EF-FD23-029F-413523085715}"/>
              </a:ext>
            </a:extLst>
          </p:cNvPr>
          <p:cNvSpPr>
            <a:spLocks noGrp="1"/>
          </p:cNvSpPr>
          <p:nvPr>
            <p:ph type="title"/>
          </p:nvPr>
        </p:nvSpPr>
        <p:spPr/>
        <p:txBody>
          <a:bodyPr/>
          <a:lstStyle/>
          <a:p>
            <a:r>
              <a:rPr lang="en-US" dirty="0"/>
              <a:t>A Message of Hope</a:t>
            </a:r>
          </a:p>
        </p:txBody>
      </p:sp>
      <p:sp>
        <p:nvSpPr>
          <p:cNvPr id="3" name="Content Placeholder 2">
            <a:extLst>
              <a:ext uri="{FF2B5EF4-FFF2-40B4-BE49-F238E27FC236}">
                <a16:creationId xmlns:a16="http://schemas.microsoft.com/office/drawing/2014/main" id="{282C9839-98DB-1455-F584-2868FF6DF970}"/>
              </a:ext>
            </a:extLst>
          </p:cNvPr>
          <p:cNvSpPr>
            <a:spLocks noGrp="1"/>
          </p:cNvSpPr>
          <p:nvPr>
            <p:ph idx="1"/>
          </p:nvPr>
        </p:nvSpPr>
        <p:spPr>
          <a:xfrm>
            <a:off x="680321" y="2336873"/>
            <a:ext cx="10371137" cy="4024598"/>
          </a:xfrm>
        </p:spPr>
        <p:txBody>
          <a:bodyPr>
            <a:normAutofit/>
          </a:bodyPr>
          <a:lstStyle/>
          <a:p>
            <a:r>
              <a:rPr lang="en-US" sz="3200" dirty="0">
                <a:solidFill>
                  <a:srgbClr val="FFFF00"/>
                </a:solidFill>
              </a:rPr>
              <a:t>And the angel said unto her, Fear not, Mary: for thou hast found </a:t>
            </a:r>
            <a:r>
              <a:rPr lang="en-US" sz="3200" dirty="0" err="1">
                <a:solidFill>
                  <a:srgbClr val="FFFF00"/>
                </a:solidFill>
              </a:rPr>
              <a:t>favour</a:t>
            </a:r>
            <a:r>
              <a:rPr lang="en-US" sz="3200" dirty="0">
                <a:solidFill>
                  <a:srgbClr val="FFFF00"/>
                </a:solidFill>
              </a:rPr>
              <a:t> with God. And, behold, thou shalt conceive in thy womb, and bring forth a son, and shalt call his name JESUS. He shall be great, and shall be called the Son of the Highest: and the Lord God shall give unto him the throne of his father David: And he shall reign over the house of Jacob for ever; and of his kingdom there shall be no end </a:t>
            </a:r>
            <a:r>
              <a:rPr lang="en-US" sz="3200" dirty="0"/>
              <a:t>(Luke 1:30–33).</a:t>
            </a:r>
          </a:p>
        </p:txBody>
      </p:sp>
    </p:spTree>
    <p:extLst>
      <p:ext uri="{BB962C8B-B14F-4D97-AF65-F5344CB8AC3E}">
        <p14:creationId xmlns:p14="http://schemas.microsoft.com/office/powerpoint/2010/main" val="3462700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7948-6487-A973-1B1D-BCD70E8CBB17}"/>
              </a:ext>
            </a:extLst>
          </p:cNvPr>
          <p:cNvSpPr>
            <a:spLocks noGrp="1"/>
          </p:cNvSpPr>
          <p:nvPr>
            <p:ph type="title"/>
          </p:nvPr>
        </p:nvSpPr>
        <p:spPr/>
        <p:txBody>
          <a:bodyPr/>
          <a:lstStyle/>
          <a:p>
            <a:r>
              <a:rPr lang="en-US" dirty="0"/>
              <a:t>An Additional Messenger</a:t>
            </a:r>
          </a:p>
        </p:txBody>
      </p:sp>
      <p:sp>
        <p:nvSpPr>
          <p:cNvPr id="3" name="Content Placeholder 2">
            <a:extLst>
              <a:ext uri="{FF2B5EF4-FFF2-40B4-BE49-F238E27FC236}">
                <a16:creationId xmlns:a16="http://schemas.microsoft.com/office/drawing/2014/main" id="{2D2C13AE-51DF-56FF-E763-D41EA0C31F19}"/>
              </a:ext>
            </a:extLst>
          </p:cNvPr>
          <p:cNvSpPr>
            <a:spLocks noGrp="1"/>
          </p:cNvSpPr>
          <p:nvPr>
            <p:ph idx="1"/>
          </p:nvPr>
        </p:nvSpPr>
        <p:spPr>
          <a:xfrm>
            <a:off x="680321" y="2336872"/>
            <a:ext cx="10931576" cy="4299901"/>
          </a:xfrm>
        </p:spPr>
        <p:txBody>
          <a:bodyPr>
            <a:normAutofit/>
          </a:bodyPr>
          <a:lstStyle/>
          <a:p>
            <a:r>
              <a:rPr lang="en-US" sz="3200" dirty="0">
                <a:solidFill>
                  <a:srgbClr val="FFFF00"/>
                </a:solidFill>
              </a:rPr>
              <a:t>And, behold, there was a man in Jerusalem, whose name was Simeon; and the same man was just and devout, waiting for the consolation of Israel: and the Holy Ghost was upon him. And it was revealed unto him by the Holy Ghost, that he should not see death, before he had seen the Lord’s Christ. And he came by the Spirit into the temple: and when the parents brought in the child Jesus, to do for him after the custom of the law </a:t>
            </a:r>
            <a:r>
              <a:rPr lang="en-US" sz="3200" dirty="0"/>
              <a:t>(Luke 2:25–27).</a:t>
            </a:r>
          </a:p>
        </p:txBody>
      </p:sp>
    </p:spTree>
    <p:extLst>
      <p:ext uri="{BB962C8B-B14F-4D97-AF65-F5344CB8AC3E}">
        <p14:creationId xmlns:p14="http://schemas.microsoft.com/office/powerpoint/2010/main" val="4075950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F028-ABC8-E653-7667-560037AAA612}"/>
              </a:ext>
            </a:extLst>
          </p:cNvPr>
          <p:cNvSpPr>
            <a:spLocks noGrp="1"/>
          </p:cNvSpPr>
          <p:nvPr>
            <p:ph type="title"/>
          </p:nvPr>
        </p:nvSpPr>
        <p:spPr/>
        <p:txBody>
          <a:bodyPr/>
          <a:lstStyle/>
          <a:p>
            <a:r>
              <a:rPr lang="en-US" dirty="0"/>
              <a:t>A Hopeful Future</a:t>
            </a:r>
          </a:p>
        </p:txBody>
      </p:sp>
      <p:sp>
        <p:nvSpPr>
          <p:cNvPr id="3" name="Content Placeholder 2">
            <a:extLst>
              <a:ext uri="{FF2B5EF4-FFF2-40B4-BE49-F238E27FC236}">
                <a16:creationId xmlns:a16="http://schemas.microsoft.com/office/drawing/2014/main" id="{98DAD46B-A5F7-2EE1-5210-C38DA81D4358}"/>
              </a:ext>
            </a:extLst>
          </p:cNvPr>
          <p:cNvSpPr>
            <a:spLocks noGrp="1"/>
          </p:cNvSpPr>
          <p:nvPr>
            <p:ph idx="1"/>
          </p:nvPr>
        </p:nvSpPr>
        <p:spPr/>
        <p:txBody>
          <a:bodyPr>
            <a:normAutofit/>
          </a:bodyPr>
          <a:lstStyle/>
          <a:p>
            <a:r>
              <a:rPr lang="en-US" sz="3200" dirty="0">
                <a:solidFill>
                  <a:srgbClr val="FFFF00"/>
                </a:solidFill>
              </a:rPr>
              <a:t>Then took he him up in his arms, and blessed God, and said, Lord, now </a:t>
            </a:r>
            <a:r>
              <a:rPr lang="en-US" sz="3200" dirty="0" err="1">
                <a:solidFill>
                  <a:srgbClr val="FFFF00"/>
                </a:solidFill>
              </a:rPr>
              <a:t>lettest</a:t>
            </a:r>
            <a:r>
              <a:rPr lang="en-US" sz="3200" dirty="0">
                <a:solidFill>
                  <a:srgbClr val="FFFF00"/>
                </a:solidFill>
              </a:rPr>
              <a:t> thou thy servant depart in peace, according to thy word: For mine eyes have seen thy salvation, Which thou hast prepared before the face of all people; A light to lighten the Gentiles, and the glory of thy people Israel </a:t>
            </a:r>
            <a:r>
              <a:rPr lang="en-US" sz="3200" dirty="0"/>
              <a:t>(Luke 2:28–32).</a:t>
            </a:r>
          </a:p>
        </p:txBody>
      </p:sp>
    </p:spTree>
    <p:extLst>
      <p:ext uri="{BB962C8B-B14F-4D97-AF65-F5344CB8AC3E}">
        <p14:creationId xmlns:p14="http://schemas.microsoft.com/office/powerpoint/2010/main" val="122031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8705-882F-BF15-FE92-1E07E5E0DFC5}"/>
              </a:ext>
            </a:extLst>
          </p:cNvPr>
          <p:cNvSpPr>
            <a:spLocks noGrp="1"/>
          </p:cNvSpPr>
          <p:nvPr>
            <p:ph type="title"/>
          </p:nvPr>
        </p:nvSpPr>
        <p:spPr/>
        <p:txBody>
          <a:bodyPr/>
          <a:lstStyle/>
          <a:p>
            <a:r>
              <a:rPr lang="en-US" dirty="0"/>
              <a:t>A Message of Disappointment </a:t>
            </a:r>
          </a:p>
        </p:txBody>
      </p:sp>
      <p:sp>
        <p:nvSpPr>
          <p:cNvPr id="3" name="Content Placeholder 2">
            <a:extLst>
              <a:ext uri="{FF2B5EF4-FFF2-40B4-BE49-F238E27FC236}">
                <a16:creationId xmlns:a16="http://schemas.microsoft.com/office/drawing/2014/main" id="{681308CB-7669-80BE-F04B-FD9FB6E3F42A}"/>
              </a:ext>
            </a:extLst>
          </p:cNvPr>
          <p:cNvSpPr>
            <a:spLocks noGrp="1"/>
          </p:cNvSpPr>
          <p:nvPr>
            <p:ph idx="1"/>
          </p:nvPr>
        </p:nvSpPr>
        <p:spPr/>
        <p:txBody>
          <a:bodyPr>
            <a:normAutofit lnSpcReduction="10000"/>
          </a:bodyPr>
          <a:lstStyle/>
          <a:p>
            <a:r>
              <a:rPr lang="en-US" sz="3200" dirty="0">
                <a:solidFill>
                  <a:srgbClr val="FFFF00"/>
                </a:solidFill>
              </a:rPr>
              <a:t>And Joseph and his mother </a:t>
            </a:r>
            <a:r>
              <a:rPr lang="en-US" sz="3200" dirty="0" err="1">
                <a:solidFill>
                  <a:srgbClr val="FFFF00"/>
                </a:solidFill>
              </a:rPr>
              <a:t>marvelled</a:t>
            </a:r>
            <a:r>
              <a:rPr lang="en-US" sz="3200" dirty="0">
                <a:solidFill>
                  <a:srgbClr val="FFFF00"/>
                </a:solidFill>
              </a:rPr>
              <a:t> at those things which were spoken of him. And Simeon blessed them, and said unto Mary his mother, Behold, this child is set for the fall and rising again of many in Israel; and for a sign which shall be spoken against; (Yea, a sword shall pierce through thy own soul also,) that the thoughts of many hearts may be revealed </a:t>
            </a:r>
            <a:r>
              <a:rPr lang="en-US" sz="3200" dirty="0"/>
              <a:t>(Luke 2:33–35).</a:t>
            </a:r>
          </a:p>
        </p:txBody>
      </p:sp>
    </p:spTree>
    <p:extLst>
      <p:ext uri="{BB962C8B-B14F-4D97-AF65-F5344CB8AC3E}">
        <p14:creationId xmlns:p14="http://schemas.microsoft.com/office/powerpoint/2010/main" val="222353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CBDDB-C224-E2E2-068A-E1C0C043CD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4E8532-B0CA-EC4F-041F-A7139F61C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A17EF83-6002-CC5E-FC68-9A99803C8B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B5B3A6F-44CD-A2D2-69A4-07DC26139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89A1D08-853E-07CC-FA68-80843CDDCE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025A0AB-388C-2827-6C1D-F41BEC133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AC8804-C821-B3EC-F190-D2EC0836051C}"/>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337D259C-89E2-429A-1BA8-00E871712B97}"/>
              </a:ext>
            </a:extLst>
          </p:cNvPr>
          <p:cNvGraphicFramePr>
            <a:graphicFrameLocks noGrp="1"/>
          </p:cNvGraphicFramePr>
          <p:nvPr>
            <p:ph idx="1"/>
            <p:extLst>
              <p:ext uri="{D42A27DB-BD31-4B8C-83A1-F6EECF244321}">
                <p14:modId xmlns:p14="http://schemas.microsoft.com/office/powerpoint/2010/main" val="1265166895"/>
              </p:ext>
            </p:extLst>
          </p:nvPr>
        </p:nvGraphicFramePr>
        <p:xfrm>
          <a:off x="6573234" y="335595"/>
          <a:ext cx="5577707" cy="6390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2C649B5C-3B88-75CC-E5A3-4031D890A15D}"/>
              </a:ext>
            </a:extLst>
          </p:cNvPr>
          <p:cNvPicPr>
            <a:picLocks noChangeAspect="1"/>
          </p:cNvPicPr>
          <p:nvPr/>
        </p:nvPicPr>
        <p:blipFill>
          <a:blip r:embed="rId9">
            <a:extLst>
              <a:ext uri="{28A0092B-C50C-407E-A947-70E740481C1C}">
                <a14:useLocalDpi xmlns:a14="http://schemas.microsoft.com/office/drawing/2010/main" val="0"/>
              </a:ext>
            </a:extLst>
          </a:blip>
          <a:srcRect l="21946" t="13409" r="28329" b="18180"/>
          <a:stretch>
            <a:fillRect/>
          </a:stretch>
        </p:blipFill>
        <p:spPr>
          <a:xfrm>
            <a:off x="5064473" y="4641693"/>
            <a:ext cx="1828800" cy="1880712"/>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pic>
      <p:pic>
        <p:nvPicPr>
          <p:cNvPr id="4" name="Picture 3">
            <a:extLst>
              <a:ext uri="{FF2B5EF4-FFF2-40B4-BE49-F238E27FC236}">
                <a16:creationId xmlns:a16="http://schemas.microsoft.com/office/drawing/2014/main" id="{53A5705F-723C-962C-6031-09AC7CED11F3}"/>
              </a:ext>
            </a:extLst>
          </p:cNvPr>
          <p:cNvPicPr>
            <a:picLocks noChangeAspect="1"/>
          </p:cNvPicPr>
          <p:nvPr/>
        </p:nvPicPr>
        <p:blipFill>
          <a:blip r:embed="rId10">
            <a:extLst>
              <a:ext uri="{28A0092B-C50C-407E-A947-70E740481C1C}">
                <a14:useLocalDpi xmlns:a14="http://schemas.microsoft.com/office/drawing/2010/main" val="0"/>
              </a:ext>
            </a:extLst>
          </a:blip>
          <a:srcRect l="13697" r="13697"/>
          <a:stretch/>
        </p:blipFill>
        <p:spPr>
          <a:xfrm>
            <a:off x="5064473" y="2579594"/>
            <a:ext cx="1828800" cy="1880712"/>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pic>
      <p:pic>
        <p:nvPicPr>
          <p:cNvPr id="6" name="Picture 5">
            <a:extLst>
              <a:ext uri="{FF2B5EF4-FFF2-40B4-BE49-F238E27FC236}">
                <a16:creationId xmlns:a16="http://schemas.microsoft.com/office/drawing/2014/main" id="{0A3D5F9F-DC9A-E164-B5C2-B2C318EAA2E5}"/>
              </a:ext>
            </a:extLst>
          </p:cNvPr>
          <p:cNvPicPr>
            <a:picLocks noChangeAspect="1"/>
          </p:cNvPicPr>
          <p:nvPr/>
        </p:nvPicPr>
        <p:blipFill>
          <a:blip r:embed="rId11">
            <a:extLst>
              <a:ext uri="{28A0092B-C50C-407E-A947-70E740481C1C}">
                <a14:useLocalDpi xmlns:a14="http://schemas.microsoft.com/office/drawing/2010/main" val="0"/>
              </a:ext>
            </a:extLst>
          </a:blip>
          <a:srcRect l="13697" r="13697"/>
          <a:stretch/>
        </p:blipFill>
        <p:spPr>
          <a:xfrm>
            <a:off x="5064473" y="517495"/>
            <a:ext cx="1828800" cy="1880712"/>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928460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64126-D0E3-9CAA-D336-DDCC6C6FB7C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CC35D6-294B-264F-FB5E-02E78E6C7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A545607-F194-426C-8AAB-1304AAD154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D9B29353-C8B4-09DF-7D3C-684BC62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4CDB36C-B4EA-4608-E17F-F945275E10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B49699FC-DD08-7FB8-1526-B8DAD43F74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B3C0228-054B-7A32-BDE1-916FFFE51DE4}"/>
              </a:ext>
            </a:extLst>
          </p:cNvPr>
          <p:cNvSpPr>
            <a:spLocks noGrp="1"/>
          </p:cNvSpPr>
          <p:nvPr>
            <p:ph type="title"/>
          </p:nvPr>
        </p:nvSpPr>
        <p:spPr>
          <a:xfrm>
            <a:off x="680321" y="2063262"/>
            <a:ext cx="3739279" cy="2661052"/>
          </a:xfrm>
        </p:spPr>
        <p:txBody>
          <a:bodyPr>
            <a:normAutofit/>
          </a:bodyPr>
          <a:lstStyle/>
          <a:p>
            <a:pPr algn="r"/>
            <a:r>
              <a:rPr lang="en-US" sz="4400" dirty="0"/>
              <a:t>Conclusion</a:t>
            </a:r>
          </a:p>
        </p:txBody>
      </p:sp>
      <p:graphicFrame>
        <p:nvGraphicFramePr>
          <p:cNvPr id="5" name="Content Placeholder 2">
            <a:extLst>
              <a:ext uri="{FF2B5EF4-FFF2-40B4-BE49-F238E27FC236}">
                <a16:creationId xmlns:a16="http://schemas.microsoft.com/office/drawing/2014/main" id="{3651ED21-DD02-224A-D97F-73E6F5FA1CBA}"/>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0267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89C02-E3F8-BD08-130C-1FB56D2BD00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F128E5-5666-5376-17CF-B2E4E38E4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77B9AC1-6A86-B37B-C37C-24026437BD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911C1B2-8AED-ED2F-201B-044910A21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2860B62-413E-05C9-9A5E-AB1645CE7F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4FE54DC3-B2A9-2703-6C3B-8E56630BF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3BF95E9-189C-0977-85D1-695A26983BD6}"/>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D7A2E803-D2DD-71F1-B56C-92B146DB84F2}"/>
              </a:ext>
            </a:extLst>
          </p:cNvPr>
          <p:cNvGraphicFramePr>
            <a:graphicFrameLocks noGrp="1"/>
          </p:cNvGraphicFramePr>
          <p:nvPr>
            <p:ph idx="1"/>
            <p:extLst>
              <p:ext uri="{D42A27DB-BD31-4B8C-83A1-F6EECF244321}">
                <p14:modId xmlns:p14="http://schemas.microsoft.com/office/powerpoint/2010/main" val="3416173436"/>
              </p:ext>
            </p:extLst>
          </p:nvPr>
        </p:nvGraphicFramePr>
        <p:xfrm>
          <a:off x="6573234" y="335595"/>
          <a:ext cx="5577707" cy="6390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338CDB7E-8BA3-E8F3-1EDD-F1E8E1E4EE04}"/>
              </a:ext>
            </a:extLst>
          </p:cNvPr>
          <p:cNvPicPr>
            <a:picLocks noChangeAspect="1"/>
          </p:cNvPicPr>
          <p:nvPr/>
        </p:nvPicPr>
        <p:blipFill>
          <a:blip r:embed="rId9">
            <a:extLst>
              <a:ext uri="{28A0092B-C50C-407E-A947-70E740481C1C}">
                <a14:useLocalDpi xmlns:a14="http://schemas.microsoft.com/office/drawing/2010/main" val="0"/>
              </a:ext>
            </a:extLst>
          </a:blip>
          <a:srcRect l="21946" t="13409" r="28329" b="18180"/>
          <a:stretch>
            <a:fillRect/>
          </a:stretch>
        </p:blipFill>
        <p:spPr>
          <a:xfrm>
            <a:off x="5064473" y="4641693"/>
            <a:ext cx="1828800" cy="1880712"/>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pic>
      <p:pic>
        <p:nvPicPr>
          <p:cNvPr id="4" name="Picture 3">
            <a:extLst>
              <a:ext uri="{FF2B5EF4-FFF2-40B4-BE49-F238E27FC236}">
                <a16:creationId xmlns:a16="http://schemas.microsoft.com/office/drawing/2014/main" id="{EB5B997D-AF2B-9D07-5C45-0206DB97AA27}"/>
              </a:ext>
            </a:extLst>
          </p:cNvPr>
          <p:cNvPicPr>
            <a:picLocks noChangeAspect="1"/>
          </p:cNvPicPr>
          <p:nvPr/>
        </p:nvPicPr>
        <p:blipFill>
          <a:blip r:embed="rId10">
            <a:extLst>
              <a:ext uri="{28A0092B-C50C-407E-A947-70E740481C1C}">
                <a14:useLocalDpi xmlns:a14="http://schemas.microsoft.com/office/drawing/2010/main" val="0"/>
              </a:ext>
            </a:extLst>
          </a:blip>
          <a:srcRect l="13697" r="13697"/>
          <a:stretch/>
        </p:blipFill>
        <p:spPr>
          <a:xfrm>
            <a:off x="5064473" y="2579594"/>
            <a:ext cx="1828800" cy="1880712"/>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pic>
      <p:pic>
        <p:nvPicPr>
          <p:cNvPr id="6" name="Picture 5">
            <a:extLst>
              <a:ext uri="{FF2B5EF4-FFF2-40B4-BE49-F238E27FC236}">
                <a16:creationId xmlns:a16="http://schemas.microsoft.com/office/drawing/2014/main" id="{C6FFA76F-57C9-D036-BE9B-0D00CADDEF53}"/>
              </a:ext>
            </a:extLst>
          </p:cNvPr>
          <p:cNvPicPr>
            <a:picLocks noChangeAspect="1"/>
          </p:cNvPicPr>
          <p:nvPr/>
        </p:nvPicPr>
        <p:blipFill>
          <a:blip r:embed="rId11">
            <a:extLst>
              <a:ext uri="{28A0092B-C50C-407E-A947-70E740481C1C}">
                <a14:useLocalDpi xmlns:a14="http://schemas.microsoft.com/office/drawing/2010/main" val="0"/>
              </a:ext>
            </a:extLst>
          </a:blip>
          <a:srcRect l="13697" r="13697"/>
          <a:stretch/>
        </p:blipFill>
        <p:spPr>
          <a:xfrm>
            <a:off x="5064473" y="517495"/>
            <a:ext cx="1828800" cy="1880712"/>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18331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82CC7-AF8E-8878-4ED1-63897044AB93}"/>
              </a:ext>
            </a:extLst>
          </p:cNvPr>
          <p:cNvPicPr>
            <a:picLocks noChangeAspect="1"/>
          </p:cNvPicPr>
          <p:nvPr/>
        </p:nvPicPr>
        <p:blipFill>
          <a:blip r:embed="rId2">
            <a:extLst>
              <a:ext uri="{28A0092B-C50C-407E-A947-70E740481C1C}">
                <a14:useLocalDpi xmlns:a14="http://schemas.microsoft.com/office/drawing/2010/main" val="0"/>
              </a:ext>
            </a:extLst>
          </a:blip>
          <a:srcRect r="8889"/>
          <a:stretch>
            <a:fillRect/>
          </a:stretch>
        </p:blipFill>
        <p:spPr>
          <a:xfrm>
            <a:off x="9259959" y="597896"/>
            <a:ext cx="2932042" cy="2402840"/>
          </a:xfrm>
          <a:prstGeom prst="rect">
            <a:avLst/>
          </a:prstGeom>
        </p:spPr>
      </p:pic>
      <p:pic>
        <p:nvPicPr>
          <p:cNvPr id="7" name="Picture 6">
            <a:extLst>
              <a:ext uri="{FF2B5EF4-FFF2-40B4-BE49-F238E27FC236}">
                <a16:creationId xmlns:a16="http://schemas.microsoft.com/office/drawing/2014/main" id="{CA93A899-4415-AA6A-39A8-B8067F7CC1A0}"/>
              </a:ext>
            </a:extLst>
          </p:cNvPr>
          <p:cNvPicPr>
            <a:picLocks noChangeAspect="1"/>
          </p:cNvPicPr>
          <p:nvPr/>
        </p:nvPicPr>
        <p:blipFill>
          <a:blip r:embed="rId3">
            <a:extLst>
              <a:ext uri="{28A0092B-C50C-407E-A947-70E740481C1C}">
                <a14:useLocalDpi xmlns:a14="http://schemas.microsoft.com/office/drawing/2010/main" val="0"/>
              </a:ext>
            </a:extLst>
          </a:blip>
          <a:srcRect l="8937"/>
          <a:stretch>
            <a:fillRect/>
          </a:stretch>
        </p:blipFill>
        <p:spPr>
          <a:xfrm>
            <a:off x="0" y="597896"/>
            <a:ext cx="2930471" cy="2402840"/>
          </a:xfrm>
          <a:prstGeom prst="rect">
            <a:avLst/>
          </a:prstGeom>
        </p:spPr>
      </p:pic>
      <p:pic>
        <p:nvPicPr>
          <p:cNvPr id="9" name="Picture 8">
            <a:extLst>
              <a:ext uri="{FF2B5EF4-FFF2-40B4-BE49-F238E27FC236}">
                <a16:creationId xmlns:a16="http://schemas.microsoft.com/office/drawing/2014/main" id="{4C03575E-D963-3469-0FB3-52DEECD0C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822" y="3000734"/>
            <a:ext cx="4073102" cy="3041250"/>
          </a:xfrm>
          <a:prstGeom prst="rect">
            <a:avLst/>
          </a:prstGeom>
        </p:spPr>
      </p:pic>
      <p:pic>
        <p:nvPicPr>
          <p:cNvPr id="11" name="Picture 10">
            <a:extLst>
              <a:ext uri="{FF2B5EF4-FFF2-40B4-BE49-F238E27FC236}">
                <a16:creationId xmlns:a16="http://schemas.microsoft.com/office/drawing/2014/main" id="{EB45700F-7BAB-8A0A-FEAC-7FC3CF37C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8898" y="3000735"/>
            <a:ext cx="4073102" cy="3041250"/>
          </a:xfrm>
          <a:prstGeom prst="rect">
            <a:avLst/>
          </a:prstGeom>
        </p:spPr>
      </p:pic>
      <p:pic>
        <p:nvPicPr>
          <p:cNvPr id="13" name="Picture 12">
            <a:extLst>
              <a:ext uri="{FF2B5EF4-FFF2-40B4-BE49-F238E27FC236}">
                <a16:creationId xmlns:a16="http://schemas.microsoft.com/office/drawing/2014/main" id="{14C06589-AF8B-22D9-540A-58AFBA4CB5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00733"/>
            <a:ext cx="4073102" cy="3041250"/>
          </a:xfrm>
          <a:prstGeom prst="rect">
            <a:avLst/>
          </a:prstGeom>
        </p:spPr>
      </p:pic>
      <p:pic>
        <p:nvPicPr>
          <p:cNvPr id="15" name="Picture 14">
            <a:extLst>
              <a:ext uri="{FF2B5EF4-FFF2-40B4-BE49-F238E27FC236}">
                <a16:creationId xmlns:a16="http://schemas.microsoft.com/office/drawing/2014/main" id="{5720E7AC-7A70-B3E7-B4EC-96B7730BA9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8560" y="597896"/>
            <a:ext cx="3218089" cy="2402840"/>
          </a:xfrm>
          <a:prstGeom prst="rect">
            <a:avLst/>
          </a:prstGeom>
        </p:spPr>
      </p:pic>
      <p:pic>
        <p:nvPicPr>
          <p:cNvPr id="17" name="Picture 16">
            <a:extLst>
              <a:ext uri="{FF2B5EF4-FFF2-40B4-BE49-F238E27FC236}">
                <a16:creationId xmlns:a16="http://schemas.microsoft.com/office/drawing/2014/main" id="{D76EAD75-607E-6ABD-3585-78CED50CCE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0471" y="597896"/>
            <a:ext cx="3218089" cy="2402840"/>
          </a:xfrm>
          <a:prstGeom prst="rect">
            <a:avLst/>
          </a:prstGeom>
        </p:spPr>
      </p:pic>
      <p:sp>
        <p:nvSpPr>
          <p:cNvPr id="2" name="Title 1">
            <a:extLst>
              <a:ext uri="{FF2B5EF4-FFF2-40B4-BE49-F238E27FC236}">
                <a16:creationId xmlns:a16="http://schemas.microsoft.com/office/drawing/2014/main" id="{A4AE1CCB-BDA6-EFA0-397D-84A421009E42}"/>
              </a:ext>
            </a:extLst>
          </p:cNvPr>
          <p:cNvSpPr>
            <a:spLocks noGrp="1"/>
          </p:cNvSpPr>
          <p:nvPr>
            <p:ph type="title"/>
          </p:nvPr>
        </p:nvSpPr>
        <p:spPr>
          <a:xfrm>
            <a:off x="1308031" y="1712712"/>
            <a:ext cx="9787750" cy="1424026"/>
          </a:xfrm>
        </p:spPr>
        <p:txBody>
          <a:bodyPr>
            <a:normAutofit/>
          </a:bodyPr>
          <a:lstStyle/>
          <a:p>
            <a:r>
              <a:rPr lang="en-US" sz="7200" b="1" dirty="0">
                <a:effectLst>
                  <a:outerShdw blurRad="38100" dist="38100" dir="2700000" algn="tl">
                    <a:srgbClr val="000000">
                      <a:alpha val="43137"/>
                    </a:srgbClr>
                  </a:outerShdw>
                </a:effectLst>
              </a:rPr>
              <a:t>A Quick Gospel Detour</a:t>
            </a:r>
          </a:p>
        </p:txBody>
      </p:sp>
    </p:spTree>
    <p:extLst>
      <p:ext uri="{BB962C8B-B14F-4D97-AF65-F5344CB8AC3E}">
        <p14:creationId xmlns:p14="http://schemas.microsoft.com/office/powerpoint/2010/main" val="269950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378268-173C-4C67-AF66-98482F208A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F5B94371-1ED5-46C9-92CB-009E55DBB2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 name="Rectangle 13">
            <a:extLst>
              <a:ext uri="{FF2B5EF4-FFF2-40B4-BE49-F238E27FC236}">
                <a16:creationId xmlns:a16="http://schemas.microsoft.com/office/drawing/2014/main" id="{93E975A1-5008-46D0-B573-A424564CB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F059A320-8768-45B7-97A8-030AB958D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705FE3-B958-C8E1-8332-020FE11123C2}"/>
              </a:ext>
            </a:extLst>
          </p:cNvPr>
          <p:cNvPicPr>
            <a:picLocks noChangeAspect="1"/>
          </p:cNvPicPr>
          <p:nvPr/>
        </p:nvPicPr>
        <p:blipFill>
          <a:blip r:embed="rId4">
            <a:extLst>
              <a:ext uri="{28A0092B-C50C-407E-A947-70E740481C1C}">
                <a14:useLocalDpi xmlns:a14="http://schemas.microsoft.com/office/drawing/2010/main" val="0"/>
              </a:ext>
            </a:extLst>
          </a:blip>
          <a:srcRect t="12333" b="12333"/>
          <a:stretch/>
        </p:blipFill>
        <p:spPr>
          <a:xfrm>
            <a:off x="20" y="10"/>
            <a:ext cx="12191980" cy="6857990"/>
          </a:xfrm>
          <a:prstGeom prst="rect">
            <a:avLst/>
          </a:prstGeom>
        </p:spPr>
      </p:pic>
    </p:spTree>
    <p:extLst>
      <p:ext uri="{BB962C8B-B14F-4D97-AF65-F5344CB8AC3E}">
        <p14:creationId xmlns:p14="http://schemas.microsoft.com/office/powerpoint/2010/main" val="88980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9FB3-14D6-8E52-F942-348787D431B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6A48733-02E9-1AAB-A426-4B029C9C04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8ABA58A6-83C1-EE56-0CB4-9E4F06A9C6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 name="Rectangle 13">
            <a:extLst>
              <a:ext uri="{FF2B5EF4-FFF2-40B4-BE49-F238E27FC236}">
                <a16:creationId xmlns:a16="http://schemas.microsoft.com/office/drawing/2014/main" id="{4F61F424-4949-2B20-0253-A06DD4A35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31CE9F78-E530-E2D3-8507-CEA3F7AF3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86476B-E6D9-6406-5637-68760A9D47E6}"/>
              </a:ext>
            </a:extLst>
          </p:cNvPr>
          <p:cNvPicPr>
            <a:picLocks noChangeAspect="1"/>
          </p:cNvPicPr>
          <p:nvPr/>
        </p:nvPicPr>
        <p:blipFill>
          <a:blip r:embed="rId4">
            <a:extLst>
              <a:ext uri="{28A0092B-C50C-407E-A947-70E740481C1C}">
                <a14:useLocalDpi xmlns:a14="http://schemas.microsoft.com/office/drawing/2010/main" val="0"/>
              </a:ext>
            </a:extLst>
          </a:blip>
          <a:srcRect t="10119" b="14630"/>
          <a:stretch>
            <a:fillRect/>
          </a:stretch>
        </p:blipFill>
        <p:spPr>
          <a:xfrm>
            <a:off x="20" y="10"/>
            <a:ext cx="12191980" cy="6857990"/>
          </a:xfrm>
          <a:prstGeom prst="rect">
            <a:avLst/>
          </a:prstGeom>
        </p:spPr>
      </p:pic>
    </p:spTree>
    <p:extLst>
      <p:ext uri="{BB962C8B-B14F-4D97-AF65-F5344CB8AC3E}">
        <p14:creationId xmlns:p14="http://schemas.microsoft.com/office/powerpoint/2010/main" val="354784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98D91-B0AC-7F48-505C-558D6BB05F2D}"/>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6D378268-173C-4C67-AF66-98482F208A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22">
            <a:extLst>
              <a:ext uri="{FF2B5EF4-FFF2-40B4-BE49-F238E27FC236}">
                <a16:creationId xmlns:a16="http://schemas.microsoft.com/office/drawing/2014/main" id="{F5B94371-1ED5-46C9-92CB-009E55DBB2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5" name="Rectangle 24">
            <a:extLst>
              <a:ext uri="{FF2B5EF4-FFF2-40B4-BE49-F238E27FC236}">
                <a16:creationId xmlns:a16="http://schemas.microsoft.com/office/drawing/2014/main" id="{93E975A1-5008-46D0-B573-A424564CB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F059A320-8768-45B7-97A8-030AB958D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803EAD3-3BD5-D5D3-DAD8-1426A9B22D6A}"/>
              </a:ext>
            </a:extLst>
          </p:cNvPr>
          <p:cNvPicPr>
            <a:picLocks noChangeAspect="1"/>
          </p:cNvPicPr>
          <p:nvPr/>
        </p:nvPicPr>
        <p:blipFill>
          <a:blip r:embed="rId4">
            <a:extLst>
              <a:ext uri="{28A0092B-C50C-407E-A947-70E740481C1C}">
                <a14:useLocalDpi xmlns:a14="http://schemas.microsoft.com/office/drawing/2010/main" val="0"/>
              </a:ext>
            </a:extLst>
          </a:blip>
          <a:srcRect t="14916" b="9833"/>
          <a:stretch>
            <a:fillRect/>
          </a:stretch>
        </p:blipFill>
        <p:spPr>
          <a:xfrm>
            <a:off x="20" y="10"/>
            <a:ext cx="12191980" cy="6857990"/>
          </a:xfrm>
          <a:prstGeom prst="rect">
            <a:avLst/>
          </a:prstGeom>
        </p:spPr>
      </p:pic>
    </p:spTree>
    <p:extLst>
      <p:ext uri="{BB962C8B-B14F-4D97-AF65-F5344CB8AC3E}">
        <p14:creationId xmlns:p14="http://schemas.microsoft.com/office/powerpoint/2010/main" val="16733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33945-BD9D-D612-2539-97744EBF3CCE}"/>
            </a:ext>
          </a:extLst>
        </p:cNvPr>
        <p:cNvGrpSpPr/>
        <p:nvPr/>
      </p:nvGrpSpPr>
      <p:grpSpPr>
        <a:xfrm>
          <a:off x="0" y="0"/>
          <a:ext cx="0" cy="0"/>
          <a:chOff x="0" y="0"/>
          <a:chExt cx="0" cy="0"/>
        </a:xfrm>
      </p:grpSpPr>
      <p:pic>
        <p:nvPicPr>
          <p:cNvPr id="32" name="Picture 31">
            <a:extLst>
              <a:ext uri="{FF2B5EF4-FFF2-40B4-BE49-F238E27FC236}">
                <a16:creationId xmlns:a16="http://schemas.microsoft.com/office/drawing/2014/main" id="{6D378268-173C-4C67-AF66-98482F208A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F5B94371-1ED5-46C9-92CB-009E55DBB2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6" name="Rectangle 35">
            <a:extLst>
              <a:ext uri="{FF2B5EF4-FFF2-40B4-BE49-F238E27FC236}">
                <a16:creationId xmlns:a16="http://schemas.microsoft.com/office/drawing/2014/main" id="{93E975A1-5008-46D0-B573-A424564CB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8" name="Rectangle 37">
            <a:extLst>
              <a:ext uri="{FF2B5EF4-FFF2-40B4-BE49-F238E27FC236}">
                <a16:creationId xmlns:a16="http://schemas.microsoft.com/office/drawing/2014/main" id="{F059A320-8768-45B7-97A8-030AB958D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DFAAB7A-1D02-2F84-BA93-48C619D0A8B4}"/>
              </a:ext>
            </a:extLst>
          </p:cNvPr>
          <p:cNvPicPr>
            <a:picLocks noChangeAspect="1"/>
          </p:cNvPicPr>
          <p:nvPr/>
        </p:nvPicPr>
        <p:blipFill>
          <a:blip r:embed="rId4">
            <a:extLst>
              <a:ext uri="{28A0092B-C50C-407E-A947-70E740481C1C}">
                <a14:useLocalDpi xmlns:a14="http://schemas.microsoft.com/office/drawing/2010/main" val="0"/>
              </a:ext>
            </a:extLst>
          </a:blip>
          <a:srcRect t="12375" b="12375"/>
          <a:stretch>
            <a:fillRect/>
          </a:stretch>
        </p:blipFill>
        <p:spPr>
          <a:xfrm>
            <a:off x="20" y="10"/>
            <a:ext cx="12191980" cy="6857990"/>
          </a:xfrm>
          <a:prstGeom prst="rect">
            <a:avLst/>
          </a:prstGeom>
        </p:spPr>
      </p:pic>
    </p:spTree>
    <p:extLst>
      <p:ext uri="{BB962C8B-B14F-4D97-AF65-F5344CB8AC3E}">
        <p14:creationId xmlns:p14="http://schemas.microsoft.com/office/powerpoint/2010/main" val="145008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BBE2C-462F-FB3A-1C25-96D7BD1933D7}"/>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6D378268-173C-4C67-AF66-98482F208A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22">
            <a:extLst>
              <a:ext uri="{FF2B5EF4-FFF2-40B4-BE49-F238E27FC236}">
                <a16:creationId xmlns:a16="http://schemas.microsoft.com/office/drawing/2014/main" id="{F5B94371-1ED5-46C9-92CB-009E55DBB2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5" name="Rectangle 24">
            <a:extLst>
              <a:ext uri="{FF2B5EF4-FFF2-40B4-BE49-F238E27FC236}">
                <a16:creationId xmlns:a16="http://schemas.microsoft.com/office/drawing/2014/main" id="{93E975A1-5008-46D0-B573-A424564CB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F059A320-8768-45B7-97A8-030AB958D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546DA9-4FE5-2C8F-A978-6DF22D320612}"/>
              </a:ext>
            </a:extLst>
          </p:cNvPr>
          <p:cNvPicPr>
            <a:picLocks noChangeAspect="1"/>
          </p:cNvPicPr>
          <p:nvPr/>
        </p:nvPicPr>
        <p:blipFill>
          <a:blip r:embed="rId4">
            <a:extLst>
              <a:ext uri="{28A0092B-C50C-407E-A947-70E740481C1C}">
                <a14:useLocalDpi xmlns:a14="http://schemas.microsoft.com/office/drawing/2010/main" val="0"/>
              </a:ext>
            </a:extLst>
          </a:blip>
          <a:srcRect t="12375" b="12375"/>
          <a:stretch>
            <a:fillRect/>
          </a:stretch>
        </p:blipFill>
        <p:spPr>
          <a:xfrm>
            <a:off x="20" y="10"/>
            <a:ext cx="12191980" cy="6857990"/>
          </a:xfrm>
          <a:prstGeom prst="rect">
            <a:avLst/>
          </a:prstGeom>
        </p:spPr>
      </p:pic>
    </p:spTree>
    <p:extLst>
      <p:ext uri="{BB962C8B-B14F-4D97-AF65-F5344CB8AC3E}">
        <p14:creationId xmlns:p14="http://schemas.microsoft.com/office/powerpoint/2010/main" val="365042330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4420</TotalTime>
  <Words>1281</Words>
  <Application>Microsoft Office PowerPoint</Application>
  <PresentationFormat>Widescreen</PresentationFormat>
  <Paragraphs>50</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Trebuchet MS</vt:lpstr>
      <vt:lpstr>Berlin</vt:lpstr>
      <vt:lpstr>The Hope of Motherhood</vt:lpstr>
      <vt:lpstr>Objective</vt:lpstr>
      <vt:lpstr>Reasons</vt:lpstr>
      <vt:lpstr>A Quick Gospel Detour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Hope and Disappointment of Eve</vt:lpstr>
      <vt:lpstr>The Promise of Victory</vt:lpstr>
      <vt:lpstr>Glimpses of Hope</vt:lpstr>
      <vt:lpstr>Envy and Anger</vt:lpstr>
      <vt:lpstr>God Reasons with Cain</vt:lpstr>
      <vt:lpstr>Hope Turned to Disappointment</vt:lpstr>
      <vt:lpstr>A Glimpse of Hope Restored</vt:lpstr>
      <vt:lpstr>The Disappointment and Hope of Naomi</vt:lpstr>
      <vt:lpstr>A Fight for Survival</vt:lpstr>
      <vt:lpstr>The Loss of Loved Ones</vt:lpstr>
      <vt:lpstr>The Disappointment of Naomi</vt:lpstr>
      <vt:lpstr>Naomi’s Glimpse of Hope</vt:lpstr>
      <vt:lpstr>Naomi’s Hope Restored</vt:lpstr>
      <vt:lpstr>The Hope and Disappointment of Mary</vt:lpstr>
      <vt:lpstr>A Message of Hope</vt:lpstr>
      <vt:lpstr>An Additional Messenger</vt:lpstr>
      <vt:lpstr>A Hopeful Future</vt:lpstr>
      <vt:lpstr>A Message of Disappointment </vt:lpstr>
      <vt:lpstr>Conclusion</vt:lpstr>
      <vt:lpstr>Reasons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Joseph Daniel</dc:creator>
  <cp:lastModifiedBy>Peters, Joseph Daniel</cp:lastModifiedBy>
  <cp:revision>2</cp:revision>
  <dcterms:created xsi:type="dcterms:W3CDTF">2026-05-05T14:29:11Z</dcterms:created>
  <dcterms:modified xsi:type="dcterms:W3CDTF">2026-05-08T16:09:27Z</dcterms:modified>
</cp:coreProperties>
</file>