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8" r:id="rId3"/>
    <p:sldId id="257" r:id="rId4"/>
    <p:sldId id="273" r:id="rId5"/>
    <p:sldId id="260" r:id="rId6"/>
    <p:sldId id="261" r:id="rId7"/>
    <p:sldId id="262" r:id="rId8"/>
    <p:sldId id="263" r:id="rId9"/>
    <p:sldId id="264" r:id="rId10"/>
    <p:sldId id="265" r:id="rId11"/>
    <p:sldId id="266" r:id="rId12"/>
    <p:sldId id="274" r:id="rId13"/>
    <p:sldId id="267" r:id="rId14"/>
    <p:sldId id="268" r:id="rId15"/>
    <p:sldId id="269" r:id="rId16"/>
    <p:sldId id="270" r:id="rId17"/>
    <p:sldId id="272" r:id="rId18"/>
    <p:sldId id="259"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6" d="100"/>
          <a:sy n="76" d="100"/>
        </p:scale>
        <p:origin x="62"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_rels/data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B3C808-B334-4DE7-AFB8-08D7D4EACC4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ABC1085-B309-41DA-8C96-294BD357A9F4}">
      <dgm:prSet custT="1"/>
      <dgm:spPr/>
      <dgm:t>
        <a:bodyPr/>
        <a:lstStyle/>
        <a:p>
          <a:r>
            <a:rPr lang="en-US" sz="3200" dirty="0"/>
            <a:t>Every Christian should celebrate the generous grace of God</a:t>
          </a:r>
        </a:p>
      </dgm:t>
    </dgm:pt>
    <dgm:pt modelId="{415C7C99-181F-4513-9EA8-14D3A8EF9868}" type="parTrans" cxnId="{159757B9-2182-43B7-A674-1E25251B3BC4}">
      <dgm:prSet/>
      <dgm:spPr/>
      <dgm:t>
        <a:bodyPr/>
        <a:lstStyle/>
        <a:p>
          <a:endParaRPr lang="en-US"/>
        </a:p>
      </dgm:t>
    </dgm:pt>
    <dgm:pt modelId="{0C2A3FBE-0758-4880-AB10-E7FA36DD97E3}" type="sibTrans" cxnId="{159757B9-2182-43B7-A674-1E25251B3BC4}">
      <dgm:prSet/>
      <dgm:spPr/>
      <dgm:t>
        <a:bodyPr/>
        <a:lstStyle/>
        <a:p>
          <a:endParaRPr lang="en-US"/>
        </a:p>
      </dgm:t>
    </dgm:pt>
    <dgm:pt modelId="{42952238-D465-46D9-A3D3-6ABC8267C7F0}">
      <dgm:prSet custT="1"/>
      <dgm:spPr/>
      <dgm:t>
        <a:bodyPr/>
        <a:lstStyle/>
        <a:p>
          <a:r>
            <a:rPr lang="en-US" sz="3200" dirty="0"/>
            <a:t>For these three reasons</a:t>
          </a:r>
        </a:p>
      </dgm:t>
    </dgm:pt>
    <dgm:pt modelId="{140399E6-91C5-40DD-8271-A36EA08F9EEA}" type="parTrans" cxnId="{658865FE-381B-402F-8E34-115734F5B978}">
      <dgm:prSet/>
      <dgm:spPr/>
      <dgm:t>
        <a:bodyPr/>
        <a:lstStyle/>
        <a:p>
          <a:endParaRPr lang="en-US"/>
        </a:p>
      </dgm:t>
    </dgm:pt>
    <dgm:pt modelId="{7371B533-4371-43E8-A226-55668DC0D5F6}" type="sibTrans" cxnId="{658865FE-381B-402F-8E34-115734F5B978}">
      <dgm:prSet/>
      <dgm:spPr/>
      <dgm:t>
        <a:bodyPr/>
        <a:lstStyle/>
        <a:p>
          <a:endParaRPr lang="en-US"/>
        </a:p>
      </dgm:t>
    </dgm:pt>
    <dgm:pt modelId="{EC35B0FF-C5B0-4DD9-91D4-3157CDD16DA8}" type="pres">
      <dgm:prSet presAssocID="{20B3C808-B334-4DE7-AFB8-08D7D4EACC46}" presName="root" presStyleCnt="0">
        <dgm:presLayoutVars>
          <dgm:dir/>
          <dgm:resizeHandles val="exact"/>
        </dgm:presLayoutVars>
      </dgm:prSet>
      <dgm:spPr/>
    </dgm:pt>
    <dgm:pt modelId="{D0573A8C-1D85-430D-8DED-CFDF1C688D0C}" type="pres">
      <dgm:prSet presAssocID="{CABC1085-B309-41DA-8C96-294BD357A9F4}" presName="compNode" presStyleCnt="0"/>
      <dgm:spPr/>
    </dgm:pt>
    <dgm:pt modelId="{05FFD572-C2C3-463F-8353-BA1947B76104}" type="pres">
      <dgm:prSet presAssocID="{CABC1085-B309-41DA-8C96-294BD357A9F4}" presName="bgRect" presStyleLbl="bgShp" presStyleIdx="0" presStyleCnt="2" custLinFactNeighborX="-4711" custLinFactNeighborY="1952"/>
      <dgm:spPr/>
    </dgm:pt>
    <dgm:pt modelId="{E6C4AE2D-D48B-4B3D-938C-36C4C10B4059}" type="pres">
      <dgm:prSet presAssocID="{CABC1085-B309-41DA-8C96-294BD357A9F4}" presName="iconRect" presStyleLbl="node1" presStyleIdx="0" presStyleCnt="2" custLinFactNeighborX="-41554" custLinFactNeighborY="4977"/>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Present with solid fill"/>
        </a:ext>
      </dgm:extLst>
    </dgm:pt>
    <dgm:pt modelId="{2625D792-482C-4CE8-98AF-BC22547799A8}" type="pres">
      <dgm:prSet presAssocID="{CABC1085-B309-41DA-8C96-294BD357A9F4}" presName="spaceRect" presStyleCnt="0"/>
      <dgm:spPr/>
    </dgm:pt>
    <dgm:pt modelId="{0BEDE3B7-1AF2-466D-AA82-C0E5690DB6FF}" type="pres">
      <dgm:prSet presAssocID="{CABC1085-B309-41DA-8C96-294BD357A9F4}" presName="parTx" presStyleLbl="revTx" presStyleIdx="0" presStyleCnt="2" custScaleX="117010" custLinFactNeighborX="-10319">
        <dgm:presLayoutVars>
          <dgm:chMax val="0"/>
          <dgm:chPref val="0"/>
        </dgm:presLayoutVars>
      </dgm:prSet>
      <dgm:spPr/>
    </dgm:pt>
    <dgm:pt modelId="{3DF1BD27-9286-4A32-A35B-C0694E5201E5}" type="pres">
      <dgm:prSet presAssocID="{0C2A3FBE-0758-4880-AB10-E7FA36DD97E3}" presName="sibTrans" presStyleCnt="0"/>
      <dgm:spPr/>
    </dgm:pt>
    <dgm:pt modelId="{EC3AC02C-5FDC-41F1-A359-AD7C7AF3560B}" type="pres">
      <dgm:prSet presAssocID="{42952238-D465-46D9-A3D3-6ABC8267C7F0}" presName="compNode" presStyleCnt="0"/>
      <dgm:spPr/>
    </dgm:pt>
    <dgm:pt modelId="{99856CF8-AEC7-4A37-9459-F8F2C332308A}" type="pres">
      <dgm:prSet presAssocID="{42952238-D465-46D9-A3D3-6ABC8267C7F0}" presName="bgRect" presStyleLbl="bgShp" presStyleIdx="1" presStyleCnt="2"/>
      <dgm:spPr/>
    </dgm:pt>
    <dgm:pt modelId="{94AB0FDB-1B21-47C4-93A0-3ADE6A347423}" type="pres">
      <dgm:prSet presAssocID="{42952238-D465-46D9-A3D3-6ABC8267C7F0}" presName="iconRect" presStyleLbl="node1" presStyleIdx="1" presStyleCnt="2" custLinFactNeighborX="-3845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adge 3 with solid fill"/>
        </a:ext>
      </dgm:extLst>
    </dgm:pt>
    <dgm:pt modelId="{A2454B1E-D36D-4DBD-89C7-C1D474CFC1A3}" type="pres">
      <dgm:prSet presAssocID="{42952238-D465-46D9-A3D3-6ABC8267C7F0}" presName="spaceRect" presStyleCnt="0"/>
      <dgm:spPr/>
    </dgm:pt>
    <dgm:pt modelId="{3057EAC1-E9F6-4CEE-918F-AFC534D155F8}" type="pres">
      <dgm:prSet presAssocID="{42952238-D465-46D9-A3D3-6ABC8267C7F0}" presName="parTx" presStyleLbl="revTx" presStyleIdx="1" presStyleCnt="2" custScaleX="112964" custLinFactNeighborX="-9306" custLinFactNeighborY="-590">
        <dgm:presLayoutVars>
          <dgm:chMax val="0"/>
          <dgm:chPref val="0"/>
        </dgm:presLayoutVars>
      </dgm:prSet>
      <dgm:spPr/>
    </dgm:pt>
  </dgm:ptLst>
  <dgm:cxnLst>
    <dgm:cxn modelId="{3B627C2F-9160-4C86-AE14-73B7470E2C77}" type="presOf" srcId="{CABC1085-B309-41DA-8C96-294BD357A9F4}" destId="{0BEDE3B7-1AF2-466D-AA82-C0E5690DB6FF}" srcOrd="0" destOrd="0" presId="urn:microsoft.com/office/officeart/2018/2/layout/IconVerticalSolidList"/>
    <dgm:cxn modelId="{159757B9-2182-43B7-A674-1E25251B3BC4}" srcId="{20B3C808-B334-4DE7-AFB8-08D7D4EACC46}" destId="{CABC1085-B309-41DA-8C96-294BD357A9F4}" srcOrd="0" destOrd="0" parTransId="{415C7C99-181F-4513-9EA8-14D3A8EF9868}" sibTransId="{0C2A3FBE-0758-4880-AB10-E7FA36DD97E3}"/>
    <dgm:cxn modelId="{C9B834F3-410D-41A1-9520-05B14D501F0A}" type="presOf" srcId="{20B3C808-B334-4DE7-AFB8-08D7D4EACC46}" destId="{EC35B0FF-C5B0-4DD9-91D4-3157CDD16DA8}" srcOrd="0" destOrd="0" presId="urn:microsoft.com/office/officeart/2018/2/layout/IconVerticalSolidList"/>
    <dgm:cxn modelId="{FFFDF8F5-63D0-49A8-81F2-D8931B18CDE6}" type="presOf" srcId="{42952238-D465-46D9-A3D3-6ABC8267C7F0}" destId="{3057EAC1-E9F6-4CEE-918F-AFC534D155F8}" srcOrd="0" destOrd="0" presId="urn:microsoft.com/office/officeart/2018/2/layout/IconVerticalSolidList"/>
    <dgm:cxn modelId="{658865FE-381B-402F-8E34-115734F5B978}" srcId="{20B3C808-B334-4DE7-AFB8-08D7D4EACC46}" destId="{42952238-D465-46D9-A3D3-6ABC8267C7F0}" srcOrd="1" destOrd="0" parTransId="{140399E6-91C5-40DD-8271-A36EA08F9EEA}" sibTransId="{7371B533-4371-43E8-A226-55668DC0D5F6}"/>
    <dgm:cxn modelId="{EDBD6030-27BE-4004-92FB-0604B5673666}" type="presParOf" srcId="{EC35B0FF-C5B0-4DD9-91D4-3157CDD16DA8}" destId="{D0573A8C-1D85-430D-8DED-CFDF1C688D0C}" srcOrd="0" destOrd="0" presId="urn:microsoft.com/office/officeart/2018/2/layout/IconVerticalSolidList"/>
    <dgm:cxn modelId="{FF95DB9A-95A0-4352-8ABD-10392A51DAFE}" type="presParOf" srcId="{D0573A8C-1D85-430D-8DED-CFDF1C688D0C}" destId="{05FFD572-C2C3-463F-8353-BA1947B76104}" srcOrd="0" destOrd="0" presId="urn:microsoft.com/office/officeart/2018/2/layout/IconVerticalSolidList"/>
    <dgm:cxn modelId="{72725FE9-D378-46B5-88E7-C8BFC7B7D7B2}" type="presParOf" srcId="{D0573A8C-1D85-430D-8DED-CFDF1C688D0C}" destId="{E6C4AE2D-D48B-4B3D-938C-36C4C10B4059}" srcOrd="1" destOrd="0" presId="urn:microsoft.com/office/officeart/2018/2/layout/IconVerticalSolidList"/>
    <dgm:cxn modelId="{1DA4362B-E5C4-4E8D-9FCB-DD8E2AE99315}" type="presParOf" srcId="{D0573A8C-1D85-430D-8DED-CFDF1C688D0C}" destId="{2625D792-482C-4CE8-98AF-BC22547799A8}" srcOrd="2" destOrd="0" presId="urn:microsoft.com/office/officeart/2018/2/layout/IconVerticalSolidList"/>
    <dgm:cxn modelId="{6E69EAE6-1C11-4AD6-9E72-83D4E4AF58FC}" type="presParOf" srcId="{D0573A8C-1D85-430D-8DED-CFDF1C688D0C}" destId="{0BEDE3B7-1AF2-466D-AA82-C0E5690DB6FF}" srcOrd="3" destOrd="0" presId="urn:microsoft.com/office/officeart/2018/2/layout/IconVerticalSolidList"/>
    <dgm:cxn modelId="{30529F8F-9E00-464F-9268-59D56BBC5F1F}" type="presParOf" srcId="{EC35B0FF-C5B0-4DD9-91D4-3157CDD16DA8}" destId="{3DF1BD27-9286-4A32-A35B-C0694E5201E5}" srcOrd="1" destOrd="0" presId="urn:microsoft.com/office/officeart/2018/2/layout/IconVerticalSolidList"/>
    <dgm:cxn modelId="{1AFE6DA8-2F1F-47ED-B012-E2159B7B9221}" type="presParOf" srcId="{EC35B0FF-C5B0-4DD9-91D4-3157CDD16DA8}" destId="{EC3AC02C-5FDC-41F1-A359-AD7C7AF3560B}" srcOrd="2" destOrd="0" presId="urn:microsoft.com/office/officeart/2018/2/layout/IconVerticalSolidList"/>
    <dgm:cxn modelId="{B2FF9A7A-0FFC-4D3A-8B2B-9D92D5996662}" type="presParOf" srcId="{EC3AC02C-5FDC-41F1-A359-AD7C7AF3560B}" destId="{99856CF8-AEC7-4A37-9459-F8F2C332308A}" srcOrd="0" destOrd="0" presId="urn:microsoft.com/office/officeart/2018/2/layout/IconVerticalSolidList"/>
    <dgm:cxn modelId="{544CAC8C-B0E3-44BB-9657-62C58B2A2295}" type="presParOf" srcId="{EC3AC02C-5FDC-41F1-A359-AD7C7AF3560B}" destId="{94AB0FDB-1B21-47C4-93A0-3ADE6A347423}" srcOrd="1" destOrd="0" presId="urn:microsoft.com/office/officeart/2018/2/layout/IconVerticalSolidList"/>
    <dgm:cxn modelId="{BC9293E6-49F7-4B7D-B43F-3CA8028CDDC6}" type="presParOf" srcId="{EC3AC02C-5FDC-41F1-A359-AD7C7AF3560B}" destId="{A2454B1E-D36D-4DBD-89C7-C1D474CFC1A3}" srcOrd="2" destOrd="0" presId="urn:microsoft.com/office/officeart/2018/2/layout/IconVerticalSolidList"/>
    <dgm:cxn modelId="{30C6E5FB-73C0-41AE-B8BC-28BE073E48E8}" type="presParOf" srcId="{EC3AC02C-5FDC-41F1-A359-AD7C7AF3560B}" destId="{3057EAC1-E9F6-4CEE-918F-AFC534D155F8}"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361DDF-8CF2-428B-A486-93036ED23548}"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F05B6946-BA93-4AF9-AF44-0A7E2FEA2A4C}">
      <dgm:prSet/>
      <dgm:spPr/>
      <dgm:t>
        <a:bodyPr/>
        <a:lstStyle/>
        <a:p>
          <a:r>
            <a:rPr lang="en-US"/>
            <a:t>Because God is the reverser of expectations</a:t>
          </a:r>
        </a:p>
      </dgm:t>
    </dgm:pt>
    <dgm:pt modelId="{234E086C-FAF7-4D27-8D07-1056D3393C4A}" type="parTrans" cxnId="{549B4728-74A4-45E6-AFDC-AF2D8591AE19}">
      <dgm:prSet/>
      <dgm:spPr/>
      <dgm:t>
        <a:bodyPr/>
        <a:lstStyle/>
        <a:p>
          <a:endParaRPr lang="en-US"/>
        </a:p>
      </dgm:t>
    </dgm:pt>
    <dgm:pt modelId="{8D90D98D-6637-4AD7-9ECB-ADBD7D199238}" type="sibTrans" cxnId="{549B4728-74A4-45E6-AFDC-AF2D8591AE19}">
      <dgm:prSet/>
      <dgm:spPr/>
      <dgm:t>
        <a:bodyPr/>
        <a:lstStyle/>
        <a:p>
          <a:endParaRPr lang="en-US"/>
        </a:p>
      </dgm:t>
    </dgm:pt>
    <dgm:pt modelId="{803DEE2C-D44B-427B-893B-18FB9D7323EC}">
      <dgm:prSet/>
      <dgm:spPr/>
      <dgm:t>
        <a:bodyPr/>
        <a:lstStyle/>
        <a:p>
          <a:r>
            <a:rPr lang="en-US" dirty="0"/>
            <a:t>Because God is just, never giving people less than what they deserve</a:t>
          </a:r>
        </a:p>
      </dgm:t>
    </dgm:pt>
    <dgm:pt modelId="{B31C5E67-080C-47FF-8A99-6B0DE4C77350}" type="parTrans" cxnId="{36C56C65-2889-4547-94DC-284C741FEDA4}">
      <dgm:prSet/>
      <dgm:spPr/>
      <dgm:t>
        <a:bodyPr/>
        <a:lstStyle/>
        <a:p>
          <a:endParaRPr lang="en-US"/>
        </a:p>
      </dgm:t>
    </dgm:pt>
    <dgm:pt modelId="{9650CB2C-2901-4445-8561-12D16C4BF6AD}" type="sibTrans" cxnId="{36C56C65-2889-4547-94DC-284C741FEDA4}">
      <dgm:prSet/>
      <dgm:spPr/>
      <dgm:t>
        <a:bodyPr/>
        <a:lstStyle/>
        <a:p>
          <a:endParaRPr lang="en-US"/>
        </a:p>
      </dgm:t>
    </dgm:pt>
    <dgm:pt modelId="{DAFCAB82-354E-4D16-B261-C683C84F17AE}">
      <dgm:prSet/>
      <dgm:spPr/>
      <dgm:t>
        <a:bodyPr/>
        <a:lstStyle/>
        <a:p>
          <a:r>
            <a:rPr lang="en-US" dirty="0"/>
            <a:t>Because God is gracious, often giving people more than they deserve</a:t>
          </a:r>
        </a:p>
      </dgm:t>
    </dgm:pt>
    <dgm:pt modelId="{C67AC081-968E-4D10-B2ED-1AC7AEC58FB1}" type="parTrans" cxnId="{405FA039-D84E-44E2-993E-8A09788A10C7}">
      <dgm:prSet/>
      <dgm:spPr/>
      <dgm:t>
        <a:bodyPr/>
        <a:lstStyle/>
        <a:p>
          <a:endParaRPr lang="en-US"/>
        </a:p>
      </dgm:t>
    </dgm:pt>
    <dgm:pt modelId="{ECCDBF2A-C72B-4274-9572-66683DACB06A}" type="sibTrans" cxnId="{405FA039-D84E-44E2-993E-8A09788A10C7}">
      <dgm:prSet/>
      <dgm:spPr/>
      <dgm:t>
        <a:bodyPr/>
        <a:lstStyle/>
        <a:p>
          <a:endParaRPr lang="en-US"/>
        </a:p>
      </dgm:t>
    </dgm:pt>
    <dgm:pt modelId="{9AFDDE4E-D6C0-4073-849E-B2F05C8B0BF7}" type="pres">
      <dgm:prSet presAssocID="{49361DDF-8CF2-428B-A486-93036ED23548}" presName="outerComposite" presStyleCnt="0">
        <dgm:presLayoutVars>
          <dgm:chMax val="5"/>
          <dgm:dir/>
          <dgm:resizeHandles val="exact"/>
        </dgm:presLayoutVars>
      </dgm:prSet>
      <dgm:spPr/>
    </dgm:pt>
    <dgm:pt modelId="{A6FC134D-82CC-4EE8-82E7-E48A60A21688}" type="pres">
      <dgm:prSet presAssocID="{49361DDF-8CF2-428B-A486-93036ED23548}" presName="dummyMaxCanvas" presStyleCnt="0">
        <dgm:presLayoutVars/>
      </dgm:prSet>
      <dgm:spPr/>
    </dgm:pt>
    <dgm:pt modelId="{00E7A42C-A540-477F-A747-D3D036DE83BD}" type="pres">
      <dgm:prSet presAssocID="{49361DDF-8CF2-428B-A486-93036ED23548}" presName="ThreeNodes_1" presStyleLbl="node1" presStyleIdx="0" presStyleCnt="3">
        <dgm:presLayoutVars>
          <dgm:bulletEnabled val="1"/>
        </dgm:presLayoutVars>
      </dgm:prSet>
      <dgm:spPr/>
    </dgm:pt>
    <dgm:pt modelId="{96BEC1A5-8927-4770-B769-7F052BB6856C}" type="pres">
      <dgm:prSet presAssocID="{49361DDF-8CF2-428B-A486-93036ED23548}" presName="ThreeNodes_2" presStyleLbl="node1" presStyleIdx="1" presStyleCnt="3">
        <dgm:presLayoutVars>
          <dgm:bulletEnabled val="1"/>
        </dgm:presLayoutVars>
      </dgm:prSet>
      <dgm:spPr/>
    </dgm:pt>
    <dgm:pt modelId="{E6A29872-C249-4884-90B3-90341E8B815E}" type="pres">
      <dgm:prSet presAssocID="{49361DDF-8CF2-428B-A486-93036ED23548}" presName="ThreeNodes_3" presStyleLbl="node1" presStyleIdx="2" presStyleCnt="3">
        <dgm:presLayoutVars>
          <dgm:bulletEnabled val="1"/>
        </dgm:presLayoutVars>
      </dgm:prSet>
      <dgm:spPr/>
    </dgm:pt>
    <dgm:pt modelId="{AE5782C1-A290-4FDD-BD0A-3495E2BA3562}" type="pres">
      <dgm:prSet presAssocID="{49361DDF-8CF2-428B-A486-93036ED23548}" presName="ThreeConn_1-2" presStyleLbl="fgAccFollowNode1" presStyleIdx="0" presStyleCnt="2">
        <dgm:presLayoutVars>
          <dgm:bulletEnabled val="1"/>
        </dgm:presLayoutVars>
      </dgm:prSet>
      <dgm:spPr/>
    </dgm:pt>
    <dgm:pt modelId="{100A8DB8-6775-4343-9243-AC84490EE9EB}" type="pres">
      <dgm:prSet presAssocID="{49361DDF-8CF2-428B-A486-93036ED23548}" presName="ThreeConn_2-3" presStyleLbl="fgAccFollowNode1" presStyleIdx="1" presStyleCnt="2">
        <dgm:presLayoutVars>
          <dgm:bulletEnabled val="1"/>
        </dgm:presLayoutVars>
      </dgm:prSet>
      <dgm:spPr/>
    </dgm:pt>
    <dgm:pt modelId="{04CA5BE2-B7BC-4962-AC1F-63C959EA62A6}" type="pres">
      <dgm:prSet presAssocID="{49361DDF-8CF2-428B-A486-93036ED23548}" presName="ThreeNodes_1_text" presStyleLbl="node1" presStyleIdx="2" presStyleCnt="3">
        <dgm:presLayoutVars>
          <dgm:bulletEnabled val="1"/>
        </dgm:presLayoutVars>
      </dgm:prSet>
      <dgm:spPr/>
    </dgm:pt>
    <dgm:pt modelId="{8DDCF72F-0CE8-41EF-B5E9-CF13FCCFD178}" type="pres">
      <dgm:prSet presAssocID="{49361DDF-8CF2-428B-A486-93036ED23548}" presName="ThreeNodes_2_text" presStyleLbl="node1" presStyleIdx="2" presStyleCnt="3">
        <dgm:presLayoutVars>
          <dgm:bulletEnabled val="1"/>
        </dgm:presLayoutVars>
      </dgm:prSet>
      <dgm:spPr/>
    </dgm:pt>
    <dgm:pt modelId="{FFB2C25C-6D34-41EE-8547-A5D535FA046B}" type="pres">
      <dgm:prSet presAssocID="{49361DDF-8CF2-428B-A486-93036ED23548}" presName="ThreeNodes_3_text" presStyleLbl="node1" presStyleIdx="2" presStyleCnt="3">
        <dgm:presLayoutVars>
          <dgm:bulletEnabled val="1"/>
        </dgm:presLayoutVars>
      </dgm:prSet>
      <dgm:spPr/>
    </dgm:pt>
  </dgm:ptLst>
  <dgm:cxnLst>
    <dgm:cxn modelId="{0D51B324-025D-4B66-8564-49D1BD8C9C14}" type="presOf" srcId="{803DEE2C-D44B-427B-893B-18FB9D7323EC}" destId="{96BEC1A5-8927-4770-B769-7F052BB6856C}" srcOrd="0" destOrd="0" presId="urn:microsoft.com/office/officeart/2005/8/layout/vProcess5"/>
    <dgm:cxn modelId="{549B4728-74A4-45E6-AFDC-AF2D8591AE19}" srcId="{49361DDF-8CF2-428B-A486-93036ED23548}" destId="{F05B6946-BA93-4AF9-AF44-0A7E2FEA2A4C}" srcOrd="0" destOrd="0" parTransId="{234E086C-FAF7-4D27-8D07-1056D3393C4A}" sibTransId="{8D90D98D-6637-4AD7-9ECB-ADBD7D199238}"/>
    <dgm:cxn modelId="{71AE3B32-F6CF-46FC-825F-8DF840EC5E68}" type="presOf" srcId="{F05B6946-BA93-4AF9-AF44-0A7E2FEA2A4C}" destId="{00E7A42C-A540-477F-A747-D3D036DE83BD}" srcOrd="0" destOrd="0" presId="urn:microsoft.com/office/officeart/2005/8/layout/vProcess5"/>
    <dgm:cxn modelId="{405FA039-D84E-44E2-993E-8A09788A10C7}" srcId="{49361DDF-8CF2-428B-A486-93036ED23548}" destId="{DAFCAB82-354E-4D16-B261-C683C84F17AE}" srcOrd="2" destOrd="0" parTransId="{C67AC081-968E-4D10-B2ED-1AC7AEC58FB1}" sibTransId="{ECCDBF2A-C72B-4274-9572-66683DACB06A}"/>
    <dgm:cxn modelId="{36C56C65-2889-4547-94DC-284C741FEDA4}" srcId="{49361DDF-8CF2-428B-A486-93036ED23548}" destId="{803DEE2C-D44B-427B-893B-18FB9D7323EC}" srcOrd="1" destOrd="0" parTransId="{B31C5E67-080C-47FF-8A99-6B0DE4C77350}" sibTransId="{9650CB2C-2901-4445-8561-12D16C4BF6AD}"/>
    <dgm:cxn modelId="{FEA3F468-81C7-43CB-923F-DDC6D447B146}" type="presOf" srcId="{F05B6946-BA93-4AF9-AF44-0A7E2FEA2A4C}" destId="{04CA5BE2-B7BC-4962-AC1F-63C959EA62A6}" srcOrd="1" destOrd="0" presId="urn:microsoft.com/office/officeart/2005/8/layout/vProcess5"/>
    <dgm:cxn modelId="{0BBE9570-F5BA-4ACC-9179-24AA3D15B2ED}" type="presOf" srcId="{9650CB2C-2901-4445-8561-12D16C4BF6AD}" destId="{100A8DB8-6775-4343-9243-AC84490EE9EB}" srcOrd="0" destOrd="0" presId="urn:microsoft.com/office/officeart/2005/8/layout/vProcess5"/>
    <dgm:cxn modelId="{839D7B7E-95CB-4ECB-AC39-F3A758DD4BAC}" type="presOf" srcId="{49361DDF-8CF2-428B-A486-93036ED23548}" destId="{9AFDDE4E-D6C0-4073-849E-B2F05C8B0BF7}" srcOrd="0" destOrd="0" presId="urn:microsoft.com/office/officeart/2005/8/layout/vProcess5"/>
    <dgm:cxn modelId="{61019381-F489-4B5C-863A-0F31306D59B7}" type="presOf" srcId="{8D90D98D-6637-4AD7-9ECB-ADBD7D199238}" destId="{AE5782C1-A290-4FDD-BD0A-3495E2BA3562}" srcOrd="0" destOrd="0" presId="urn:microsoft.com/office/officeart/2005/8/layout/vProcess5"/>
    <dgm:cxn modelId="{2D2DCDCB-EE5E-4282-921C-B094D1996188}" type="presOf" srcId="{DAFCAB82-354E-4D16-B261-C683C84F17AE}" destId="{FFB2C25C-6D34-41EE-8547-A5D535FA046B}" srcOrd="1" destOrd="0" presId="urn:microsoft.com/office/officeart/2005/8/layout/vProcess5"/>
    <dgm:cxn modelId="{F77498CF-267A-411A-B439-65FBB57F544F}" type="presOf" srcId="{DAFCAB82-354E-4D16-B261-C683C84F17AE}" destId="{E6A29872-C249-4884-90B3-90341E8B815E}" srcOrd="0" destOrd="0" presId="urn:microsoft.com/office/officeart/2005/8/layout/vProcess5"/>
    <dgm:cxn modelId="{31D2ABE6-8FA1-49A6-ABD9-05583CE6CB2E}" type="presOf" srcId="{803DEE2C-D44B-427B-893B-18FB9D7323EC}" destId="{8DDCF72F-0CE8-41EF-B5E9-CF13FCCFD178}" srcOrd="1" destOrd="0" presId="urn:microsoft.com/office/officeart/2005/8/layout/vProcess5"/>
    <dgm:cxn modelId="{D38A5374-6804-4069-8DC1-9752A082FDC2}" type="presParOf" srcId="{9AFDDE4E-D6C0-4073-849E-B2F05C8B0BF7}" destId="{A6FC134D-82CC-4EE8-82E7-E48A60A21688}" srcOrd="0" destOrd="0" presId="urn:microsoft.com/office/officeart/2005/8/layout/vProcess5"/>
    <dgm:cxn modelId="{16CD4B84-3C04-43C1-A156-7D575B32ED1B}" type="presParOf" srcId="{9AFDDE4E-D6C0-4073-849E-B2F05C8B0BF7}" destId="{00E7A42C-A540-477F-A747-D3D036DE83BD}" srcOrd="1" destOrd="0" presId="urn:microsoft.com/office/officeart/2005/8/layout/vProcess5"/>
    <dgm:cxn modelId="{95CACECF-A2D6-4589-856F-C80925480BFA}" type="presParOf" srcId="{9AFDDE4E-D6C0-4073-849E-B2F05C8B0BF7}" destId="{96BEC1A5-8927-4770-B769-7F052BB6856C}" srcOrd="2" destOrd="0" presId="urn:microsoft.com/office/officeart/2005/8/layout/vProcess5"/>
    <dgm:cxn modelId="{37C33FA7-1AB6-4798-9DDD-52441923D9F9}" type="presParOf" srcId="{9AFDDE4E-D6C0-4073-849E-B2F05C8B0BF7}" destId="{E6A29872-C249-4884-90B3-90341E8B815E}" srcOrd="3" destOrd="0" presId="urn:microsoft.com/office/officeart/2005/8/layout/vProcess5"/>
    <dgm:cxn modelId="{F1FDB7D8-3B26-4848-AA39-711973105DD6}" type="presParOf" srcId="{9AFDDE4E-D6C0-4073-849E-B2F05C8B0BF7}" destId="{AE5782C1-A290-4FDD-BD0A-3495E2BA3562}" srcOrd="4" destOrd="0" presId="urn:microsoft.com/office/officeart/2005/8/layout/vProcess5"/>
    <dgm:cxn modelId="{20F29807-4A9A-49C6-B1A5-80337A5975D0}" type="presParOf" srcId="{9AFDDE4E-D6C0-4073-849E-B2F05C8B0BF7}" destId="{100A8DB8-6775-4343-9243-AC84490EE9EB}" srcOrd="5" destOrd="0" presId="urn:microsoft.com/office/officeart/2005/8/layout/vProcess5"/>
    <dgm:cxn modelId="{1B9D4111-CA5D-48CA-B54D-5040DCCBA471}" type="presParOf" srcId="{9AFDDE4E-D6C0-4073-849E-B2F05C8B0BF7}" destId="{04CA5BE2-B7BC-4962-AC1F-63C959EA62A6}" srcOrd="6" destOrd="0" presId="urn:microsoft.com/office/officeart/2005/8/layout/vProcess5"/>
    <dgm:cxn modelId="{5ED93DBD-0524-4818-8321-C6A8A936119C}" type="presParOf" srcId="{9AFDDE4E-D6C0-4073-849E-B2F05C8B0BF7}" destId="{8DDCF72F-0CE8-41EF-B5E9-CF13FCCFD178}" srcOrd="7" destOrd="0" presId="urn:microsoft.com/office/officeart/2005/8/layout/vProcess5"/>
    <dgm:cxn modelId="{EC452FF6-7FFB-402A-B329-A6FCA28E5D45}" type="presParOf" srcId="{9AFDDE4E-D6C0-4073-849E-B2F05C8B0BF7}" destId="{FFB2C25C-6D34-41EE-8547-A5D535FA046B}"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B3C808-B334-4DE7-AFB8-08D7D4EACC4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ABC1085-B309-41DA-8C96-294BD357A9F4}">
      <dgm:prSet custT="1"/>
      <dgm:spPr/>
      <dgm:t>
        <a:bodyPr/>
        <a:lstStyle/>
        <a:p>
          <a:r>
            <a:rPr lang="en-US" sz="3200" dirty="0"/>
            <a:t>Every Christian should celebrate the generous grace of God</a:t>
          </a:r>
        </a:p>
      </dgm:t>
    </dgm:pt>
    <dgm:pt modelId="{415C7C99-181F-4513-9EA8-14D3A8EF9868}" type="parTrans" cxnId="{159757B9-2182-43B7-A674-1E25251B3BC4}">
      <dgm:prSet/>
      <dgm:spPr/>
      <dgm:t>
        <a:bodyPr/>
        <a:lstStyle/>
        <a:p>
          <a:endParaRPr lang="en-US"/>
        </a:p>
      </dgm:t>
    </dgm:pt>
    <dgm:pt modelId="{0C2A3FBE-0758-4880-AB10-E7FA36DD97E3}" type="sibTrans" cxnId="{159757B9-2182-43B7-A674-1E25251B3BC4}">
      <dgm:prSet/>
      <dgm:spPr/>
      <dgm:t>
        <a:bodyPr/>
        <a:lstStyle/>
        <a:p>
          <a:endParaRPr lang="en-US"/>
        </a:p>
      </dgm:t>
    </dgm:pt>
    <dgm:pt modelId="{42952238-D465-46D9-A3D3-6ABC8267C7F0}">
      <dgm:prSet custT="1"/>
      <dgm:spPr/>
      <dgm:t>
        <a:bodyPr/>
        <a:lstStyle/>
        <a:p>
          <a:r>
            <a:rPr lang="en-US" sz="3200" dirty="0"/>
            <a:t>For these three reasons</a:t>
          </a:r>
        </a:p>
      </dgm:t>
    </dgm:pt>
    <dgm:pt modelId="{140399E6-91C5-40DD-8271-A36EA08F9EEA}" type="parTrans" cxnId="{658865FE-381B-402F-8E34-115734F5B978}">
      <dgm:prSet/>
      <dgm:spPr/>
      <dgm:t>
        <a:bodyPr/>
        <a:lstStyle/>
        <a:p>
          <a:endParaRPr lang="en-US"/>
        </a:p>
      </dgm:t>
    </dgm:pt>
    <dgm:pt modelId="{7371B533-4371-43E8-A226-55668DC0D5F6}" type="sibTrans" cxnId="{658865FE-381B-402F-8E34-115734F5B978}">
      <dgm:prSet/>
      <dgm:spPr/>
      <dgm:t>
        <a:bodyPr/>
        <a:lstStyle/>
        <a:p>
          <a:endParaRPr lang="en-US"/>
        </a:p>
      </dgm:t>
    </dgm:pt>
    <dgm:pt modelId="{EC35B0FF-C5B0-4DD9-91D4-3157CDD16DA8}" type="pres">
      <dgm:prSet presAssocID="{20B3C808-B334-4DE7-AFB8-08D7D4EACC46}" presName="root" presStyleCnt="0">
        <dgm:presLayoutVars>
          <dgm:dir/>
          <dgm:resizeHandles val="exact"/>
        </dgm:presLayoutVars>
      </dgm:prSet>
      <dgm:spPr/>
    </dgm:pt>
    <dgm:pt modelId="{D0573A8C-1D85-430D-8DED-CFDF1C688D0C}" type="pres">
      <dgm:prSet presAssocID="{CABC1085-B309-41DA-8C96-294BD357A9F4}" presName="compNode" presStyleCnt="0"/>
      <dgm:spPr/>
    </dgm:pt>
    <dgm:pt modelId="{05FFD572-C2C3-463F-8353-BA1947B76104}" type="pres">
      <dgm:prSet presAssocID="{CABC1085-B309-41DA-8C96-294BD357A9F4}" presName="bgRect" presStyleLbl="bgShp" presStyleIdx="0" presStyleCnt="2" custLinFactNeighborX="-4711" custLinFactNeighborY="1952"/>
      <dgm:spPr/>
    </dgm:pt>
    <dgm:pt modelId="{E6C4AE2D-D48B-4B3D-938C-36C4C10B4059}" type="pres">
      <dgm:prSet presAssocID="{CABC1085-B309-41DA-8C96-294BD357A9F4}" presName="iconRect" presStyleLbl="node1" presStyleIdx="0" presStyleCnt="2" custLinFactNeighborX="-41554" custLinFactNeighborY="4977"/>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Present with solid fill"/>
        </a:ext>
      </dgm:extLst>
    </dgm:pt>
    <dgm:pt modelId="{2625D792-482C-4CE8-98AF-BC22547799A8}" type="pres">
      <dgm:prSet presAssocID="{CABC1085-B309-41DA-8C96-294BD357A9F4}" presName="spaceRect" presStyleCnt="0"/>
      <dgm:spPr/>
    </dgm:pt>
    <dgm:pt modelId="{0BEDE3B7-1AF2-466D-AA82-C0E5690DB6FF}" type="pres">
      <dgm:prSet presAssocID="{CABC1085-B309-41DA-8C96-294BD357A9F4}" presName="parTx" presStyleLbl="revTx" presStyleIdx="0" presStyleCnt="2" custScaleX="117010" custLinFactNeighborX="-10319">
        <dgm:presLayoutVars>
          <dgm:chMax val="0"/>
          <dgm:chPref val="0"/>
        </dgm:presLayoutVars>
      </dgm:prSet>
      <dgm:spPr/>
    </dgm:pt>
    <dgm:pt modelId="{3DF1BD27-9286-4A32-A35B-C0694E5201E5}" type="pres">
      <dgm:prSet presAssocID="{0C2A3FBE-0758-4880-AB10-E7FA36DD97E3}" presName="sibTrans" presStyleCnt="0"/>
      <dgm:spPr/>
    </dgm:pt>
    <dgm:pt modelId="{EC3AC02C-5FDC-41F1-A359-AD7C7AF3560B}" type="pres">
      <dgm:prSet presAssocID="{42952238-D465-46D9-A3D3-6ABC8267C7F0}" presName="compNode" presStyleCnt="0"/>
      <dgm:spPr/>
    </dgm:pt>
    <dgm:pt modelId="{99856CF8-AEC7-4A37-9459-F8F2C332308A}" type="pres">
      <dgm:prSet presAssocID="{42952238-D465-46D9-A3D3-6ABC8267C7F0}" presName="bgRect" presStyleLbl="bgShp" presStyleIdx="1" presStyleCnt="2"/>
      <dgm:spPr/>
    </dgm:pt>
    <dgm:pt modelId="{94AB0FDB-1B21-47C4-93A0-3ADE6A347423}" type="pres">
      <dgm:prSet presAssocID="{42952238-D465-46D9-A3D3-6ABC8267C7F0}" presName="iconRect" presStyleLbl="node1" presStyleIdx="1" presStyleCnt="2" custLinFactNeighborX="-3845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adge 3 with solid fill"/>
        </a:ext>
      </dgm:extLst>
    </dgm:pt>
    <dgm:pt modelId="{A2454B1E-D36D-4DBD-89C7-C1D474CFC1A3}" type="pres">
      <dgm:prSet presAssocID="{42952238-D465-46D9-A3D3-6ABC8267C7F0}" presName="spaceRect" presStyleCnt="0"/>
      <dgm:spPr/>
    </dgm:pt>
    <dgm:pt modelId="{3057EAC1-E9F6-4CEE-918F-AFC534D155F8}" type="pres">
      <dgm:prSet presAssocID="{42952238-D465-46D9-A3D3-6ABC8267C7F0}" presName="parTx" presStyleLbl="revTx" presStyleIdx="1" presStyleCnt="2" custScaleX="112964" custLinFactNeighborX="-9306" custLinFactNeighborY="-590">
        <dgm:presLayoutVars>
          <dgm:chMax val="0"/>
          <dgm:chPref val="0"/>
        </dgm:presLayoutVars>
      </dgm:prSet>
      <dgm:spPr/>
    </dgm:pt>
  </dgm:ptLst>
  <dgm:cxnLst>
    <dgm:cxn modelId="{3B627C2F-9160-4C86-AE14-73B7470E2C77}" type="presOf" srcId="{CABC1085-B309-41DA-8C96-294BD357A9F4}" destId="{0BEDE3B7-1AF2-466D-AA82-C0E5690DB6FF}" srcOrd="0" destOrd="0" presId="urn:microsoft.com/office/officeart/2018/2/layout/IconVerticalSolidList"/>
    <dgm:cxn modelId="{159757B9-2182-43B7-A674-1E25251B3BC4}" srcId="{20B3C808-B334-4DE7-AFB8-08D7D4EACC46}" destId="{CABC1085-B309-41DA-8C96-294BD357A9F4}" srcOrd="0" destOrd="0" parTransId="{415C7C99-181F-4513-9EA8-14D3A8EF9868}" sibTransId="{0C2A3FBE-0758-4880-AB10-E7FA36DD97E3}"/>
    <dgm:cxn modelId="{C9B834F3-410D-41A1-9520-05B14D501F0A}" type="presOf" srcId="{20B3C808-B334-4DE7-AFB8-08D7D4EACC46}" destId="{EC35B0FF-C5B0-4DD9-91D4-3157CDD16DA8}" srcOrd="0" destOrd="0" presId="urn:microsoft.com/office/officeart/2018/2/layout/IconVerticalSolidList"/>
    <dgm:cxn modelId="{FFFDF8F5-63D0-49A8-81F2-D8931B18CDE6}" type="presOf" srcId="{42952238-D465-46D9-A3D3-6ABC8267C7F0}" destId="{3057EAC1-E9F6-4CEE-918F-AFC534D155F8}" srcOrd="0" destOrd="0" presId="urn:microsoft.com/office/officeart/2018/2/layout/IconVerticalSolidList"/>
    <dgm:cxn modelId="{658865FE-381B-402F-8E34-115734F5B978}" srcId="{20B3C808-B334-4DE7-AFB8-08D7D4EACC46}" destId="{42952238-D465-46D9-A3D3-6ABC8267C7F0}" srcOrd="1" destOrd="0" parTransId="{140399E6-91C5-40DD-8271-A36EA08F9EEA}" sibTransId="{7371B533-4371-43E8-A226-55668DC0D5F6}"/>
    <dgm:cxn modelId="{EDBD6030-27BE-4004-92FB-0604B5673666}" type="presParOf" srcId="{EC35B0FF-C5B0-4DD9-91D4-3157CDD16DA8}" destId="{D0573A8C-1D85-430D-8DED-CFDF1C688D0C}" srcOrd="0" destOrd="0" presId="urn:microsoft.com/office/officeart/2018/2/layout/IconVerticalSolidList"/>
    <dgm:cxn modelId="{FF95DB9A-95A0-4352-8ABD-10392A51DAFE}" type="presParOf" srcId="{D0573A8C-1D85-430D-8DED-CFDF1C688D0C}" destId="{05FFD572-C2C3-463F-8353-BA1947B76104}" srcOrd="0" destOrd="0" presId="urn:microsoft.com/office/officeart/2018/2/layout/IconVerticalSolidList"/>
    <dgm:cxn modelId="{72725FE9-D378-46B5-88E7-C8BFC7B7D7B2}" type="presParOf" srcId="{D0573A8C-1D85-430D-8DED-CFDF1C688D0C}" destId="{E6C4AE2D-D48B-4B3D-938C-36C4C10B4059}" srcOrd="1" destOrd="0" presId="urn:microsoft.com/office/officeart/2018/2/layout/IconVerticalSolidList"/>
    <dgm:cxn modelId="{1DA4362B-E5C4-4E8D-9FCB-DD8E2AE99315}" type="presParOf" srcId="{D0573A8C-1D85-430D-8DED-CFDF1C688D0C}" destId="{2625D792-482C-4CE8-98AF-BC22547799A8}" srcOrd="2" destOrd="0" presId="urn:microsoft.com/office/officeart/2018/2/layout/IconVerticalSolidList"/>
    <dgm:cxn modelId="{6E69EAE6-1C11-4AD6-9E72-83D4E4AF58FC}" type="presParOf" srcId="{D0573A8C-1D85-430D-8DED-CFDF1C688D0C}" destId="{0BEDE3B7-1AF2-466D-AA82-C0E5690DB6FF}" srcOrd="3" destOrd="0" presId="urn:microsoft.com/office/officeart/2018/2/layout/IconVerticalSolidList"/>
    <dgm:cxn modelId="{30529F8F-9E00-464F-9268-59D56BBC5F1F}" type="presParOf" srcId="{EC35B0FF-C5B0-4DD9-91D4-3157CDD16DA8}" destId="{3DF1BD27-9286-4A32-A35B-C0694E5201E5}" srcOrd="1" destOrd="0" presId="urn:microsoft.com/office/officeart/2018/2/layout/IconVerticalSolidList"/>
    <dgm:cxn modelId="{1AFE6DA8-2F1F-47ED-B012-E2159B7B9221}" type="presParOf" srcId="{EC35B0FF-C5B0-4DD9-91D4-3157CDD16DA8}" destId="{EC3AC02C-5FDC-41F1-A359-AD7C7AF3560B}" srcOrd="2" destOrd="0" presId="urn:microsoft.com/office/officeart/2018/2/layout/IconVerticalSolidList"/>
    <dgm:cxn modelId="{B2FF9A7A-0FFC-4D3A-8B2B-9D92D5996662}" type="presParOf" srcId="{EC3AC02C-5FDC-41F1-A359-AD7C7AF3560B}" destId="{99856CF8-AEC7-4A37-9459-F8F2C332308A}" srcOrd="0" destOrd="0" presId="urn:microsoft.com/office/officeart/2018/2/layout/IconVerticalSolidList"/>
    <dgm:cxn modelId="{544CAC8C-B0E3-44BB-9657-62C58B2A2295}" type="presParOf" srcId="{EC3AC02C-5FDC-41F1-A359-AD7C7AF3560B}" destId="{94AB0FDB-1B21-47C4-93A0-3ADE6A347423}" srcOrd="1" destOrd="0" presId="urn:microsoft.com/office/officeart/2018/2/layout/IconVerticalSolidList"/>
    <dgm:cxn modelId="{BC9293E6-49F7-4B7D-B43F-3CA8028CDDC6}" type="presParOf" srcId="{EC3AC02C-5FDC-41F1-A359-AD7C7AF3560B}" destId="{A2454B1E-D36D-4DBD-89C7-C1D474CFC1A3}" srcOrd="2" destOrd="0" presId="urn:microsoft.com/office/officeart/2018/2/layout/IconVerticalSolidList"/>
    <dgm:cxn modelId="{30C6E5FB-73C0-41AE-B8BC-28BE073E48E8}" type="presParOf" srcId="{EC3AC02C-5FDC-41F1-A359-AD7C7AF3560B}" destId="{3057EAC1-E9F6-4CEE-918F-AFC534D155F8}"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361DDF-8CF2-428B-A486-93036ED23548}"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F05B6946-BA93-4AF9-AF44-0A7E2FEA2A4C}">
      <dgm:prSet/>
      <dgm:spPr/>
      <dgm:t>
        <a:bodyPr/>
        <a:lstStyle/>
        <a:p>
          <a:r>
            <a:rPr lang="en-US" dirty="0">
              <a:solidFill>
                <a:schemeClr val="bg2"/>
              </a:solidFill>
              <a:effectLst>
                <a:outerShdw blurRad="38100" dist="38100" dir="2700000" algn="tl">
                  <a:srgbClr val="000000">
                    <a:alpha val="43137"/>
                  </a:srgbClr>
                </a:outerShdw>
              </a:effectLst>
            </a:rPr>
            <a:t>Because God is the reverser of expectations</a:t>
          </a:r>
        </a:p>
      </dgm:t>
    </dgm:pt>
    <dgm:pt modelId="{234E086C-FAF7-4D27-8D07-1056D3393C4A}" type="parTrans" cxnId="{549B4728-74A4-45E6-AFDC-AF2D8591AE19}">
      <dgm:prSet/>
      <dgm:spPr/>
      <dgm:t>
        <a:bodyPr/>
        <a:lstStyle/>
        <a:p>
          <a:endParaRPr lang="en-US"/>
        </a:p>
      </dgm:t>
    </dgm:pt>
    <dgm:pt modelId="{8D90D98D-6637-4AD7-9ECB-ADBD7D199238}" type="sibTrans" cxnId="{549B4728-74A4-45E6-AFDC-AF2D8591AE19}">
      <dgm:prSet/>
      <dgm:spPr/>
      <dgm:t>
        <a:bodyPr/>
        <a:lstStyle/>
        <a:p>
          <a:endParaRPr lang="en-US"/>
        </a:p>
      </dgm:t>
    </dgm:pt>
    <dgm:pt modelId="{803DEE2C-D44B-427B-893B-18FB9D7323EC}">
      <dgm:prSet/>
      <dgm:spPr/>
      <dgm:t>
        <a:bodyPr/>
        <a:lstStyle/>
        <a:p>
          <a:r>
            <a:rPr lang="en-US" dirty="0">
              <a:solidFill>
                <a:schemeClr val="bg2"/>
              </a:solidFill>
              <a:effectLst>
                <a:outerShdw blurRad="38100" dist="38100" dir="2700000" algn="tl">
                  <a:srgbClr val="000000">
                    <a:alpha val="43137"/>
                  </a:srgbClr>
                </a:outerShdw>
              </a:effectLst>
            </a:rPr>
            <a:t>Because God is just, never giving people less than what they deserve</a:t>
          </a:r>
        </a:p>
      </dgm:t>
    </dgm:pt>
    <dgm:pt modelId="{B31C5E67-080C-47FF-8A99-6B0DE4C77350}" type="parTrans" cxnId="{36C56C65-2889-4547-94DC-284C741FEDA4}">
      <dgm:prSet/>
      <dgm:spPr/>
      <dgm:t>
        <a:bodyPr/>
        <a:lstStyle/>
        <a:p>
          <a:endParaRPr lang="en-US"/>
        </a:p>
      </dgm:t>
    </dgm:pt>
    <dgm:pt modelId="{9650CB2C-2901-4445-8561-12D16C4BF6AD}" type="sibTrans" cxnId="{36C56C65-2889-4547-94DC-284C741FEDA4}">
      <dgm:prSet/>
      <dgm:spPr/>
      <dgm:t>
        <a:bodyPr/>
        <a:lstStyle/>
        <a:p>
          <a:endParaRPr lang="en-US"/>
        </a:p>
      </dgm:t>
    </dgm:pt>
    <dgm:pt modelId="{DAFCAB82-354E-4D16-B261-C683C84F17AE}">
      <dgm:prSet/>
      <dgm:spPr/>
      <dgm:t>
        <a:bodyPr/>
        <a:lstStyle/>
        <a:p>
          <a:r>
            <a:rPr lang="en-US" dirty="0">
              <a:solidFill>
                <a:schemeClr val="bg2"/>
              </a:solidFill>
              <a:effectLst>
                <a:outerShdw blurRad="38100" dist="38100" dir="2700000" algn="tl">
                  <a:srgbClr val="000000">
                    <a:alpha val="43137"/>
                  </a:srgbClr>
                </a:outerShdw>
              </a:effectLst>
            </a:rPr>
            <a:t>Because God is gracious, often giving people more than they deserve</a:t>
          </a:r>
        </a:p>
      </dgm:t>
    </dgm:pt>
    <dgm:pt modelId="{C67AC081-968E-4D10-B2ED-1AC7AEC58FB1}" type="parTrans" cxnId="{405FA039-D84E-44E2-993E-8A09788A10C7}">
      <dgm:prSet/>
      <dgm:spPr/>
      <dgm:t>
        <a:bodyPr/>
        <a:lstStyle/>
        <a:p>
          <a:endParaRPr lang="en-US"/>
        </a:p>
      </dgm:t>
    </dgm:pt>
    <dgm:pt modelId="{ECCDBF2A-C72B-4274-9572-66683DACB06A}" type="sibTrans" cxnId="{405FA039-D84E-44E2-993E-8A09788A10C7}">
      <dgm:prSet/>
      <dgm:spPr/>
      <dgm:t>
        <a:bodyPr/>
        <a:lstStyle/>
        <a:p>
          <a:endParaRPr lang="en-US"/>
        </a:p>
      </dgm:t>
    </dgm:pt>
    <dgm:pt modelId="{9AFDDE4E-D6C0-4073-849E-B2F05C8B0BF7}" type="pres">
      <dgm:prSet presAssocID="{49361DDF-8CF2-428B-A486-93036ED23548}" presName="outerComposite" presStyleCnt="0">
        <dgm:presLayoutVars>
          <dgm:chMax val="5"/>
          <dgm:dir/>
          <dgm:resizeHandles val="exact"/>
        </dgm:presLayoutVars>
      </dgm:prSet>
      <dgm:spPr/>
    </dgm:pt>
    <dgm:pt modelId="{A6FC134D-82CC-4EE8-82E7-E48A60A21688}" type="pres">
      <dgm:prSet presAssocID="{49361DDF-8CF2-428B-A486-93036ED23548}" presName="dummyMaxCanvas" presStyleCnt="0">
        <dgm:presLayoutVars/>
      </dgm:prSet>
      <dgm:spPr/>
    </dgm:pt>
    <dgm:pt modelId="{00E7A42C-A540-477F-A747-D3D036DE83BD}" type="pres">
      <dgm:prSet presAssocID="{49361DDF-8CF2-428B-A486-93036ED23548}" presName="ThreeNodes_1" presStyleLbl="node1" presStyleIdx="0" presStyleCnt="3">
        <dgm:presLayoutVars>
          <dgm:bulletEnabled val="1"/>
        </dgm:presLayoutVars>
      </dgm:prSet>
      <dgm:spPr/>
    </dgm:pt>
    <dgm:pt modelId="{96BEC1A5-8927-4770-B769-7F052BB6856C}" type="pres">
      <dgm:prSet presAssocID="{49361DDF-8CF2-428B-A486-93036ED23548}" presName="ThreeNodes_2" presStyleLbl="node1" presStyleIdx="1" presStyleCnt="3">
        <dgm:presLayoutVars>
          <dgm:bulletEnabled val="1"/>
        </dgm:presLayoutVars>
      </dgm:prSet>
      <dgm:spPr/>
    </dgm:pt>
    <dgm:pt modelId="{E6A29872-C249-4884-90B3-90341E8B815E}" type="pres">
      <dgm:prSet presAssocID="{49361DDF-8CF2-428B-A486-93036ED23548}" presName="ThreeNodes_3" presStyleLbl="node1" presStyleIdx="2" presStyleCnt="3">
        <dgm:presLayoutVars>
          <dgm:bulletEnabled val="1"/>
        </dgm:presLayoutVars>
      </dgm:prSet>
      <dgm:spPr/>
    </dgm:pt>
    <dgm:pt modelId="{AE5782C1-A290-4FDD-BD0A-3495E2BA3562}" type="pres">
      <dgm:prSet presAssocID="{49361DDF-8CF2-428B-A486-93036ED23548}" presName="ThreeConn_1-2" presStyleLbl="fgAccFollowNode1" presStyleIdx="0" presStyleCnt="2">
        <dgm:presLayoutVars>
          <dgm:bulletEnabled val="1"/>
        </dgm:presLayoutVars>
      </dgm:prSet>
      <dgm:spPr/>
    </dgm:pt>
    <dgm:pt modelId="{100A8DB8-6775-4343-9243-AC84490EE9EB}" type="pres">
      <dgm:prSet presAssocID="{49361DDF-8CF2-428B-A486-93036ED23548}" presName="ThreeConn_2-3" presStyleLbl="fgAccFollowNode1" presStyleIdx="1" presStyleCnt="2">
        <dgm:presLayoutVars>
          <dgm:bulletEnabled val="1"/>
        </dgm:presLayoutVars>
      </dgm:prSet>
      <dgm:spPr/>
    </dgm:pt>
    <dgm:pt modelId="{04CA5BE2-B7BC-4962-AC1F-63C959EA62A6}" type="pres">
      <dgm:prSet presAssocID="{49361DDF-8CF2-428B-A486-93036ED23548}" presName="ThreeNodes_1_text" presStyleLbl="node1" presStyleIdx="2" presStyleCnt="3">
        <dgm:presLayoutVars>
          <dgm:bulletEnabled val="1"/>
        </dgm:presLayoutVars>
      </dgm:prSet>
      <dgm:spPr/>
    </dgm:pt>
    <dgm:pt modelId="{8DDCF72F-0CE8-41EF-B5E9-CF13FCCFD178}" type="pres">
      <dgm:prSet presAssocID="{49361DDF-8CF2-428B-A486-93036ED23548}" presName="ThreeNodes_2_text" presStyleLbl="node1" presStyleIdx="2" presStyleCnt="3">
        <dgm:presLayoutVars>
          <dgm:bulletEnabled val="1"/>
        </dgm:presLayoutVars>
      </dgm:prSet>
      <dgm:spPr/>
    </dgm:pt>
    <dgm:pt modelId="{FFB2C25C-6D34-41EE-8547-A5D535FA046B}" type="pres">
      <dgm:prSet presAssocID="{49361DDF-8CF2-428B-A486-93036ED23548}" presName="ThreeNodes_3_text" presStyleLbl="node1" presStyleIdx="2" presStyleCnt="3">
        <dgm:presLayoutVars>
          <dgm:bulletEnabled val="1"/>
        </dgm:presLayoutVars>
      </dgm:prSet>
      <dgm:spPr/>
    </dgm:pt>
  </dgm:ptLst>
  <dgm:cxnLst>
    <dgm:cxn modelId="{0D51B324-025D-4B66-8564-49D1BD8C9C14}" type="presOf" srcId="{803DEE2C-D44B-427B-893B-18FB9D7323EC}" destId="{96BEC1A5-8927-4770-B769-7F052BB6856C}" srcOrd="0" destOrd="0" presId="urn:microsoft.com/office/officeart/2005/8/layout/vProcess5"/>
    <dgm:cxn modelId="{549B4728-74A4-45E6-AFDC-AF2D8591AE19}" srcId="{49361DDF-8CF2-428B-A486-93036ED23548}" destId="{F05B6946-BA93-4AF9-AF44-0A7E2FEA2A4C}" srcOrd="0" destOrd="0" parTransId="{234E086C-FAF7-4D27-8D07-1056D3393C4A}" sibTransId="{8D90D98D-6637-4AD7-9ECB-ADBD7D199238}"/>
    <dgm:cxn modelId="{71AE3B32-F6CF-46FC-825F-8DF840EC5E68}" type="presOf" srcId="{F05B6946-BA93-4AF9-AF44-0A7E2FEA2A4C}" destId="{00E7A42C-A540-477F-A747-D3D036DE83BD}" srcOrd="0" destOrd="0" presId="urn:microsoft.com/office/officeart/2005/8/layout/vProcess5"/>
    <dgm:cxn modelId="{405FA039-D84E-44E2-993E-8A09788A10C7}" srcId="{49361DDF-8CF2-428B-A486-93036ED23548}" destId="{DAFCAB82-354E-4D16-B261-C683C84F17AE}" srcOrd="2" destOrd="0" parTransId="{C67AC081-968E-4D10-B2ED-1AC7AEC58FB1}" sibTransId="{ECCDBF2A-C72B-4274-9572-66683DACB06A}"/>
    <dgm:cxn modelId="{36C56C65-2889-4547-94DC-284C741FEDA4}" srcId="{49361DDF-8CF2-428B-A486-93036ED23548}" destId="{803DEE2C-D44B-427B-893B-18FB9D7323EC}" srcOrd="1" destOrd="0" parTransId="{B31C5E67-080C-47FF-8A99-6B0DE4C77350}" sibTransId="{9650CB2C-2901-4445-8561-12D16C4BF6AD}"/>
    <dgm:cxn modelId="{FEA3F468-81C7-43CB-923F-DDC6D447B146}" type="presOf" srcId="{F05B6946-BA93-4AF9-AF44-0A7E2FEA2A4C}" destId="{04CA5BE2-B7BC-4962-AC1F-63C959EA62A6}" srcOrd="1" destOrd="0" presId="urn:microsoft.com/office/officeart/2005/8/layout/vProcess5"/>
    <dgm:cxn modelId="{0BBE9570-F5BA-4ACC-9179-24AA3D15B2ED}" type="presOf" srcId="{9650CB2C-2901-4445-8561-12D16C4BF6AD}" destId="{100A8DB8-6775-4343-9243-AC84490EE9EB}" srcOrd="0" destOrd="0" presId="urn:microsoft.com/office/officeart/2005/8/layout/vProcess5"/>
    <dgm:cxn modelId="{839D7B7E-95CB-4ECB-AC39-F3A758DD4BAC}" type="presOf" srcId="{49361DDF-8CF2-428B-A486-93036ED23548}" destId="{9AFDDE4E-D6C0-4073-849E-B2F05C8B0BF7}" srcOrd="0" destOrd="0" presId="urn:microsoft.com/office/officeart/2005/8/layout/vProcess5"/>
    <dgm:cxn modelId="{61019381-F489-4B5C-863A-0F31306D59B7}" type="presOf" srcId="{8D90D98D-6637-4AD7-9ECB-ADBD7D199238}" destId="{AE5782C1-A290-4FDD-BD0A-3495E2BA3562}" srcOrd="0" destOrd="0" presId="urn:microsoft.com/office/officeart/2005/8/layout/vProcess5"/>
    <dgm:cxn modelId="{2D2DCDCB-EE5E-4282-921C-B094D1996188}" type="presOf" srcId="{DAFCAB82-354E-4D16-B261-C683C84F17AE}" destId="{FFB2C25C-6D34-41EE-8547-A5D535FA046B}" srcOrd="1" destOrd="0" presId="urn:microsoft.com/office/officeart/2005/8/layout/vProcess5"/>
    <dgm:cxn modelId="{F77498CF-267A-411A-B439-65FBB57F544F}" type="presOf" srcId="{DAFCAB82-354E-4D16-B261-C683C84F17AE}" destId="{E6A29872-C249-4884-90B3-90341E8B815E}" srcOrd="0" destOrd="0" presId="urn:microsoft.com/office/officeart/2005/8/layout/vProcess5"/>
    <dgm:cxn modelId="{31D2ABE6-8FA1-49A6-ABD9-05583CE6CB2E}" type="presOf" srcId="{803DEE2C-D44B-427B-893B-18FB9D7323EC}" destId="{8DDCF72F-0CE8-41EF-B5E9-CF13FCCFD178}" srcOrd="1" destOrd="0" presId="urn:microsoft.com/office/officeart/2005/8/layout/vProcess5"/>
    <dgm:cxn modelId="{D38A5374-6804-4069-8DC1-9752A082FDC2}" type="presParOf" srcId="{9AFDDE4E-D6C0-4073-849E-B2F05C8B0BF7}" destId="{A6FC134D-82CC-4EE8-82E7-E48A60A21688}" srcOrd="0" destOrd="0" presId="urn:microsoft.com/office/officeart/2005/8/layout/vProcess5"/>
    <dgm:cxn modelId="{16CD4B84-3C04-43C1-A156-7D575B32ED1B}" type="presParOf" srcId="{9AFDDE4E-D6C0-4073-849E-B2F05C8B0BF7}" destId="{00E7A42C-A540-477F-A747-D3D036DE83BD}" srcOrd="1" destOrd="0" presId="urn:microsoft.com/office/officeart/2005/8/layout/vProcess5"/>
    <dgm:cxn modelId="{95CACECF-A2D6-4589-856F-C80925480BFA}" type="presParOf" srcId="{9AFDDE4E-D6C0-4073-849E-B2F05C8B0BF7}" destId="{96BEC1A5-8927-4770-B769-7F052BB6856C}" srcOrd="2" destOrd="0" presId="urn:microsoft.com/office/officeart/2005/8/layout/vProcess5"/>
    <dgm:cxn modelId="{37C33FA7-1AB6-4798-9DDD-52441923D9F9}" type="presParOf" srcId="{9AFDDE4E-D6C0-4073-849E-B2F05C8B0BF7}" destId="{E6A29872-C249-4884-90B3-90341E8B815E}" srcOrd="3" destOrd="0" presId="urn:microsoft.com/office/officeart/2005/8/layout/vProcess5"/>
    <dgm:cxn modelId="{F1FDB7D8-3B26-4848-AA39-711973105DD6}" type="presParOf" srcId="{9AFDDE4E-D6C0-4073-849E-B2F05C8B0BF7}" destId="{AE5782C1-A290-4FDD-BD0A-3495E2BA3562}" srcOrd="4" destOrd="0" presId="urn:microsoft.com/office/officeart/2005/8/layout/vProcess5"/>
    <dgm:cxn modelId="{20F29807-4A9A-49C6-B1A5-80337A5975D0}" type="presParOf" srcId="{9AFDDE4E-D6C0-4073-849E-B2F05C8B0BF7}" destId="{100A8DB8-6775-4343-9243-AC84490EE9EB}" srcOrd="5" destOrd="0" presId="urn:microsoft.com/office/officeart/2005/8/layout/vProcess5"/>
    <dgm:cxn modelId="{1B9D4111-CA5D-48CA-B54D-5040DCCBA471}" type="presParOf" srcId="{9AFDDE4E-D6C0-4073-849E-B2F05C8B0BF7}" destId="{04CA5BE2-B7BC-4962-AC1F-63C959EA62A6}" srcOrd="6" destOrd="0" presId="urn:microsoft.com/office/officeart/2005/8/layout/vProcess5"/>
    <dgm:cxn modelId="{5ED93DBD-0524-4818-8321-C6A8A936119C}" type="presParOf" srcId="{9AFDDE4E-D6C0-4073-849E-B2F05C8B0BF7}" destId="{8DDCF72F-0CE8-41EF-B5E9-CF13FCCFD178}" srcOrd="7" destOrd="0" presId="urn:microsoft.com/office/officeart/2005/8/layout/vProcess5"/>
    <dgm:cxn modelId="{EC452FF6-7FFB-402A-B329-A6FCA28E5D45}" type="presParOf" srcId="{9AFDDE4E-D6C0-4073-849E-B2F05C8B0BF7}" destId="{FFB2C25C-6D34-41EE-8547-A5D535FA046B}"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FFD572-C2C3-463F-8353-BA1947B76104}">
      <dsp:nvSpPr>
        <dsp:cNvPr id="0" name=""/>
        <dsp:cNvSpPr/>
      </dsp:nvSpPr>
      <dsp:spPr>
        <a:xfrm>
          <a:off x="-178658" y="895275"/>
          <a:ext cx="6261100" cy="17174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C4AE2D-D48B-4B3D-938C-36C4C10B4059}">
      <dsp:nvSpPr>
        <dsp:cNvPr id="0" name=""/>
        <dsp:cNvSpPr/>
      </dsp:nvSpPr>
      <dsp:spPr>
        <a:xfrm>
          <a:off x="0" y="1295185"/>
          <a:ext cx="946434" cy="94458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EDE3B7-1AF2-466D-AA82-C0E5690DB6FF}">
      <dsp:nvSpPr>
        <dsp:cNvPr id="0" name=""/>
        <dsp:cNvSpPr/>
      </dsp:nvSpPr>
      <dsp:spPr>
        <a:xfrm>
          <a:off x="1003074" y="861751"/>
          <a:ext cx="4996083" cy="1719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939" tIns="181939" rIns="181939" bIns="181939" numCol="1" spcCol="1270" anchor="ctr" anchorCtr="0">
          <a:noAutofit/>
        </a:bodyPr>
        <a:lstStyle/>
        <a:p>
          <a:pPr marL="0" lvl="0" indent="0" algn="l" defTabSz="1422400">
            <a:lnSpc>
              <a:spcPct val="90000"/>
            </a:lnSpc>
            <a:spcBef>
              <a:spcPct val="0"/>
            </a:spcBef>
            <a:spcAft>
              <a:spcPct val="35000"/>
            </a:spcAft>
            <a:buNone/>
          </a:pPr>
          <a:r>
            <a:rPr lang="en-US" sz="3200" kern="1200" dirty="0"/>
            <a:t>Every Christian should celebrate the generous grace of God</a:t>
          </a:r>
        </a:p>
      </dsp:txBody>
      <dsp:txXfrm>
        <a:off x="1003074" y="861751"/>
        <a:ext cx="4996083" cy="1719109"/>
      </dsp:txXfrm>
    </dsp:sp>
    <dsp:sp modelId="{99856CF8-AEC7-4A37-9459-F8F2C332308A}">
      <dsp:nvSpPr>
        <dsp:cNvPr id="0" name=""/>
        <dsp:cNvSpPr/>
      </dsp:nvSpPr>
      <dsp:spPr>
        <a:xfrm>
          <a:off x="-178658" y="2997614"/>
          <a:ext cx="6261100" cy="17174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AB0FDB-1B21-47C4-93A0-3ADE6A347423}">
      <dsp:nvSpPr>
        <dsp:cNvPr id="0" name=""/>
        <dsp:cNvSpPr/>
      </dsp:nvSpPr>
      <dsp:spPr>
        <a:xfrm>
          <a:off x="0" y="3384036"/>
          <a:ext cx="946434" cy="94458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057EAC1-E9F6-4CEE-918F-AFC534D155F8}">
      <dsp:nvSpPr>
        <dsp:cNvPr id="0" name=""/>
        <dsp:cNvSpPr/>
      </dsp:nvSpPr>
      <dsp:spPr>
        <a:xfrm>
          <a:off x="1132705" y="2987471"/>
          <a:ext cx="4823328" cy="1719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939" tIns="181939" rIns="181939" bIns="181939" numCol="1" spcCol="1270" anchor="ctr" anchorCtr="0">
          <a:noAutofit/>
        </a:bodyPr>
        <a:lstStyle/>
        <a:p>
          <a:pPr marL="0" lvl="0" indent="0" algn="l" defTabSz="1422400">
            <a:lnSpc>
              <a:spcPct val="90000"/>
            </a:lnSpc>
            <a:spcBef>
              <a:spcPct val="0"/>
            </a:spcBef>
            <a:spcAft>
              <a:spcPct val="35000"/>
            </a:spcAft>
            <a:buNone/>
          </a:pPr>
          <a:r>
            <a:rPr lang="en-US" sz="3200" kern="1200" dirty="0"/>
            <a:t>For these three reasons</a:t>
          </a:r>
        </a:p>
      </dsp:txBody>
      <dsp:txXfrm>
        <a:off x="1132705" y="2987471"/>
        <a:ext cx="4823328" cy="17191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E7A42C-A540-477F-A747-D3D036DE83BD}">
      <dsp:nvSpPr>
        <dsp:cNvPr id="0" name=""/>
        <dsp:cNvSpPr/>
      </dsp:nvSpPr>
      <dsp:spPr>
        <a:xfrm>
          <a:off x="0" y="0"/>
          <a:ext cx="9206044" cy="107965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Because God is the reverser of expectations</a:t>
          </a:r>
        </a:p>
      </dsp:txBody>
      <dsp:txXfrm>
        <a:off x="31622" y="31622"/>
        <a:ext cx="8041008" cy="1016414"/>
      </dsp:txXfrm>
    </dsp:sp>
    <dsp:sp modelId="{96BEC1A5-8927-4770-B769-7F052BB6856C}">
      <dsp:nvSpPr>
        <dsp:cNvPr id="0" name=""/>
        <dsp:cNvSpPr/>
      </dsp:nvSpPr>
      <dsp:spPr>
        <a:xfrm>
          <a:off x="812298" y="1259602"/>
          <a:ext cx="9206044" cy="1079658"/>
        </a:xfrm>
        <a:prstGeom prst="roundRect">
          <a:avLst>
            <a:gd name="adj" fmla="val 10000"/>
          </a:avLst>
        </a:prstGeom>
        <a:solidFill>
          <a:schemeClr val="accent2">
            <a:hueOff val="0"/>
            <a:satOff val="0"/>
            <a:lumOff val="-549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Because God is just, never giving people less than what they deserve</a:t>
          </a:r>
        </a:p>
      </dsp:txBody>
      <dsp:txXfrm>
        <a:off x="843920" y="1291224"/>
        <a:ext cx="7628724" cy="1016414"/>
      </dsp:txXfrm>
    </dsp:sp>
    <dsp:sp modelId="{E6A29872-C249-4884-90B3-90341E8B815E}">
      <dsp:nvSpPr>
        <dsp:cNvPr id="0" name=""/>
        <dsp:cNvSpPr/>
      </dsp:nvSpPr>
      <dsp:spPr>
        <a:xfrm>
          <a:off x="1624596" y="2519204"/>
          <a:ext cx="9206044" cy="1079658"/>
        </a:xfrm>
        <a:prstGeom prst="roundRect">
          <a:avLst>
            <a:gd name="adj" fmla="val 10000"/>
          </a:avLst>
        </a:prstGeom>
        <a:solidFill>
          <a:schemeClr val="accent2">
            <a:hueOff val="0"/>
            <a:satOff val="0"/>
            <a:lumOff val="-1098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Because God is gracious, often giving people more than they deserve</a:t>
          </a:r>
        </a:p>
      </dsp:txBody>
      <dsp:txXfrm>
        <a:off x="1656218" y="2550826"/>
        <a:ext cx="7628724" cy="1016414"/>
      </dsp:txXfrm>
    </dsp:sp>
    <dsp:sp modelId="{AE5782C1-A290-4FDD-BD0A-3495E2BA3562}">
      <dsp:nvSpPr>
        <dsp:cNvPr id="0" name=""/>
        <dsp:cNvSpPr/>
      </dsp:nvSpPr>
      <dsp:spPr>
        <a:xfrm>
          <a:off x="8504266" y="818741"/>
          <a:ext cx="701778" cy="701778"/>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8662166" y="818741"/>
        <a:ext cx="385978" cy="528088"/>
      </dsp:txXfrm>
    </dsp:sp>
    <dsp:sp modelId="{100A8DB8-6775-4343-9243-AC84490EE9EB}">
      <dsp:nvSpPr>
        <dsp:cNvPr id="0" name=""/>
        <dsp:cNvSpPr/>
      </dsp:nvSpPr>
      <dsp:spPr>
        <a:xfrm>
          <a:off x="9316564" y="2071145"/>
          <a:ext cx="701778" cy="701778"/>
        </a:xfrm>
        <a:prstGeom prst="downArrow">
          <a:avLst>
            <a:gd name="adj1" fmla="val 55000"/>
            <a:gd name="adj2" fmla="val 45000"/>
          </a:avLst>
        </a:prstGeom>
        <a:solidFill>
          <a:schemeClr val="accent2">
            <a:tint val="40000"/>
            <a:alpha val="90000"/>
            <a:hueOff val="0"/>
            <a:satOff val="0"/>
            <a:lumOff val="-2916"/>
            <a:alphaOff val="0"/>
          </a:schemeClr>
        </a:solidFill>
        <a:ln w="12700" cap="flat" cmpd="sng" algn="ctr">
          <a:solidFill>
            <a:schemeClr val="accent2">
              <a:tint val="40000"/>
              <a:alpha val="90000"/>
              <a:hueOff val="0"/>
              <a:satOff val="0"/>
              <a:lumOff val="-291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9474464" y="2071145"/>
        <a:ext cx="385978" cy="5280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FFD572-C2C3-463F-8353-BA1947B76104}">
      <dsp:nvSpPr>
        <dsp:cNvPr id="0" name=""/>
        <dsp:cNvSpPr/>
      </dsp:nvSpPr>
      <dsp:spPr>
        <a:xfrm>
          <a:off x="-178658" y="895275"/>
          <a:ext cx="6261100" cy="17174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C4AE2D-D48B-4B3D-938C-36C4C10B4059}">
      <dsp:nvSpPr>
        <dsp:cNvPr id="0" name=""/>
        <dsp:cNvSpPr/>
      </dsp:nvSpPr>
      <dsp:spPr>
        <a:xfrm>
          <a:off x="0" y="1295185"/>
          <a:ext cx="946434" cy="94458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EDE3B7-1AF2-466D-AA82-C0E5690DB6FF}">
      <dsp:nvSpPr>
        <dsp:cNvPr id="0" name=""/>
        <dsp:cNvSpPr/>
      </dsp:nvSpPr>
      <dsp:spPr>
        <a:xfrm>
          <a:off x="1003074" y="861751"/>
          <a:ext cx="4996083" cy="1719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939" tIns="181939" rIns="181939" bIns="181939" numCol="1" spcCol="1270" anchor="ctr" anchorCtr="0">
          <a:noAutofit/>
        </a:bodyPr>
        <a:lstStyle/>
        <a:p>
          <a:pPr marL="0" lvl="0" indent="0" algn="l" defTabSz="1422400">
            <a:lnSpc>
              <a:spcPct val="90000"/>
            </a:lnSpc>
            <a:spcBef>
              <a:spcPct val="0"/>
            </a:spcBef>
            <a:spcAft>
              <a:spcPct val="35000"/>
            </a:spcAft>
            <a:buNone/>
          </a:pPr>
          <a:r>
            <a:rPr lang="en-US" sz="3200" kern="1200" dirty="0"/>
            <a:t>Every Christian should celebrate the generous grace of God</a:t>
          </a:r>
        </a:p>
      </dsp:txBody>
      <dsp:txXfrm>
        <a:off x="1003074" y="861751"/>
        <a:ext cx="4996083" cy="1719109"/>
      </dsp:txXfrm>
    </dsp:sp>
    <dsp:sp modelId="{99856CF8-AEC7-4A37-9459-F8F2C332308A}">
      <dsp:nvSpPr>
        <dsp:cNvPr id="0" name=""/>
        <dsp:cNvSpPr/>
      </dsp:nvSpPr>
      <dsp:spPr>
        <a:xfrm>
          <a:off x="-178658" y="2997614"/>
          <a:ext cx="6261100" cy="17174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AB0FDB-1B21-47C4-93A0-3ADE6A347423}">
      <dsp:nvSpPr>
        <dsp:cNvPr id="0" name=""/>
        <dsp:cNvSpPr/>
      </dsp:nvSpPr>
      <dsp:spPr>
        <a:xfrm>
          <a:off x="0" y="3384036"/>
          <a:ext cx="946434" cy="94458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057EAC1-E9F6-4CEE-918F-AFC534D155F8}">
      <dsp:nvSpPr>
        <dsp:cNvPr id="0" name=""/>
        <dsp:cNvSpPr/>
      </dsp:nvSpPr>
      <dsp:spPr>
        <a:xfrm>
          <a:off x="1132705" y="2987471"/>
          <a:ext cx="4823328" cy="1719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939" tIns="181939" rIns="181939" bIns="181939" numCol="1" spcCol="1270" anchor="ctr" anchorCtr="0">
          <a:noAutofit/>
        </a:bodyPr>
        <a:lstStyle/>
        <a:p>
          <a:pPr marL="0" lvl="0" indent="0" algn="l" defTabSz="1422400">
            <a:lnSpc>
              <a:spcPct val="90000"/>
            </a:lnSpc>
            <a:spcBef>
              <a:spcPct val="0"/>
            </a:spcBef>
            <a:spcAft>
              <a:spcPct val="35000"/>
            </a:spcAft>
            <a:buNone/>
          </a:pPr>
          <a:r>
            <a:rPr lang="en-US" sz="3200" kern="1200" dirty="0"/>
            <a:t>For these three reasons</a:t>
          </a:r>
        </a:p>
      </dsp:txBody>
      <dsp:txXfrm>
        <a:off x="1132705" y="2987471"/>
        <a:ext cx="4823328" cy="17191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E7A42C-A540-477F-A747-D3D036DE83BD}">
      <dsp:nvSpPr>
        <dsp:cNvPr id="0" name=""/>
        <dsp:cNvSpPr/>
      </dsp:nvSpPr>
      <dsp:spPr>
        <a:xfrm>
          <a:off x="0" y="0"/>
          <a:ext cx="9206044" cy="107965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solidFill>
                <a:schemeClr val="bg2"/>
              </a:solidFill>
              <a:effectLst>
                <a:outerShdw blurRad="38100" dist="38100" dir="2700000" algn="tl">
                  <a:srgbClr val="000000">
                    <a:alpha val="43137"/>
                  </a:srgbClr>
                </a:outerShdw>
              </a:effectLst>
            </a:rPr>
            <a:t>Because God is the reverser of expectations</a:t>
          </a:r>
        </a:p>
      </dsp:txBody>
      <dsp:txXfrm>
        <a:off x="31622" y="31622"/>
        <a:ext cx="8041008" cy="1016414"/>
      </dsp:txXfrm>
    </dsp:sp>
    <dsp:sp modelId="{96BEC1A5-8927-4770-B769-7F052BB6856C}">
      <dsp:nvSpPr>
        <dsp:cNvPr id="0" name=""/>
        <dsp:cNvSpPr/>
      </dsp:nvSpPr>
      <dsp:spPr>
        <a:xfrm>
          <a:off x="812298" y="1259602"/>
          <a:ext cx="9206044" cy="1079658"/>
        </a:xfrm>
        <a:prstGeom prst="roundRect">
          <a:avLst>
            <a:gd name="adj" fmla="val 10000"/>
          </a:avLst>
        </a:prstGeom>
        <a:solidFill>
          <a:schemeClr val="accent2">
            <a:hueOff val="0"/>
            <a:satOff val="0"/>
            <a:lumOff val="-549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solidFill>
                <a:schemeClr val="bg2"/>
              </a:solidFill>
              <a:effectLst>
                <a:outerShdw blurRad="38100" dist="38100" dir="2700000" algn="tl">
                  <a:srgbClr val="000000">
                    <a:alpha val="43137"/>
                  </a:srgbClr>
                </a:outerShdw>
              </a:effectLst>
            </a:rPr>
            <a:t>Because God is just, never giving people less than what they deserve</a:t>
          </a:r>
        </a:p>
      </dsp:txBody>
      <dsp:txXfrm>
        <a:off x="843920" y="1291224"/>
        <a:ext cx="7628724" cy="1016414"/>
      </dsp:txXfrm>
    </dsp:sp>
    <dsp:sp modelId="{E6A29872-C249-4884-90B3-90341E8B815E}">
      <dsp:nvSpPr>
        <dsp:cNvPr id="0" name=""/>
        <dsp:cNvSpPr/>
      </dsp:nvSpPr>
      <dsp:spPr>
        <a:xfrm>
          <a:off x="1624596" y="2519204"/>
          <a:ext cx="9206044" cy="1079658"/>
        </a:xfrm>
        <a:prstGeom prst="roundRect">
          <a:avLst>
            <a:gd name="adj" fmla="val 10000"/>
          </a:avLst>
        </a:prstGeom>
        <a:solidFill>
          <a:schemeClr val="accent2">
            <a:hueOff val="0"/>
            <a:satOff val="0"/>
            <a:lumOff val="-1098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solidFill>
                <a:schemeClr val="bg2"/>
              </a:solidFill>
              <a:effectLst>
                <a:outerShdw blurRad="38100" dist="38100" dir="2700000" algn="tl">
                  <a:srgbClr val="000000">
                    <a:alpha val="43137"/>
                  </a:srgbClr>
                </a:outerShdw>
              </a:effectLst>
            </a:rPr>
            <a:t>Because God is gracious, often giving people more than they deserve</a:t>
          </a:r>
        </a:p>
      </dsp:txBody>
      <dsp:txXfrm>
        <a:off x="1656218" y="2550826"/>
        <a:ext cx="7628724" cy="1016414"/>
      </dsp:txXfrm>
    </dsp:sp>
    <dsp:sp modelId="{AE5782C1-A290-4FDD-BD0A-3495E2BA3562}">
      <dsp:nvSpPr>
        <dsp:cNvPr id="0" name=""/>
        <dsp:cNvSpPr/>
      </dsp:nvSpPr>
      <dsp:spPr>
        <a:xfrm>
          <a:off x="8504266" y="818741"/>
          <a:ext cx="701778" cy="701778"/>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8662166" y="818741"/>
        <a:ext cx="385978" cy="528088"/>
      </dsp:txXfrm>
    </dsp:sp>
    <dsp:sp modelId="{100A8DB8-6775-4343-9243-AC84490EE9EB}">
      <dsp:nvSpPr>
        <dsp:cNvPr id="0" name=""/>
        <dsp:cNvSpPr/>
      </dsp:nvSpPr>
      <dsp:spPr>
        <a:xfrm>
          <a:off x="9316564" y="2071145"/>
          <a:ext cx="701778" cy="701778"/>
        </a:xfrm>
        <a:prstGeom prst="downArrow">
          <a:avLst>
            <a:gd name="adj1" fmla="val 55000"/>
            <a:gd name="adj2" fmla="val 45000"/>
          </a:avLst>
        </a:prstGeom>
        <a:solidFill>
          <a:schemeClr val="accent2">
            <a:tint val="40000"/>
            <a:alpha val="90000"/>
            <a:hueOff val="0"/>
            <a:satOff val="0"/>
            <a:lumOff val="-2916"/>
            <a:alphaOff val="0"/>
          </a:schemeClr>
        </a:solidFill>
        <a:ln w="12700" cap="flat" cmpd="sng" algn="ctr">
          <a:solidFill>
            <a:schemeClr val="accent2">
              <a:tint val="40000"/>
              <a:alpha val="90000"/>
              <a:hueOff val="0"/>
              <a:satOff val="0"/>
              <a:lumOff val="-291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9474464" y="2071145"/>
        <a:ext cx="385978" cy="52808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688A893-9BD0-4D8F-B38D-50E50C2C08E7}" type="datetimeFigureOut">
              <a:rPr lang="en-US" smtClean="0"/>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AA8537CD-BBE1-421C-B8D5-54BF8322163B}" type="slidenum">
              <a:rPr lang="en-US" smtClean="0"/>
              <a:t>‹#›</a:t>
            </a:fld>
            <a:endParaRPr lang="en-US"/>
          </a:p>
        </p:txBody>
      </p:sp>
    </p:spTree>
    <p:extLst>
      <p:ext uri="{BB962C8B-B14F-4D97-AF65-F5344CB8AC3E}">
        <p14:creationId xmlns:p14="http://schemas.microsoft.com/office/powerpoint/2010/main" val="127881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88A893-9BD0-4D8F-B38D-50E50C2C08E7}" type="datetimeFigureOut">
              <a:rPr lang="en-US" smtClean="0"/>
              <a:t>3/22/2025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AA8537CD-BBE1-421C-B8D5-54BF8322163B}" type="slidenum">
              <a:rPr lang="en-US" smtClean="0"/>
              <a:t>‹#›</a:t>
            </a:fld>
            <a:endParaRPr lang="en-US"/>
          </a:p>
        </p:txBody>
      </p:sp>
    </p:spTree>
    <p:extLst>
      <p:ext uri="{BB962C8B-B14F-4D97-AF65-F5344CB8AC3E}">
        <p14:creationId xmlns:p14="http://schemas.microsoft.com/office/powerpoint/2010/main" val="4099560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88A893-9BD0-4D8F-B38D-50E50C2C08E7}" type="datetimeFigureOut">
              <a:rPr lang="en-US" smtClean="0"/>
              <a:t>3/22/2025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AA8537CD-BBE1-421C-B8D5-54BF8322163B}" type="slidenum">
              <a:rPr lang="en-US" smtClean="0"/>
              <a:t>‹#›</a:t>
            </a:fld>
            <a:endParaRPr lang="en-US"/>
          </a:p>
        </p:txBody>
      </p:sp>
    </p:spTree>
    <p:extLst>
      <p:ext uri="{BB962C8B-B14F-4D97-AF65-F5344CB8AC3E}">
        <p14:creationId xmlns:p14="http://schemas.microsoft.com/office/powerpoint/2010/main" val="2869886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88A893-9BD0-4D8F-B38D-50E50C2C08E7}" type="datetimeFigureOut">
              <a:rPr lang="en-US" smtClean="0"/>
              <a:t>3/22/2025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AA8537CD-BBE1-421C-B8D5-54BF8322163B}"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602776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88A893-9BD0-4D8F-B38D-50E50C2C08E7}" type="datetimeFigureOut">
              <a:rPr lang="en-US" smtClean="0"/>
              <a:t>3/22/2025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AA8537CD-BBE1-421C-B8D5-54BF8322163B}" type="slidenum">
              <a:rPr lang="en-US" smtClean="0"/>
              <a:t>‹#›</a:t>
            </a:fld>
            <a:endParaRPr lang="en-US"/>
          </a:p>
        </p:txBody>
      </p:sp>
    </p:spTree>
    <p:extLst>
      <p:ext uri="{BB962C8B-B14F-4D97-AF65-F5344CB8AC3E}">
        <p14:creationId xmlns:p14="http://schemas.microsoft.com/office/powerpoint/2010/main" val="2696603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688A893-9BD0-4D8F-B38D-50E50C2C08E7}" type="datetimeFigureOut">
              <a:rPr lang="en-US" smtClean="0"/>
              <a:t>3/22/2025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8537CD-BBE1-421C-B8D5-54BF8322163B}" type="slidenum">
              <a:rPr lang="en-US" smtClean="0"/>
              <a:t>‹#›</a:t>
            </a:fld>
            <a:endParaRPr lang="en-US"/>
          </a:p>
        </p:txBody>
      </p:sp>
    </p:spTree>
    <p:extLst>
      <p:ext uri="{BB962C8B-B14F-4D97-AF65-F5344CB8AC3E}">
        <p14:creationId xmlns:p14="http://schemas.microsoft.com/office/powerpoint/2010/main" val="19175775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688A893-9BD0-4D8F-B38D-50E50C2C08E7}" type="datetimeFigureOut">
              <a:rPr lang="en-US" smtClean="0"/>
              <a:t>3/22/2025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8537CD-BBE1-421C-B8D5-54BF8322163B}" type="slidenum">
              <a:rPr lang="en-US" smtClean="0"/>
              <a:t>‹#›</a:t>
            </a:fld>
            <a:endParaRPr lang="en-US"/>
          </a:p>
        </p:txBody>
      </p:sp>
    </p:spTree>
    <p:extLst>
      <p:ext uri="{BB962C8B-B14F-4D97-AF65-F5344CB8AC3E}">
        <p14:creationId xmlns:p14="http://schemas.microsoft.com/office/powerpoint/2010/main" val="1023665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88A893-9BD0-4D8F-B38D-50E50C2C08E7}" type="datetimeFigureOut">
              <a:rPr lang="en-US" smtClean="0"/>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537CD-BBE1-421C-B8D5-54BF8322163B}" type="slidenum">
              <a:rPr lang="en-US" smtClean="0"/>
              <a:t>‹#›</a:t>
            </a:fld>
            <a:endParaRPr lang="en-US"/>
          </a:p>
        </p:txBody>
      </p:sp>
    </p:spTree>
    <p:extLst>
      <p:ext uri="{BB962C8B-B14F-4D97-AF65-F5344CB8AC3E}">
        <p14:creationId xmlns:p14="http://schemas.microsoft.com/office/powerpoint/2010/main" val="3809485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C688A893-9BD0-4D8F-B38D-50E50C2C08E7}" type="datetimeFigureOut">
              <a:rPr lang="en-US" smtClean="0"/>
              <a:t>3/22/2025</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AA8537CD-BBE1-421C-B8D5-54BF8322163B}" type="slidenum">
              <a:rPr lang="en-US" smtClean="0"/>
              <a:t>‹#›</a:t>
            </a:fld>
            <a:endParaRPr lang="en-US"/>
          </a:p>
        </p:txBody>
      </p:sp>
    </p:spTree>
    <p:extLst>
      <p:ext uri="{BB962C8B-B14F-4D97-AF65-F5344CB8AC3E}">
        <p14:creationId xmlns:p14="http://schemas.microsoft.com/office/powerpoint/2010/main" val="628441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88A893-9BD0-4D8F-B38D-50E50C2C08E7}" type="datetimeFigureOut">
              <a:rPr lang="en-US" smtClean="0"/>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537CD-BBE1-421C-B8D5-54BF8322163B}" type="slidenum">
              <a:rPr lang="en-US" smtClean="0"/>
              <a:t>‹#›</a:t>
            </a:fld>
            <a:endParaRPr lang="en-US"/>
          </a:p>
        </p:txBody>
      </p:sp>
    </p:spTree>
    <p:extLst>
      <p:ext uri="{BB962C8B-B14F-4D97-AF65-F5344CB8AC3E}">
        <p14:creationId xmlns:p14="http://schemas.microsoft.com/office/powerpoint/2010/main" val="3742988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88A893-9BD0-4D8F-B38D-50E50C2C08E7}" type="datetimeFigureOut">
              <a:rPr lang="en-US" smtClean="0"/>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AA8537CD-BBE1-421C-B8D5-54BF8322163B}" type="slidenum">
              <a:rPr lang="en-US" smtClean="0"/>
              <a:t>‹#›</a:t>
            </a:fld>
            <a:endParaRPr lang="en-US"/>
          </a:p>
        </p:txBody>
      </p:sp>
    </p:spTree>
    <p:extLst>
      <p:ext uri="{BB962C8B-B14F-4D97-AF65-F5344CB8AC3E}">
        <p14:creationId xmlns:p14="http://schemas.microsoft.com/office/powerpoint/2010/main" val="2262198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688A893-9BD0-4D8F-B38D-50E50C2C08E7}" type="datetimeFigureOut">
              <a:rPr lang="en-US" smtClean="0"/>
              <a:t>3/22/2025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8537CD-BBE1-421C-B8D5-54BF8322163B}" type="slidenum">
              <a:rPr lang="en-US" smtClean="0"/>
              <a:t>‹#›</a:t>
            </a:fld>
            <a:endParaRPr lang="en-US"/>
          </a:p>
        </p:txBody>
      </p:sp>
    </p:spTree>
    <p:extLst>
      <p:ext uri="{BB962C8B-B14F-4D97-AF65-F5344CB8AC3E}">
        <p14:creationId xmlns:p14="http://schemas.microsoft.com/office/powerpoint/2010/main" val="1766238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88A893-9BD0-4D8F-B38D-50E50C2C08E7}" type="datetimeFigureOut">
              <a:rPr lang="en-US" smtClean="0"/>
              <a:t>3/22/2025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8537CD-BBE1-421C-B8D5-54BF8322163B}" type="slidenum">
              <a:rPr lang="en-US" smtClean="0"/>
              <a:t>‹#›</a:t>
            </a:fld>
            <a:endParaRPr lang="en-US"/>
          </a:p>
        </p:txBody>
      </p:sp>
    </p:spTree>
    <p:extLst>
      <p:ext uri="{BB962C8B-B14F-4D97-AF65-F5344CB8AC3E}">
        <p14:creationId xmlns:p14="http://schemas.microsoft.com/office/powerpoint/2010/main" val="3322697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88A893-9BD0-4D8F-B38D-50E50C2C08E7}" type="datetimeFigureOut">
              <a:rPr lang="en-US" smtClean="0"/>
              <a:t>3/22/2025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8537CD-BBE1-421C-B8D5-54BF8322163B}" type="slidenum">
              <a:rPr lang="en-US" smtClean="0"/>
              <a:t>‹#›</a:t>
            </a:fld>
            <a:endParaRPr lang="en-US"/>
          </a:p>
        </p:txBody>
      </p:sp>
    </p:spTree>
    <p:extLst>
      <p:ext uri="{BB962C8B-B14F-4D97-AF65-F5344CB8AC3E}">
        <p14:creationId xmlns:p14="http://schemas.microsoft.com/office/powerpoint/2010/main" val="3234573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C688A893-9BD0-4D8F-B38D-50E50C2C08E7}" type="datetimeFigureOut">
              <a:rPr lang="en-US" smtClean="0"/>
              <a:t>3/22/2025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8537CD-BBE1-421C-B8D5-54BF8322163B}" type="slidenum">
              <a:rPr lang="en-US" smtClean="0"/>
              <a:t>‹#›</a:t>
            </a:fld>
            <a:endParaRPr lang="en-US"/>
          </a:p>
        </p:txBody>
      </p:sp>
    </p:spTree>
    <p:extLst>
      <p:ext uri="{BB962C8B-B14F-4D97-AF65-F5344CB8AC3E}">
        <p14:creationId xmlns:p14="http://schemas.microsoft.com/office/powerpoint/2010/main" val="1949271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88A893-9BD0-4D8F-B38D-50E50C2C08E7}" type="datetimeFigureOut">
              <a:rPr lang="en-US" smtClean="0"/>
              <a:t>3/22/2025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8537CD-BBE1-421C-B8D5-54BF8322163B}" type="slidenum">
              <a:rPr lang="en-US" smtClean="0"/>
              <a:t>‹#›</a:t>
            </a:fld>
            <a:endParaRPr lang="en-US"/>
          </a:p>
        </p:txBody>
      </p:sp>
    </p:spTree>
    <p:extLst>
      <p:ext uri="{BB962C8B-B14F-4D97-AF65-F5344CB8AC3E}">
        <p14:creationId xmlns:p14="http://schemas.microsoft.com/office/powerpoint/2010/main" val="4214883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88A893-9BD0-4D8F-B38D-50E50C2C08E7}" type="datetimeFigureOut">
              <a:rPr lang="en-US" smtClean="0"/>
              <a:t>3/22/2025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8537CD-BBE1-421C-B8D5-54BF8322163B}" type="slidenum">
              <a:rPr lang="en-US" smtClean="0"/>
              <a:t>‹#›</a:t>
            </a:fld>
            <a:endParaRPr lang="en-US"/>
          </a:p>
        </p:txBody>
      </p:sp>
    </p:spTree>
    <p:extLst>
      <p:ext uri="{BB962C8B-B14F-4D97-AF65-F5344CB8AC3E}">
        <p14:creationId xmlns:p14="http://schemas.microsoft.com/office/powerpoint/2010/main" val="1530866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688A893-9BD0-4D8F-B38D-50E50C2C08E7}" type="datetimeFigureOut">
              <a:rPr lang="en-US" smtClean="0"/>
              <a:t>3/22/2025</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AA8537CD-BBE1-421C-B8D5-54BF8322163B}" type="slidenum">
              <a:rPr lang="en-US" smtClean="0"/>
              <a:t>‹#›</a:t>
            </a:fld>
            <a:endParaRPr lang="en-US"/>
          </a:p>
        </p:txBody>
      </p:sp>
    </p:spTree>
    <p:extLst>
      <p:ext uri="{BB962C8B-B14F-4D97-AF65-F5344CB8AC3E}">
        <p14:creationId xmlns:p14="http://schemas.microsoft.com/office/powerpoint/2010/main" val="2997853261"/>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8.png"/><Relationship Id="rId7" Type="http://schemas.openxmlformats.org/officeDocument/2006/relationships/diagramColors" Target="../diagrams/colors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7" name="Picture 6" descr="A person and person in a field&#10;&#10;AI-generated content may be incorrect.">
            <a:extLst>
              <a:ext uri="{FF2B5EF4-FFF2-40B4-BE49-F238E27FC236}">
                <a16:creationId xmlns:a16="http://schemas.microsoft.com/office/drawing/2014/main" id="{F4338013-94FF-7F1E-3142-0DF18BA437CC}"/>
              </a:ext>
            </a:extLst>
          </p:cNvPr>
          <p:cNvPicPr>
            <a:picLocks noChangeAspect="1"/>
          </p:cNvPicPr>
          <p:nvPr/>
        </p:nvPicPr>
        <p:blipFill>
          <a:blip r:embed="rId2"/>
          <a:srcRect t="10679" r="9091"/>
          <a:stretch/>
        </p:blipFill>
        <p:spPr>
          <a:xfrm>
            <a:off x="-3176" y="10"/>
            <a:ext cx="12192000" cy="6857991"/>
          </a:xfrm>
          <a:prstGeom prst="rect">
            <a:avLst/>
          </a:prstGeom>
        </p:spPr>
      </p:pic>
      <p:sp>
        <p:nvSpPr>
          <p:cNvPr id="21" name="Rectangle 20">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1A19AD1-A464-B2E1-A259-9B9576086B74}"/>
              </a:ext>
            </a:extLst>
          </p:cNvPr>
          <p:cNvSpPr>
            <a:spLocks noGrp="1"/>
          </p:cNvSpPr>
          <p:nvPr>
            <p:ph type="ctrTitle"/>
          </p:nvPr>
        </p:nvSpPr>
        <p:spPr>
          <a:xfrm>
            <a:off x="0" y="4249541"/>
            <a:ext cx="8968084" cy="1660331"/>
          </a:xfrm>
        </p:spPr>
        <p:txBody>
          <a:bodyPr>
            <a:normAutofit fontScale="90000"/>
          </a:bodyPr>
          <a:lstStyle/>
          <a:p>
            <a:r>
              <a:rPr lang="el-GR" sz="6000" dirty="0">
                <a:latin typeface="Times New Roman" panose="02020603050405020304" pitchFamily="18" charset="0"/>
                <a:cs typeface="Times New Roman" panose="02020603050405020304" pitchFamily="18" charset="0"/>
              </a:rPr>
              <a:t>ἢ ὁ ὀφθαλμός σου πονηρός ἐστιν ὅτι ἐγὼ ἀγαθός εἰμι</a:t>
            </a:r>
            <a:r>
              <a:rPr lang="en-US" sz="6000" dirty="0">
                <a:latin typeface="Times New Roman" panose="02020603050405020304" pitchFamily="18" charset="0"/>
                <a:cs typeface="Times New Roman" panose="02020603050405020304" pitchFamily="18" charset="0"/>
              </a:rPr>
              <a:t>.</a:t>
            </a:r>
          </a:p>
        </p:txBody>
      </p:sp>
      <p:sp>
        <p:nvSpPr>
          <p:cNvPr id="3" name="Subtitle 2">
            <a:extLst>
              <a:ext uri="{FF2B5EF4-FFF2-40B4-BE49-F238E27FC236}">
                <a16:creationId xmlns:a16="http://schemas.microsoft.com/office/drawing/2014/main" id="{3D2F9B8C-1861-F8F4-028B-717BC682CC49}"/>
              </a:ext>
            </a:extLst>
          </p:cNvPr>
          <p:cNvSpPr>
            <a:spLocks noGrp="1"/>
          </p:cNvSpPr>
          <p:nvPr>
            <p:ph type="subTitle" idx="1"/>
          </p:nvPr>
        </p:nvSpPr>
        <p:spPr>
          <a:xfrm>
            <a:off x="3364529" y="6040285"/>
            <a:ext cx="8133478" cy="406566"/>
          </a:xfrm>
        </p:spPr>
        <p:txBody>
          <a:bodyPr>
            <a:normAutofit/>
          </a:bodyPr>
          <a:lstStyle/>
          <a:p>
            <a:r>
              <a:rPr lang="en-US" sz="1800" dirty="0"/>
              <a:t>By Joseph Peters</a:t>
            </a:r>
          </a:p>
        </p:txBody>
      </p:sp>
      <p:sp>
        <p:nvSpPr>
          <p:cNvPr id="23" name="Rectangle 22">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Rectangle 24">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1958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3" name="Rectangle 12">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Content Placeholder 4" descr="A person in a robe talking to another person&#10;&#10;AI-generated content may be incorrect.">
            <a:extLst>
              <a:ext uri="{FF2B5EF4-FFF2-40B4-BE49-F238E27FC236}">
                <a16:creationId xmlns:a16="http://schemas.microsoft.com/office/drawing/2014/main" id="{DF0CFA12-DDE0-A6DF-B0E7-F4EA2D58CE5F}"/>
              </a:ext>
            </a:extLst>
          </p:cNvPr>
          <p:cNvPicPr>
            <a:picLocks noChangeAspect="1"/>
          </p:cNvPicPr>
          <p:nvPr/>
        </p:nvPicPr>
        <p:blipFill>
          <a:blip r:embed="rId3"/>
          <a:srcRect l="12939" r="1" b="1"/>
          <a:stretch/>
        </p:blipFill>
        <p:spPr>
          <a:xfrm>
            <a:off x="7547810" y="10"/>
            <a:ext cx="4641013" cy="6856310"/>
          </a:xfrm>
          <a:prstGeom prst="rect">
            <a:avLst/>
          </a:prstGeom>
          <a:ln>
            <a:noFill/>
          </a:ln>
          <a:effectLst/>
        </p:spPr>
      </p:pic>
      <p:sp>
        <p:nvSpPr>
          <p:cNvPr id="16" name="Rectangle 15">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12F45D7-E7E5-3661-3452-7EBD85707971}"/>
              </a:ext>
            </a:extLst>
          </p:cNvPr>
          <p:cNvSpPr>
            <a:spLocks noGrp="1"/>
          </p:cNvSpPr>
          <p:nvPr>
            <p:ph type="title"/>
          </p:nvPr>
        </p:nvSpPr>
        <p:spPr>
          <a:xfrm>
            <a:off x="265471" y="753228"/>
            <a:ext cx="7502402" cy="1080938"/>
          </a:xfrm>
        </p:spPr>
        <p:txBody>
          <a:bodyPr>
            <a:normAutofit/>
          </a:bodyPr>
          <a:lstStyle/>
          <a:p>
            <a:r>
              <a:rPr lang="en-US" dirty="0"/>
              <a:t>Inappropriately Judging Generosity</a:t>
            </a:r>
          </a:p>
        </p:txBody>
      </p:sp>
      <p:pic>
        <p:nvPicPr>
          <p:cNvPr id="18" name="Picture 17">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9" name="Content Placeholder 8">
            <a:extLst>
              <a:ext uri="{FF2B5EF4-FFF2-40B4-BE49-F238E27FC236}">
                <a16:creationId xmlns:a16="http://schemas.microsoft.com/office/drawing/2014/main" id="{8598E248-792E-D8FA-904D-C64314846790}"/>
              </a:ext>
            </a:extLst>
          </p:cNvPr>
          <p:cNvSpPr>
            <a:spLocks noGrp="1"/>
          </p:cNvSpPr>
          <p:nvPr>
            <p:ph idx="1"/>
          </p:nvPr>
        </p:nvSpPr>
        <p:spPr>
          <a:xfrm>
            <a:off x="265471" y="2113872"/>
            <a:ext cx="7118555" cy="4483573"/>
          </a:xfrm>
        </p:spPr>
        <p:txBody>
          <a:bodyPr>
            <a:normAutofit lnSpcReduction="10000"/>
          </a:bodyPr>
          <a:lstStyle/>
          <a:p>
            <a:r>
              <a:rPr lang="en-US" sz="3200" dirty="0">
                <a:solidFill>
                  <a:srgbClr val="FFFF00"/>
                </a:solidFill>
              </a:rPr>
              <a:t>But he answered one of them, and said, Friend, I do thee no wrong: didst not thou agree with me for a penny? Take that thine is, and go thy way: I will give unto this last, even as unto thee. Is it not lawful for me to do what I will with mine own? Is thine eye evil, because I am good? So the last shall be first, and the first last: for many be called, but few chosen (Matt 20:13–16).</a:t>
            </a:r>
          </a:p>
        </p:txBody>
      </p:sp>
    </p:spTree>
    <p:extLst>
      <p:ext uri="{BB962C8B-B14F-4D97-AF65-F5344CB8AC3E}">
        <p14:creationId xmlns:p14="http://schemas.microsoft.com/office/powerpoint/2010/main" val="3056301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1" name="Rectangle 10">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descr="A person wearing a crown and gold dress kneeling on the ground&#10;&#10;AI-generated content may be incorrect.">
            <a:extLst>
              <a:ext uri="{FF2B5EF4-FFF2-40B4-BE49-F238E27FC236}">
                <a16:creationId xmlns:a16="http://schemas.microsoft.com/office/drawing/2014/main" id="{36F2FC41-62FC-905E-4E40-4A39173AF4B8}"/>
              </a:ext>
            </a:extLst>
          </p:cNvPr>
          <p:cNvPicPr>
            <a:picLocks noChangeAspect="1"/>
          </p:cNvPicPr>
          <p:nvPr/>
        </p:nvPicPr>
        <p:blipFill>
          <a:blip r:embed="rId3"/>
          <a:srcRect l="6790" r="6150" b="1"/>
          <a:stretch/>
        </p:blipFill>
        <p:spPr>
          <a:xfrm>
            <a:off x="7547810" y="10"/>
            <a:ext cx="4641013" cy="6856310"/>
          </a:xfrm>
          <a:prstGeom prst="rect">
            <a:avLst/>
          </a:prstGeom>
          <a:ln>
            <a:noFill/>
          </a:ln>
          <a:effectLst/>
        </p:spPr>
      </p:pic>
      <p:sp>
        <p:nvSpPr>
          <p:cNvPr id="14" name="Rectangle 13">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FEBD22E-C495-ACD5-508F-E2093F4056C2}"/>
              </a:ext>
            </a:extLst>
          </p:cNvPr>
          <p:cNvSpPr>
            <a:spLocks noGrp="1"/>
          </p:cNvSpPr>
          <p:nvPr>
            <p:ph type="title"/>
          </p:nvPr>
        </p:nvSpPr>
        <p:spPr>
          <a:xfrm>
            <a:off x="680321" y="753228"/>
            <a:ext cx="7087552" cy="1080938"/>
          </a:xfrm>
        </p:spPr>
        <p:txBody>
          <a:bodyPr>
            <a:normAutofit/>
          </a:bodyPr>
          <a:lstStyle/>
          <a:p>
            <a:r>
              <a:rPr lang="en-US" dirty="0"/>
              <a:t>Later Context</a:t>
            </a:r>
          </a:p>
        </p:txBody>
      </p:sp>
      <p:pic>
        <p:nvPicPr>
          <p:cNvPr id="16" name="Picture 15">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Content Placeholder 2">
            <a:extLst>
              <a:ext uri="{FF2B5EF4-FFF2-40B4-BE49-F238E27FC236}">
                <a16:creationId xmlns:a16="http://schemas.microsoft.com/office/drawing/2014/main" id="{5E0DDFFE-2C1D-DEBD-3967-D2A57838B3B8}"/>
              </a:ext>
            </a:extLst>
          </p:cNvPr>
          <p:cNvSpPr>
            <a:spLocks noGrp="1"/>
          </p:cNvSpPr>
          <p:nvPr>
            <p:ph idx="1"/>
          </p:nvPr>
        </p:nvSpPr>
        <p:spPr>
          <a:xfrm>
            <a:off x="114431" y="2130822"/>
            <a:ext cx="7240962" cy="4725498"/>
          </a:xfrm>
        </p:spPr>
        <p:txBody>
          <a:bodyPr>
            <a:normAutofit/>
          </a:bodyPr>
          <a:lstStyle/>
          <a:p>
            <a:r>
              <a:rPr lang="en-US" dirty="0"/>
              <a:t>“…but to sit on my right hand, and on my left, is not mine to give, but it shall be given to them for whom it is prepared of my Father…</a:t>
            </a:r>
          </a:p>
          <a:p>
            <a:r>
              <a:rPr lang="en-US" dirty="0"/>
              <a:t>But Jesus called them unto him, and said, Ye know that the princes of the Gentiles exercise dominion over them, and they that are great exercise authority upon them. But it shall not be so among you: but whosoever will be great among you, let him be your minister; And whosoever will be chief among you, let him be your servant: Even as the Son of man came not to be ministered unto, but to minister, and to give his life a ransom for many” (Mt 20:23, 25–28).</a:t>
            </a:r>
          </a:p>
        </p:txBody>
      </p:sp>
    </p:spTree>
    <p:extLst>
      <p:ext uri="{BB962C8B-B14F-4D97-AF65-F5344CB8AC3E}">
        <p14:creationId xmlns:p14="http://schemas.microsoft.com/office/powerpoint/2010/main" val="3468659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1" name="Rectangle 10">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descr="A person wearing a robe and holding his hands out&#10;&#10;AI-generated content may be incorrect.">
            <a:extLst>
              <a:ext uri="{FF2B5EF4-FFF2-40B4-BE49-F238E27FC236}">
                <a16:creationId xmlns:a16="http://schemas.microsoft.com/office/drawing/2014/main" id="{91AC9500-866F-D48E-3F64-0F444A9A176A}"/>
              </a:ext>
            </a:extLst>
          </p:cNvPr>
          <p:cNvPicPr>
            <a:picLocks noChangeAspect="1"/>
          </p:cNvPicPr>
          <p:nvPr/>
        </p:nvPicPr>
        <p:blipFill>
          <a:blip r:embed="rId3"/>
          <a:srcRect l="2129" r="10812" b="1"/>
          <a:stretch/>
        </p:blipFill>
        <p:spPr>
          <a:xfrm>
            <a:off x="7547810" y="10"/>
            <a:ext cx="4641013" cy="6856310"/>
          </a:xfrm>
          <a:prstGeom prst="rect">
            <a:avLst/>
          </a:prstGeom>
          <a:ln>
            <a:noFill/>
          </a:ln>
          <a:effectLst/>
        </p:spPr>
      </p:pic>
      <p:sp>
        <p:nvSpPr>
          <p:cNvPr id="14" name="Rectangle 13">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0380064-6FBC-590A-57CA-225A3E617A21}"/>
              </a:ext>
            </a:extLst>
          </p:cNvPr>
          <p:cNvSpPr>
            <a:spLocks noGrp="1"/>
          </p:cNvSpPr>
          <p:nvPr>
            <p:ph type="title"/>
          </p:nvPr>
        </p:nvSpPr>
        <p:spPr>
          <a:xfrm>
            <a:off x="680321" y="753228"/>
            <a:ext cx="7087552" cy="1080938"/>
          </a:xfrm>
        </p:spPr>
        <p:txBody>
          <a:bodyPr>
            <a:normAutofit/>
          </a:bodyPr>
          <a:lstStyle/>
          <a:p>
            <a:r>
              <a:rPr lang="en-US" dirty="0"/>
              <a:t>The Context of the Prodigal Son</a:t>
            </a:r>
          </a:p>
        </p:txBody>
      </p:sp>
      <p:pic>
        <p:nvPicPr>
          <p:cNvPr id="16" name="Picture 15">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Content Placeholder 2">
            <a:extLst>
              <a:ext uri="{FF2B5EF4-FFF2-40B4-BE49-F238E27FC236}">
                <a16:creationId xmlns:a16="http://schemas.microsoft.com/office/drawing/2014/main" id="{E2E24FBC-C801-5036-4185-49D42AEBB361}"/>
              </a:ext>
            </a:extLst>
          </p:cNvPr>
          <p:cNvSpPr>
            <a:spLocks noGrp="1"/>
          </p:cNvSpPr>
          <p:nvPr>
            <p:ph idx="1"/>
          </p:nvPr>
        </p:nvSpPr>
        <p:spPr>
          <a:xfrm>
            <a:off x="680321" y="2336873"/>
            <a:ext cx="6423211" cy="3599316"/>
          </a:xfrm>
        </p:spPr>
        <p:txBody>
          <a:bodyPr>
            <a:normAutofit lnSpcReduction="10000"/>
          </a:bodyPr>
          <a:lstStyle/>
          <a:p>
            <a:r>
              <a:rPr lang="en-US" sz="3200" dirty="0"/>
              <a:t>Then drew near unto him all the publicans and sinners for to hear him. And the Pharisees and scribes murmured, saying, This man </a:t>
            </a:r>
            <a:r>
              <a:rPr lang="en-US" sz="3200" dirty="0" err="1"/>
              <a:t>receiveth</a:t>
            </a:r>
            <a:r>
              <a:rPr lang="en-US" sz="3200" dirty="0"/>
              <a:t> sinners, and </a:t>
            </a:r>
            <a:r>
              <a:rPr lang="en-US" sz="3200" dirty="0" err="1"/>
              <a:t>eateth</a:t>
            </a:r>
            <a:r>
              <a:rPr lang="en-US" sz="3200" dirty="0"/>
              <a:t> with them. And he </a:t>
            </a:r>
            <a:r>
              <a:rPr lang="en-US" sz="3200" dirty="0" err="1"/>
              <a:t>spake</a:t>
            </a:r>
            <a:r>
              <a:rPr lang="en-US" sz="3200" dirty="0"/>
              <a:t> this parable unto them, saying… (Luke 15:1–3).</a:t>
            </a:r>
          </a:p>
        </p:txBody>
      </p:sp>
    </p:spTree>
    <p:extLst>
      <p:ext uri="{BB962C8B-B14F-4D97-AF65-F5344CB8AC3E}">
        <p14:creationId xmlns:p14="http://schemas.microsoft.com/office/powerpoint/2010/main" val="4220248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5" name="Rectangle 14">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7" name="Content Placeholder 6" descr="A person sitting in mud with a pig&#10;&#10;AI-generated content may be incorrect.">
            <a:extLst>
              <a:ext uri="{FF2B5EF4-FFF2-40B4-BE49-F238E27FC236}">
                <a16:creationId xmlns:a16="http://schemas.microsoft.com/office/drawing/2014/main" id="{7D470DE1-5A85-3039-9806-AA0515AA3CF0}"/>
              </a:ext>
            </a:extLst>
          </p:cNvPr>
          <p:cNvPicPr>
            <a:picLocks noChangeAspect="1"/>
          </p:cNvPicPr>
          <p:nvPr/>
        </p:nvPicPr>
        <p:blipFill>
          <a:blip r:embed="rId3"/>
          <a:srcRect l="10167" r="2774" b="1"/>
          <a:stretch/>
        </p:blipFill>
        <p:spPr>
          <a:xfrm>
            <a:off x="7547810" y="10"/>
            <a:ext cx="4641013" cy="6856310"/>
          </a:xfrm>
          <a:prstGeom prst="rect">
            <a:avLst/>
          </a:prstGeom>
          <a:ln>
            <a:noFill/>
          </a:ln>
          <a:effectLst/>
        </p:spPr>
      </p:pic>
      <p:sp>
        <p:nvSpPr>
          <p:cNvPr id="18" name="Rectangle 17">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81EB36F-E255-A9F3-2CE9-69A807302519}"/>
              </a:ext>
            </a:extLst>
          </p:cNvPr>
          <p:cNvSpPr>
            <a:spLocks noGrp="1"/>
          </p:cNvSpPr>
          <p:nvPr>
            <p:ph type="title"/>
          </p:nvPr>
        </p:nvSpPr>
        <p:spPr>
          <a:xfrm>
            <a:off x="680321" y="753228"/>
            <a:ext cx="7087552" cy="1080938"/>
          </a:xfrm>
        </p:spPr>
        <p:txBody>
          <a:bodyPr>
            <a:normAutofit/>
          </a:bodyPr>
          <a:lstStyle/>
          <a:p>
            <a:r>
              <a:rPr lang="en-US" dirty="0"/>
              <a:t>The Prodigal Son</a:t>
            </a:r>
          </a:p>
        </p:txBody>
      </p:sp>
      <p:pic>
        <p:nvPicPr>
          <p:cNvPr id="20" name="Picture 19">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11" name="Content Placeholder 10">
            <a:extLst>
              <a:ext uri="{FF2B5EF4-FFF2-40B4-BE49-F238E27FC236}">
                <a16:creationId xmlns:a16="http://schemas.microsoft.com/office/drawing/2014/main" id="{9C2D06FA-BD1F-6F46-12BA-A69F7BC1098F}"/>
              </a:ext>
            </a:extLst>
          </p:cNvPr>
          <p:cNvSpPr>
            <a:spLocks noGrp="1"/>
          </p:cNvSpPr>
          <p:nvPr>
            <p:ph idx="1"/>
          </p:nvPr>
        </p:nvSpPr>
        <p:spPr>
          <a:xfrm>
            <a:off x="147485" y="2113872"/>
            <a:ext cx="7216876" cy="4744128"/>
          </a:xfrm>
        </p:spPr>
        <p:txBody>
          <a:bodyPr>
            <a:normAutofit fontScale="92500"/>
          </a:bodyPr>
          <a:lstStyle/>
          <a:p>
            <a:r>
              <a:rPr lang="en-US" sz="2800" dirty="0">
                <a:solidFill>
                  <a:srgbClr val="FFFF00"/>
                </a:solidFill>
              </a:rPr>
              <a:t>And he went and joined himself to a citizen of that country; and he sent him into his fields to feed swine. And he would fain have filled his belly with the husks that the swine did eat: and no man gave unto him. And when he came to himself, he said, How many hired servants of my father’s have bread enough and to spare, and I perish with hunger! I will arise and go to my father, and will say unto him, Father, I have sinned against heaven, and before thee, And am no more worthy to be called thy son: make me as one of thy hired servants (Luke 15:15–19).</a:t>
            </a:r>
          </a:p>
        </p:txBody>
      </p:sp>
    </p:spTree>
    <p:extLst>
      <p:ext uri="{BB962C8B-B14F-4D97-AF65-F5344CB8AC3E}">
        <p14:creationId xmlns:p14="http://schemas.microsoft.com/office/powerpoint/2010/main" val="1651033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3" name="Rectangle 12">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Content Placeholder 4" descr="Two men wearing robes and standing together&#10;&#10;AI-generated content may be incorrect.">
            <a:extLst>
              <a:ext uri="{FF2B5EF4-FFF2-40B4-BE49-F238E27FC236}">
                <a16:creationId xmlns:a16="http://schemas.microsoft.com/office/drawing/2014/main" id="{02879B69-74D2-770F-3C0D-53B9C42442CB}"/>
              </a:ext>
            </a:extLst>
          </p:cNvPr>
          <p:cNvPicPr>
            <a:picLocks noChangeAspect="1"/>
          </p:cNvPicPr>
          <p:nvPr/>
        </p:nvPicPr>
        <p:blipFill>
          <a:blip r:embed="rId3"/>
          <a:srcRect r="12940" b="1"/>
          <a:stretch/>
        </p:blipFill>
        <p:spPr>
          <a:xfrm>
            <a:off x="7547810" y="10"/>
            <a:ext cx="4641013" cy="6856310"/>
          </a:xfrm>
          <a:prstGeom prst="rect">
            <a:avLst/>
          </a:prstGeom>
          <a:ln>
            <a:noFill/>
          </a:ln>
          <a:effectLst/>
        </p:spPr>
      </p:pic>
      <p:sp>
        <p:nvSpPr>
          <p:cNvPr id="16" name="Rectangle 15">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B9C678E-FBD1-EB03-6AC4-0B41EFE63D36}"/>
              </a:ext>
            </a:extLst>
          </p:cNvPr>
          <p:cNvSpPr>
            <a:spLocks noGrp="1"/>
          </p:cNvSpPr>
          <p:nvPr>
            <p:ph type="title"/>
          </p:nvPr>
        </p:nvSpPr>
        <p:spPr>
          <a:xfrm>
            <a:off x="680321" y="753228"/>
            <a:ext cx="7087552" cy="1080938"/>
          </a:xfrm>
        </p:spPr>
        <p:txBody>
          <a:bodyPr>
            <a:normAutofit/>
          </a:bodyPr>
          <a:lstStyle/>
          <a:p>
            <a:r>
              <a:rPr lang="en-US" dirty="0"/>
              <a:t>The Prodigals Return</a:t>
            </a:r>
          </a:p>
        </p:txBody>
      </p:sp>
      <p:pic>
        <p:nvPicPr>
          <p:cNvPr id="18" name="Picture 17">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9" name="Content Placeholder 8">
            <a:extLst>
              <a:ext uri="{FF2B5EF4-FFF2-40B4-BE49-F238E27FC236}">
                <a16:creationId xmlns:a16="http://schemas.microsoft.com/office/drawing/2014/main" id="{734FCCC3-F458-1716-74C6-F3D037CE483C}"/>
              </a:ext>
            </a:extLst>
          </p:cNvPr>
          <p:cNvSpPr>
            <a:spLocks noGrp="1"/>
          </p:cNvSpPr>
          <p:nvPr>
            <p:ph idx="1"/>
          </p:nvPr>
        </p:nvSpPr>
        <p:spPr>
          <a:xfrm>
            <a:off x="88491" y="2121426"/>
            <a:ext cx="7275870" cy="4564509"/>
          </a:xfrm>
        </p:spPr>
        <p:txBody>
          <a:bodyPr>
            <a:normAutofit fontScale="92500" lnSpcReduction="10000"/>
          </a:bodyPr>
          <a:lstStyle/>
          <a:p>
            <a:r>
              <a:rPr lang="en-US" sz="2800" dirty="0">
                <a:solidFill>
                  <a:srgbClr val="FFFF00"/>
                </a:solidFill>
              </a:rPr>
              <a:t>And he arose, and came to his father. But when he was yet a great way off, his father saw him, and had compassion, and ran, and fell on his neck, and kissed him. And the son said unto him, Father, I have sinned against heaven, and in thy sight, and am no more worthy to be called thy son. But the father said to his servants, Bring forth the best robe, and put it on him; and put a ring on his hand, and shoes on his feet: And bring hither the fatted calf, and kill it; and let us eat, and be merry: For this my son was dead, and is alive again; he was lost, and is found. And they began to be merry (Luke 15:20–24).</a:t>
            </a:r>
          </a:p>
        </p:txBody>
      </p:sp>
    </p:spTree>
    <p:extLst>
      <p:ext uri="{BB962C8B-B14F-4D97-AF65-F5344CB8AC3E}">
        <p14:creationId xmlns:p14="http://schemas.microsoft.com/office/powerpoint/2010/main" val="1306344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5" name="Rectangle 14">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7" name="Content Placeholder 6" descr="A person leaning against a wall&#10;&#10;AI-generated content may be incorrect.">
            <a:extLst>
              <a:ext uri="{FF2B5EF4-FFF2-40B4-BE49-F238E27FC236}">
                <a16:creationId xmlns:a16="http://schemas.microsoft.com/office/drawing/2014/main" id="{9862634C-006C-B150-191F-125369DE77DE}"/>
              </a:ext>
            </a:extLst>
          </p:cNvPr>
          <p:cNvPicPr>
            <a:picLocks noChangeAspect="1"/>
          </p:cNvPicPr>
          <p:nvPr/>
        </p:nvPicPr>
        <p:blipFill>
          <a:blip r:embed="rId3"/>
          <a:srcRect l="1165" r="11776" b="1"/>
          <a:stretch/>
        </p:blipFill>
        <p:spPr>
          <a:xfrm>
            <a:off x="7547810" y="10"/>
            <a:ext cx="4641013" cy="6856310"/>
          </a:xfrm>
          <a:prstGeom prst="rect">
            <a:avLst/>
          </a:prstGeom>
          <a:ln>
            <a:noFill/>
          </a:ln>
          <a:effectLst/>
        </p:spPr>
      </p:pic>
      <p:sp>
        <p:nvSpPr>
          <p:cNvPr id="18" name="Rectangle 17">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297A925-EDC9-4D7E-821B-BDCD14A87161}"/>
              </a:ext>
            </a:extLst>
          </p:cNvPr>
          <p:cNvSpPr>
            <a:spLocks noGrp="1"/>
          </p:cNvSpPr>
          <p:nvPr>
            <p:ph type="title"/>
          </p:nvPr>
        </p:nvSpPr>
        <p:spPr>
          <a:xfrm>
            <a:off x="680321" y="753228"/>
            <a:ext cx="7087552" cy="1080938"/>
          </a:xfrm>
        </p:spPr>
        <p:txBody>
          <a:bodyPr>
            <a:normAutofit/>
          </a:bodyPr>
          <a:lstStyle/>
          <a:p>
            <a:r>
              <a:rPr lang="en-US" dirty="0"/>
              <a:t>The Elder Brother</a:t>
            </a:r>
          </a:p>
        </p:txBody>
      </p:sp>
      <p:pic>
        <p:nvPicPr>
          <p:cNvPr id="20" name="Picture 19">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11" name="Content Placeholder 10">
            <a:extLst>
              <a:ext uri="{FF2B5EF4-FFF2-40B4-BE49-F238E27FC236}">
                <a16:creationId xmlns:a16="http://schemas.microsoft.com/office/drawing/2014/main" id="{0D6EB1EE-C53B-3436-ACBA-BC22B849795C}"/>
              </a:ext>
            </a:extLst>
          </p:cNvPr>
          <p:cNvSpPr>
            <a:spLocks noGrp="1"/>
          </p:cNvSpPr>
          <p:nvPr>
            <p:ph idx="1"/>
          </p:nvPr>
        </p:nvSpPr>
        <p:spPr>
          <a:xfrm>
            <a:off x="226142" y="2336872"/>
            <a:ext cx="7226709" cy="4309733"/>
          </a:xfrm>
        </p:spPr>
        <p:txBody>
          <a:bodyPr>
            <a:normAutofit fontScale="92500" lnSpcReduction="20000"/>
          </a:bodyPr>
          <a:lstStyle/>
          <a:p>
            <a:r>
              <a:rPr lang="en-US" sz="3200" dirty="0">
                <a:solidFill>
                  <a:srgbClr val="FFFF00"/>
                </a:solidFill>
              </a:rPr>
              <a:t>And he was angry, and would not go in: therefore came his father out, and intreated him. And he answering said to his father, Lo, these many years do I serve thee, neither transgressed I at any time thy commandment: and yet thou never </a:t>
            </a:r>
            <a:r>
              <a:rPr lang="en-US" sz="3200" dirty="0" err="1">
                <a:solidFill>
                  <a:srgbClr val="FFFF00"/>
                </a:solidFill>
              </a:rPr>
              <a:t>gavest</a:t>
            </a:r>
            <a:r>
              <a:rPr lang="en-US" sz="3200" dirty="0">
                <a:solidFill>
                  <a:srgbClr val="FFFF00"/>
                </a:solidFill>
              </a:rPr>
              <a:t> me a kid, that I might make merry with my friends: But as soon as this thy son was come, which hath devoured thy living with harlots, thou hast killed for him the fatted calf (Luke 15:28–30</a:t>
            </a:r>
            <a:r>
              <a:rPr lang="en-US" sz="3200" dirty="0"/>
              <a:t>).</a:t>
            </a:r>
          </a:p>
        </p:txBody>
      </p:sp>
    </p:spTree>
    <p:extLst>
      <p:ext uri="{BB962C8B-B14F-4D97-AF65-F5344CB8AC3E}">
        <p14:creationId xmlns:p14="http://schemas.microsoft.com/office/powerpoint/2010/main" val="1586251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3" name="Rectangle 12">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Content Placeholder 4" descr="A person shaking hands with another person&#10;&#10;AI-generated content may be incorrect.">
            <a:extLst>
              <a:ext uri="{FF2B5EF4-FFF2-40B4-BE49-F238E27FC236}">
                <a16:creationId xmlns:a16="http://schemas.microsoft.com/office/drawing/2014/main" id="{D12A9C3E-0ACB-D41C-796A-396500549A6C}"/>
              </a:ext>
            </a:extLst>
          </p:cNvPr>
          <p:cNvPicPr>
            <a:picLocks noChangeAspect="1"/>
          </p:cNvPicPr>
          <p:nvPr/>
        </p:nvPicPr>
        <p:blipFill>
          <a:blip r:embed="rId3"/>
          <a:srcRect l="12939" r="1" b="1"/>
          <a:stretch/>
        </p:blipFill>
        <p:spPr>
          <a:xfrm>
            <a:off x="7547810" y="10"/>
            <a:ext cx="4641013" cy="6856310"/>
          </a:xfrm>
          <a:prstGeom prst="rect">
            <a:avLst/>
          </a:prstGeom>
          <a:ln>
            <a:noFill/>
          </a:ln>
          <a:effectLst/>
        </p:spPr>
      </p:pic>
      <p:sp>
        <p:nvSpPr>
          <p:cNvPr id="16" name="Rectangle 15">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8FA4301-6F7D-2F76-151D-427C88D5EA99}"/>
              </a:ext>
            </a:extLst>
          </p:cNvPr>
          <p:cNvSpPr>
            <a:spLocks noGrp="1"/>
          </p:cNvSpPr>
          <p:nvPr>
            <p:ph type="title"/>
          </p:nvPr>
        </p:nvSpPr>
        <p:spPr>
          <a:xfrm>
            <a:off x="680321" y="753228"/>
            <a:ext cx="7087552" cy="1080938"/>
          </a:xfrm>
        </p:spPr>
        <p:txBody>
          <a:bodyPr>
            <a:normAutofit/>
          </a:bodyPr>
          <a:lstStyle/>
          <a:p>
            <a:r>
              <a:rPr lang="en-US" dirty="0"/>
              <a:t>The Fathers Response</a:t>
            </a:r>
          </a:p>
        </p:txBody>
      </p:sp>
      <p:pic>
        <p:nvPicPr>
          <p:cNvPr id="18" name="Picture 17">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9" name="Content Placeholder 8">
            <a:extLst>
              <a:ext uri="{FF2B5EF4-FFF2-40B4-BE49-F238E27FC236}">
                <a16:creationId xmlns:a16="http://schemas.microsoft.com/office/drawing/2014/main" id="{56E574AE-5B37-881A-979E-34EEDD16DE15}"/>
              </a:ext>
            </a:extLst>
          </p:cNvPr>
          <p:cNvSpPr>
            <a:spLocks noGrp="1"/>
          </p:cNvSpPr>
          <p:nvPr>
            <p:ph idx="1"/>
          </p:nvPr>
        </p:nvSpPr>
        <p:spPr>
          <a:xfrm>
            <a:off x="680321" y="2336873"/>
            <a:ext cx="6423211" cy="3599316"/>
          </a:xfrm>
        </p:spPr>
        <p:txBody>
          <a:bodyPr>
            <a:normAutofit lnSpcReduction="10000"/>
          </a:bodyPr>
          <a:lstStyle/>
          <a:p>
            <a:r>
              <a:rPr lang="en-US" sz="3200" dirty="0">
                <a:solidFill>
                  <a:srgbClr val="FFFF00"/>
                </a:solidFill>
              </a:rPr>
              <a:t>And he said unto him, Son, thou art ever with me, and all that I have is thine. It was meet that we should make merry, and be glad: for this thy brother was dead, and is alive again; and was lost, and is found (Luke 15:31–32).</a:t>
            </a:r>
          </a:p>
        </p:txBody>
      </p:sp>
    </p:spTree>
    <p:extLst>
      <p:ext uri="{BB962C8B-B14F-4D97-AF65-F5344CB8AC3E}">
        <p14:creationId xmlns:p14="http://schemas.microsoft.com/office/powerpoint/2010/main" val="2456148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a:extLst>
            <a:ext uri="{FF2B5EF4-FFF2-40B4-BE49-F238E27FC236}">
              <a16:creationId xmlns:a16="http://schemas.microsoft.com/office/drawing/2014/main" id="{B66CB0E8-8DED-93C8-CAA0-2B619EDC115D}"/>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02E6A21-9090-1984-440A-2D79C56C5A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03F8D7E-34F8-412D-D967-784E5242F8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1F469B9A-68AB-3138-EC57-2800D29FE0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4E9FE56-0F59-6AA7-7E92-CD96861F18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71C322B5-377E-66D2-F96C-D73D5C5AC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08DDF32-596D-A4F2-CD2A-85DFC159CAA5}"/>
              </a:ext>
            </a:extLst>
          </p:cNvPr>
          <p:cNvSpPr>
            <a:spLocks noGrp="1"/>
          </p:cNvSpPr>
          <p:nvPr>
            <p:ph type="title"/>
          </p:nvPr>
        </p:nvSpPr>
        <p:spPr>
          <a:xfrm>
            <a:off x="680321" y="2063262"/>
            <a:ext cx="3739279" cy="2661052"/>
          </a:xfrm>
        </p:spPr>
        <p:txBody>
          <a:bodyPr>
            <a:normAutofit/>
          </a:bodyPr>
          <a:lstStyle/>
          <a:p>
            <a:pPr algn="r"/>
            <a:r>
              <a:rPr lang="en-US" sz="4400" dirty="0"/>
              <a:t>Conclusion</a:t>
            </a:r>
          </a:p>
        </p:txBody>
      </p:sp>
      <p:graphicFrame>
        <p:nvGraphicFramePr>
          <p:cNvPr id="5" name="Content Placeholder 2">
            <a:extLst>
              <a:ext uri="{FF2B5EF4-FFF2-40B4-BE49-F238E27FC236}">
                <a16:creationId xmlns:a16="http://schemas.microsoft.com/office/drawing/2014/main" id="{43FF410D-F1A8-59C0-E202-C9A85B82A06C}"/>
              </a:ext>
            </a:extLst>
          </p:cNvPr>
          <p:cNvGraphicFramePr>
            <a:graphicFrameLocks noGrp="1"/>
          </p:cNvGraphicFramePr>
          <p:nvPr>
            <p:ph idx="1"/>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25820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E2433-5D18-BD20-7F40-6F36ED18A2EC}"/>
              </a:ext>
            </a:extLst>
          </p:cNvPr>
          <p:cNvSpPr>
            <a:spLocks noGrp="1"/>
          </p:cNvSpPr>
          <p:nvPr>
            <p:ph type="title"/>
          </p:nvPr>
        </p:nvSpPr>
        <p:spPr>
          <a:xfrm>
            <a:off x="680321" y="753228"/>
            <a:ext cx="9613861" cy="1080938"/>
          </a:xfrm>
        </p:spPr>
        <p:txBody>
          <a:bodyPr>
            <a:normAutofit/>
          </a:bodyPr>
          <a:lstStyle/>
          <a:p>
            <a:r>
              <a:rPr lang="en-US" dirty="0"/>
              <a:t>Conclusion</a:t>
            </a:r>
          </a:p>
        </p:txBody>
      </p:sp>
      <p:graphicFrame>
        <p:nvGraphicFramePr>
          <p:cNvPr id="5" name="Content Placeholder 2">
            <a:extLst>
              <a:ext uri="{FF2B5EF4-FFF2-40B4-BE49-F238E27FC236}">
                <a16:creationId xmlns:a16="http://schemas.microsoft.com/office/drawing/2014/main" id="{5F5D15F0-6BE9-D86B-6EBD-24AD039B18CA}"/>
              </a:ext>
            </a:extLst>
          </p:cNvPr>
          <p:cNvGraphicFramePr>
            <a:graphicFrameLocks noGrp="1"/>
          </p:cNvGraphicFramePr>
          <p:nvPr>
            <p:ph idx="1"/>
            <p:extLst>
              <p:ext uri="{D42A27DB-BD31-4B8C-83A1-F6EECF244321}">
                <p14:modId xmlns:p14="http://schemas.microsoft.com/office/powerpoint/2010/main" val="3415574047"/>
              </p:ext>
            </p:extLst>
          </p:nvPr>
        </p:nvGraphicFramePr>
        <p:xfrm>
          <a:off x="681037" y="2336800"/>
          <a:ext cx="10830641" cy="3598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8435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1" name="Rectangle 10">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descr="A person in a garment&#10;&#10;AI-generated content may be incorrect.">
            <a:extLst>
              <a:ext uri="{FF2B5EF4-FFF2-40B4-BE49-F238E27FC236}">
                <a16:creationId xmlns:a16="http://schemas.microsoft.com/office/drawing/2014/main" id="{6F42B5D6-7306-18FF-F00F-D44F59F2A2EA}"/>
              </a:ext>
            </a:extLst>
          </p:cNvPr>
          <p:cNvPicPr>
            <a:picLocks noChangeAspect="1"/>
          </p:cNvPicPr>
          <p:nvPr/>
        </p:nvPicPr>
        <p:blipFill>
          <a:blip r:embed="rId3"/>
          <a:srcRect l="12941" t="-22" r="12762" b="24"/>
          <a:stretch/>
        </p:blipFill>
        <p:spPr>
          <a:xfrm>
            <a:off x="8228128" y="10"/>
            <a:ext cx="3960695" cy="6856310"/>
          </a:xfrm>
          <a:prstGeom prst="rect">
            <a:avLst/>
          </a:prstGeom>
          <a:ln>
            <a:noFill/>
          </a:ln>
          <a:effectLst/>
        </p:spPr>
      </p:pic>
      <p:sp>
        <p:nvSpPr>
          <p:cNvPr id="14" name="Rectangle 13">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66FA38A-5D96-772E-4ACA-27DCBA339542}"/>
              </a:ext>
            </a:extLst>
          </p:cNvPr>
          <p:cNvSpPr>
            <a:spLocks noGrp="1"/>
          </p:cNvSpPr>
          <p:nvPr>
            <p:ph type="title"/>
          </p:nvPr>
        </p:nvSpPr>
        <p:spPr>
          <a:xfrm>
            <a:off x="680321" y="753228"/>
            <a:ext cx="7087552" cy="1080938"/>
          </a:xfrm>
        </p:spPr>
        <p:txBody>
          <a:bodyPr>
            <a:normAutofit/>
          </a:bodyPr>
          <a:lstStyle/>
          <a:p>
            <a:r>
              <a:rPr lang="en-US" dirty="0"/>
              <a:t>Context</a:t>
            </a:r>
          </a:p>
        </p:txBody>
      </p:sp>
      <p:pic>
        <p:nvPicPr>
          <p:cNvPr id="16" name="Picture 15">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Content Placeholder 2">
            <a:extLst>
              <a:ext uri="{FF2B5EF4-FFF2-40B4-BE49-F238E27FC236}">
                <a16:creationId xmlns:a16="http://schemas.microsoft.com/office/drawing/2014/main" id="{0EF3BC5D-CF59-265D-74DF-B59969A9E45A}"/>
              </a:ext>
            </a:extLst>
          </p:cNvPr>
          <p:cNvSpPr>
            <a:spLocks noGrp="1"/>
          </p:cNvSpPr>
          <p:nvPr>
            <p:ph idx="1"/>
          </p:nvPr>
        </p:nvSpPr>
        <p:spPr>
          <a:xfrm>
            <a:off x="114431" y="1977794"/>
            <a:ext cx="8113696" cy="4880206"/>
          </a:xfrm>
        </p:spPr>
        <p:txBody>
          <a:bodyPr>
            <a:normAutofit lnSpcReduction="10000"/>
          </a:bodyPr>
          <a:lstStyle/>
          <a:p>
            <a:r>
              <a:rPr lang="en-US" dirty="0"/>
              <a:t>23 Then said Jesus unto his disciples, Verily I say unto you, That a rich man shall hardly enter into the kingdom of heaven…</a:t>
            </a:r>
          </a:p>
          <a:p>
            <a:r>
              <a:rPr lang="en-US" dirty="0"/>
              <a:t>25 When his disciples heard it, they were exceedingly amazed, saying, Who then can be saved?…</a:t>
            </a:r>
          </a:p>
          <a:p>
            <a:r>
              <a:rPr lang="en-US" dirty="0"/>
              <a:t>27 Then answered Peter and said unto him, Behold, we have forsaken all, and followed thee; what shall we have therefore?...</a:t>
            </a:r>
          </a:p>
          <a:p>
            <a:r>
              <a:rPr lang="en-US" dirty="0"/>
              <a:t>29 And every one that hath forsaken houses, or brethren, or sisters, or father, or mother, or wife, or children, or lands, for my name’s sake, shall receive an hundredfold, and shall inherit everlasting life. 30 But many that are first shall be last; and the last shall be first (Mat 19:23, 25, 27, 29–30).</a:t>
            </a:r>
          </a:p>
        </p:txBody>
      </p:sp>
    </p:spTree>
    <p:extLst>
      <p:ext uri="{BB962C8B-B14F-4D97-AF65-F5344CB8AC3E}">
        <p14:creationId xmlns:p14="http://schemas.microsoft.com/office/powerpoint/2010/main" val="4149880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FAD1747-5367-47F4-F78A-703C8942B904}"/>
              </a:ext>
            </a:extLst>
          </p:cNvPr>
          <p:cNvSpPr>
            <a:spLocks noGrp="1"/>
          </p:cNvSpPr>
          <p:nvPr>
            <p:ph type="title"/>
          </p:nvPr>
        </p:nvSpPr>
        <p:spPr>
          <a:xfrm>
            <a:off x="680321" y="2063262"/>
            <a:ext cx="3739279" cy="2661052"/>
          </a:xfrm>
        </p:spPr>
        <p:txBody>
          <a:bodyPr>
            <a:normAutofit/>
          </a:bodyPr>
          <a:lstStyle/>
          <a:p>
            <a:pPr algn="r"/>
            <a:r>
              <a:rPr lang="en-US" sz="4400" dirty="0"/>
              <a:t>Objective</a:t>
            </a:r>
          </a:p>
        </p:txBody>
      </p:sp>
      <p:graphicFrame>
        <p:nvGraphicFramePr>
          <p:cNvPr id="5" name="Content Placeholder 2">
            <a:extLst>
              <a:ext uri="{FF2B5EF4-FFF2-40B4-BE49-F238E27FC236}">
                <a16:creationId xmlns:a16="http://schemas.microsoft.com/office/drawing/2014/main" id="{98D78976-821D-B5A0-7220-1AC4088FB440}"/>
              </a:ext>
            </a:extLst>
          </p:cNvPr>
          <p:cNvGraphicFramePr>
            <a:graphicFrameLocks noGrp="1"/>
          </p:cNvGraphicFramePr>
          <p:nvPr>
            <p:ph idx="1"/>
            <p:extLst>
              <p:ext uri="{D42A27DB-BD31-4B8C-83A1-F6EECF244321}">
                <p14:modId xmlns:p14="http://schemas.microsoft.com/office/powerpoint/2010/main" val="2773676389"/>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40920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a:extLst>
            <a:ext uri="{FF2B5EF4-FFF2-40B4-BE49-F238E27FC236}">
              <a16:creationId xmlns:a16="http://schemas.microsoft.com/office/drawing/2014/main" id="{09BC227A-8E59-ECEE-F0CB-920A5E6B8B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AAB7CA-C01C-B3DD-EAEC-187E62F67DCC}"/>
              </a:ext>
            </a:extLst>
          </p:cNvPr>
          <p:cNvSpPr>
            <a:spLocks noGrp="1"/>
          </p:cNvSpPr>
          <p:nvPr>
            <p:ph type="title"/>
          </p:nvPr>
        </p:nvSpPr>
        <p:spPr>
          <a:xfrm>
            <a:off x="680321" y="753228"/>
            <a:ext cx="9613861" cy="1080938"/>
          </a:xfrm>
        </p:spPr>
        <p:txBody>
          <a:bodyPr>
            <a:normAutofit/>
          </a:bodyPr>
          <a:lstStyle/>
          <a:p>
            <a:r>
              <a:rPr lang="en-US" dirty="0"/>
              <a:t>Rationale</a:t>
            </a:r>
          </a:p>
        </p:txBody>
      </p:sp>
      <p:graphicFrame>
        <p:nvGraphicFramePr>
          <p:cNvPr id="5" name="Content Placeholder 2">
            <a:extLst>
              <a:ext uri="{FF2B5EF4-FFF2-40B4-BE49-F238E27FC236}">
                <a16:creationId xmlns:a16="http://schemas.microsoft.com/office/drawing/2014/main" id="{BEF53CE7-1E58-31C0-7D12-C9A59D9818E9}"/>
              </a:ext>
            </a:extLst>
          </p:cNvPr>
          <p:cNvGraphicFramePr>
            <a:graphicFrameLocks noGrp="1"/>
          </p:cNvGraphicFramePr>
          <p:nvPr>
            <p:ph idx="1"/>
          </p:nvPr>
        </p:nvGraphicFramePr>
        <p:xfrm>
          <a:off x="681037" y="2336800"/>
          <a:ext cx="10830641" cy="3598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4309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3" name="Rectangle 12">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Content Placeholder 4" descr="A person and person in a field&#10;&#10;AI-generated content may be incorrect.">
            <a:extLst>
              <a:ext uri="{FF2B5EF4-FFF2-40B4-BE49-F238E27FC236}">
                <a16:creationId xmlns:a16="http://schemas.microsoft.com/office/drawing/2014/main" id="{883EF489-FAD3-B0AD-79A2-6C5851AD9B9F}"/>
              </a:ext>
            </a:extLst>
          </p:cNvPr>
          <p:cNvPicPr>
            <a:picLocks noChangeAspect="1"/>
          </p:cNvPicPr>
          <p:nvPr/>
        </p:nvPicPr>
        <p:blipFill>
          <a:blip r:embed="rId3"/>
          <a:srcRect l="13137" t="1" r="29891" b="-3"/>
          <a:stretch/>
        </p:blipFill>
        <p:spPr>
          <a:xfrm>
            <a:off x="5365820" y="10"/>
            <a:ext cx="6823003" cy="6856310"/>
          </a:xfrm>
          <a:prstGeom prst="rect">
            <a:avLst/>
          </a:prstGeom>
          <a:ln>
            <a:noFill/>
          </a:ln>
          <a:effectLst/>
        </p:spPr>
      </p:pic>
      <p:sp>
        <p:nvSpPr>
          <p:cNvPr id="16" name="Rectangle 15">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758A132-CDA6-24E5-5BFB-71EBC2B7EBF6}"/>
              </a:ext>
            </a:extLst>
          </p:cNvPr>
          <p:cNvSpPr>
            <a:spLocks noGrp="1"/>
          </p:cNvSpPr>
          <p:nvPr>
            <p:ph type="title"/>
          </p:nvPr>
        </p:nvSpPr>
        <p:spPr>
          <a:xfrm>
            <a:off x="680322" y="753228"/>
            <a:ext cx="3679028" cy="1080938"/>
          </a:xfrm>
        </p:spPr>
        <p:txBody>
          <a:bodyPr>
            <a:normAutofit/>
          </a:bodyPr>
          <a:lstStyle/>
          <a:p>
            <a:r>
              <a:rPr lang="en-US" sz="3200" dirty="0"/>
              <a:t>The First Crew (6AM)</a:t>
            </a:r>
          </a:p>
        </p:txBody>
      </p:sp>
      <p:pic>
        <p:nvPicPr>
          <p:cNvPr id="18" name="Picture 17">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9" name="Content Placeholder 8">
            <a:extLst>
              <a:ext uri="{FF2B5EF4-FFF2-40B4-BE49-F238E27FC236}">
                <a16:creationId xmlns:a16="http://schemas.microsoft.com/office/drawing/2014/main" id="{15EEF29D-88AD-6C9D-D1AD-D9FF84FAE7D3}"/>
              </a:ext>
            </a:extLst>
          </p:cNvPr>
          <p:cNvSpPr>
            <a:spLocks noGrp="1"/>
          </p:cNvSpPr>
          <p:nvPr>
            <p:ph idx="1"/>
          </p:nvPr>
        </p:nvSpPr>
        <p:spPr>
          <a:xfrm>
            <a:off x="196645" y="2336873"/>
            <a:ext cx="5029200" cy="4329398"/>
          </a:xfrm>
        </p:spPr>
        <p:txBody>
          <a:bodyPr>
            <a:normAutofit fontScale="92500"/>
          </a:bodyPr>
          <a:lstStyle/>
          <a:p>
            <a:r>
              <a:rPr lang="en-US" sz="3200" dirty="0">
                <a:solidFill>
                  <a:srgbClr val="FFFF00"/>
                </a:solidFill>
              </a:rPr>
              <a:t>For the kingdom of heaven is like unto a man that is an householder, which went out early in the morning to hire </a:t>
            </a:r>
            <a:r>
              <a:rPr lang="en-US" sz="3200" dirty="0" err="1">
                <a:solidFill>
                  <a:srgbClr val="FFFF00"/>
                </a:solidFill>
              </a:rPr>
              <a:t>labourers</a:t>
            </a:r>
            <a:r>
              <a:rPr lang="en-US" sz="3200" dirty="0">
                <a:solidFill>
                  <a:srgbClr val="FFFF00"/>
                </a:solidFill>
              </a:rPr>
              <a:t> into his vineyard. And when he had agreed with the </a:t>
            </a:r>
            <a:r>
              <a:rPr lang="en-US" sz="3200" dirty="0" err="1">
                <a:solidFill>
                  <a:srgbClr val="FFFF00"/>
                </a:solidFill>
              </a:rPr>
              <a:t>labourers</a:t>
            </a:r>
            <a:r>
              <a:rPr lang="en-US" sz="3200" dirty="0">
                <a:solidFill>
                  <a:srgbClr val="FFFF00"/>
                </a:solidFill>
              </a:rPr>
              <a:t> for a penny a day, he sent them into his vineyard (Mat 20:1–2).</a:t>
            </a:r>
          </a:p>
        </p:txBody>
      </p:sp>
    </p:spTree>
    <p:extLst>
      <p:ext uri="{BB962C8B-B14F-4D97-AF65-F5344CB8AC3E}">
        <p14:creationId xmlns:p14="http://schemas.microsoft.com/office/powerpoint/2010/main" val="1404825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3" name="Rectangle 12">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Content Placeholder 4" descr="A person with long hair and beards picking grapes&#10;&#10;AI-generated content may be incorrect.">
            <a:extLst>
              <a:ext uri="{FF2B5EF4-FFF2-40B4-BE49-F238E27FC236}">
                <a16:creationId xmlns:a16="http://schemas.microsoft.com/office/drawing/2014/main" id="{CBD094BD-2A0B-2C27-25E1-1A3CDE4849F0}"/>
              </a:ext>
            </a:extLst>
          </p:cNvPr>
          <p:cNvPicPr>
            <a:picLocks noChangeAspect="1"/>
          </p:cNvPicPr>
          <p:nvPr/>
        </p:nvPicPr>
        <p:blipFill>
          <a:blip r:embed="rId3"/>
          <a:srcRect l="3173" r="9767" b="1"/>
          <a:stretch/>
        </p:blipFill>
        <p:spPr>
          <a:xfrm>
            <a:off x="7547810" y="10"/>
            <a:ext cx="4641013" cy="6856310"/>
          </a:xfrm>
          <a:prstGeom prst="rect">
            <a:avLst/>
          </a:prstGeom>
          <a:ln>
            <a:noFill/>
          </a:ln>
          <a:effectLst/>
        </p:spPr>
      </p:pic>
      <p:sp>
        <p:nvSpPr>
          <p:cNvPr id="16" name="Rectangle 15">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9586777-55C2-668B-5CCE-067E79D6D488}"/>
              </a:ext>
            </a:extLst>
          </p:cNvPr>
          <p:cNvSpPr>
            <a:spLocks noGrp="1"/>
          </p:cNvSpPr>
          <p:nvPr>
            <p:ph type="title"/>
          </p:nvPr>
        </p:nvSpPr>
        <p:spPr>
          <a:xfrm>
            <a:off x="3176" y="753228"/>
            <a:ext cx="7764697" cy="1080938"/>
          </a:xfrm>
        </p:spPr>
        <p:txBody>
          <a:bodyPr>
            <a:normAutofit/>
          </a:bodyPr>
          <a:lstStyle/>
          <a:p>
            <a:r>
              <a:rPr lang="en-US" dirty="0"/>
              <a:t>The Next 3 crews (9AM, 12PM, 3PM)</a:t>
            </a:r>
          </a:p>
        </p:txBody>
      </p:sp>
      <p:pic>
        <p:nvPicPr>
          <p:cNvPr id="18" name="Picture 17">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9" name="Content Placeholder 8">
            <a:extLst>
              <a:ext uri="{FF2B5EF4-FFF2-40B4-BE49-F238E27FC236}">
                <a16:creationId xmlns:a16="http://schemas.microsoft.com/office/drawing/2014/main" id="{25DB350B-FD09-7C6E-F375-47D7284440F8}"/>
              </a:ext>
            </a:extLst>
          </p:cNvPr>
          <p:cNvSpPr>
            <a:spLocks noGrp="1"/>
          </p:cNvSpPr>
          <p:nvPr>
            <p:ph idx="1"/>
          </p:nvPr>
        </p:nvSpPr>
        <p:spPr>
          <a:xfrm>
            <a:off x="373627" y="2336872"/>
            <a:ext cx="6729906" cy="4152417"/>
          </a:xfrm>
        </p:spPr>
        <p:txBody>
          <a:bodyPr>
            <a:normAutofit/>
          </a:bodyPr>
          <a:lstStyle/>
          <a:p>
            <a:r>
              <a:rPr lang="en-US" sz="3200" dirty="0">
                <a:solidFill>
                  <a:srgbClr val="FFFF00"/>
                </a:solidFill>
              </a:rPr>
              <a:t>And he went out about the third hour, and saw others standing idle in the marketplace, And said unto them; Go ye also into the vineyard, and whatsoever is right I will give you. And they went their way. Again he went out about the sixth and ninth hour, and did likewise (Matt 20:3–5).</a:t>
            </a:r>
          </a:p>
        </p:txBody>
      </p:sp>
    </p:spTree>
    <p:extLst>
      <p:ext uri="{BB962C8B-B14F-4D97-AF65-F5344CB8AC3E}">
        <p14:creationId xmlns:p14="http://schemas.microsoft.com/office/powerpoint/2010/main" val="2127572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3" name="Rectangle 12">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Content Placeholder 4" descr="A person in a white robe&#10;&#10;AI-generated content may be incorrect.">
            <a:extLst>
              <a:ext uri="{FF2B5EF4-FFF2-40B4-BE49-F238E27FC236}">
                <a16:creationId xmlns:a16="http://schemas.microsoft.com/office/drawing/2014/main" id="{2265A5F6-AC66-AA09-F57B-B1063C1A11D3}"/>
              </a:ext>
            </a:extLst>
          </p:cNvPr>
          <p:cNvPicPr>
            <a:picLocks noChangeAspect="1"/>
          </p:cNvPicPr>
          <p:nvPr/>
        </p:nvPicPr>
        <p:blipFill>
          <a:blip r:embed="rId3"/>
          <a:srcRect r="12940" b="1"/>
          <a:stretch/>
        </p:blipFill>
        <p:spPr>
          <a:xfrm>
            <a:off x="7547810" y="10"/>
            <a:ext cx="4641013" cy="6856310"/>
          </a:xfrm>
          <a:prstGeom prst="rect">
            <a:avLst/>
          </a:prstGeom>
          <a:ln>
            <a:noFill/>
          </a:ln>
          <a:effectLst/>
        </p:spPr>
      </p:pic>
      <p:sp>
        <p:nvSpPr>
          <p:cNvPr id="16" name="Rectangle 15">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EA8B535-6A24-AE3D-9A1B-72C64B16FE79}"/>
              </a:ext>
            </a:extLst>
          </p:cNvPr>
          <p:cNvSpPr>
            <a:spLocks noGrp="1"/>
          </p:cNvSpPr>
          <p:nvPr>
            <p:ph type="title"/>
          </p:nvPr>
        </p:nvSpPr>
        <p:spPr>
          <a:xfrm>
            <a:off x="680321" y="753228"/>
            <a:ext cx="7087552" cy="1080938"/>
          </a:xfrm>
        </p:spPr>
        <p:txBody>
          <a:bodyPr>
            <a:normAutofit/>
          </a:bodyPr>
          <a:lstStyle/>
          <a:p>
            <a:r>
              <a:rPr lang="en-US" dirty="0"/>
              <a:t>The Final Crew (5PM)</a:t>
            </a:r>
          </a:p>
        </p:txBody>
      </p:sp>
      <p:pic>
        <p:nvPicPr>
          <p:cNvPr id="18" name="Picture 17">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9" name="Content Placeholder 8">
            <a:extLst>
              <a:ext uri="{FF2B5EF4-FFF2-40B4-BE49-F238E27FC236}">
                <a16:creationId xmlns:a16="http://schemas.microsoft.com/office/drawing/2014/main" id="{7782F305-8BE0-B8BF-D0FA-EA6003777229}"/>
              </a:ext>
            </a:extLst>
          </p:cNvPr>
          <p:cNvSpPr>
            <a:spLocks noGrp="1"/>
          </p:cNvSpPr>
          <p:nvPr>
            <p:ph idx="1"/>
          </p:nvPr>
        </p:nvSpPr>
        <p:spPr>
          <a:xfrm>
            <a:off x="383458" y="2336872"/>
            <a:ext cx="7069393" cy="4181915"/>
          </a:xfrm>
        </p:spPr>
        <p:txBody>
          <a:bodyPr>
            <a:normAutofit/>
          </a:bodyPr>
          <a:lstStyle/>
          <a:p>
            <a:r>
              <a:rPr lang="en-US" sz="3200" dirty="0">
                <a:solidFill>
                  <a:srgbClr val="FFFF00"/>
                </a:solidFill>
              </a:rPr>
              <a:t>And about the eleventh hour he went out, and found others standing idle, and saith unto them, Why stand ye here all the day idle? They say unto him, Because no man hath hired us. He saith unto them, Go ye also into the vineyard; and whatsoever is right, that shall ye receive (Matt 20:6–7).</a:t>
            </a:r>
          </a:p>
        </p:txBody>
      </p:sp>
    </p:spTree>
    <p:extLst>
      <p:ext uri="{BB962C8B-B14F-4D97-AF65-F5344CB8AC3E}">
        <p14:creationId xmlns:p14="http://schemas.microsoft.com/office/powerpoint/2010/main" val="391117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3" name="Rectangle 12">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Content Placeholder 4" descr="A person holding a coin&#10;&#10;AI-generated content may be incorrect.">
            <a:extLst>
              <a:ext uri="{FF2B5EF4-FFF2-40B4-BE49-F238E27FC236}">
                <a16:creationId xmlns:a16="http://schemas.microsoft.com/office/drawing/2014/main" id="{5C1B6CEC-5CAC-074D-625D-DCEEDDD49B9C}"/>
              </a:ext>
            </a:extLst>
          </p:cNvPr>
          <p:cNvPicPr>
            <a:picLocks noChangeAspect="1"/>
          </p:cNvPicPr>
          <p:nvPr/>
        </p:nvPicPr>
        <p:blipFill>
          <a:blip r:embed="rId3"/>
          <a:srcRect l="11453" r="1487" b="1"/>
          <a:stretch/>
        </p:blipFill>
        <p:spPr>
          <a:xfrm>
            <a:off x="7547810" y="10"/>
            <a:ext cx="4641013" cy="6856310"/>
          </a:xfrm>
          <a:prstGeom prst="rect">
            <a:avLst/>
          </a:prstGeom>
          <a:ln>
            <a:noFill/>
          </a:ln>
          <a:effectLst/>
        </p:spPr>
      </p:pic>
      <p:sp>
        <p:nvSpPr>
          <p:cNvPr id="16" name="Rectangle 15">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EE53FE1-604A-C464-4AFA-8D1FD5F94164}"/>
              </a:ext>
            </a:extLst>
          </p:cNvPr>
          <p:cNvSpPr>
            <a:spLocks noGrp="1"/>
          </p:cNvSpPr>
          <p:nvPr>
            <p:ph type="title"/>
          </p:nvPr>
        </p:nvSpPr>
        <p:spPr>
          <a:xfrm>
            <a:off x="680321" y="753228"/>
            <a:ext cx="7087552" cy="1080938"/>
          </a:xfrm>
        </p:spPr>
        <p:txBody>
          <a:bodyPr>
            <a:normAutofit/>
          </a:bodyPr>
          <a:lstStyle/>
          <a:p>
            <a:r>
              <a:rPr lang="en-US" dirty="0"/>
              <a:t>Paying the Late Workers</a:t>
            </a:r>
          </a:p>
        </p:txBody>
      </p:sp>
      <p:pic>
        <p:nvPicPr>
          <p:cNvPr id="18" name="Picture 17">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9" name="Content Placeholder 8">
            <a:extLst>
              <a:ext uri="{FF2B5EF4-FFF2-40B4-BE49-F238E27FC236}">
                <a16:creationId xmlns:a16="http://schemas.microsoft.com/office/drawing/2014/main" id="{D5C3D8E4-15EF-F5FE-B94A-4F765113753F}"/>
              </a:ext>
            </a:extLst>
          </p:cNvPr>
          <p:cNvSpPr>
            <a:spLocks noGrp="1"/>
          </p:cNvSpPr>
          <p:nvPr>
            <p:ph idx="1"/>
          </p:nvPr>
        </p:nvSpPr>
        <p:spPr>
          <a:xfrm>
            <a:off x="334297" y="2291404"/>
            <a:ext cx="7089058" cy="4211411"/>
          </a:xfrm>
        </p:spPr>
        <p:txBody>
          <a:bodyPr>
            <a:normAutofit/>
          </a:bodyPr>
          <a:lstStyle/>
          <a:p>
            <a:r>
              <a:rPr lang="en-US" sz="3200" dirty="0">
                <a:solidFill>
                  <a:srgbClr val="FFFF00"/>
                </a:solidFill>
              </a:rPr>
              <a:t>So when even was come, the lord of the vineyard saith unto his steward, Call the </a:t>
            </a:r>
            <a:r>
              <a:rPr lang="en-US" sz="3200" dirty="0" err="1">
                <a:solidFill>
                  <a:srgbClr val="FFFF00"/>
                </a:solidFill>
              </a:rPr>
              <a:t>labourers</a:t>
            </a:r>
            <a:r>
              <a:rPr lang="en-US" sz="3200" dirty="0">
                <a:solidFill>
                  <a:srgbClr val="FFFF00"/>
                </a:solidFill>
              </a:rPr>
              <a:t>, and give them their hire, beginning from the last unto the first. And when they came that were hired about the eleventh hour, they received every man a penny (Matt 20:8–9).</a:t>
            </a:r>
          </a:p>
        </p:txBody>
      </p:sp>
    </p:spTree>
    <p:extLst>
      <p:ext uri="{BB962C8B-B14F-4D97-AF65-F5344CB8AC3E}">
        <p14:creationId xmlns:p14="http://schemas.microsoft.com/office/powerpoint/2010/main" val="3559653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3" name="Rectangle 12">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Content Placeholder 4" descr="A person holding a coin&#10;&#10;AI-generated content may be incorrect.">
            <a:extLst>
              <a:ext uri="{FF2B5EF4-FFF2-40B4-BE49-F238E27FC236}">
                <a16:creationId xmlns:a16="http://schemas.microsoft.com/office/drawing/2014/main" id="{0FCFADE3-28D7-4422-0A56-ECCC006A2C5F}"/>
              </a:ext>
            </a:extLst>
          </p:cNvPr>
          <p:cNvPicPr>
            <a:picLocks noChangeAspect="1"/>
          </p:cNvPicPr>
          <p:nvPr/>
        </p:nvPicPr>
        <p:blipFill>
          <a:blip r:embed="rId3"/>
          <a:srcRect l="4540" r="8400" b="1"/>
          <a:stretch/>
        </p:blipFill>
        <p:spPr>
          <a:xfrm>
            <a:off x="7547810" y="10"/>
            <a:ext cx="4641013" cy="6856310"/>
          </a:xfrm>
          <a:prstGeom prst="rect">
            <a:avLst/>
          </a:prstGeom>
          <a:ln>
            <a:noFill/>
          </a:ln>
          <a:effectLst/>
        </p:spPr>
      </p:pic>
      <p:sp>
        <p:nvSpPr>
          <p:cNvPr id="16" name="Rectangle 15">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CC7417F-19AE-023F-8E66-F85534685A4C}"/>
              </a:ext>
            </a:extLst>
          </p:cNvPr>
          <p:cNvSpPr>
            <a:spLocks noGrp="1"/>
          </p:cNvSpPr>
          <p:nvPr>
            <p:ph type="title"/>
          </p:nvPr>
        </p:nvSpPr>
        <p:spPr>
          <a:xfrm>
            <a:off x="680321" y="753228"/>
            <a:ext cx="7087552" cy="1080938"/>
          </a:xfrm>
        </p:spPr>
        <p:txBody>
          <a:bodyPr>
            <a:normAutofit/>
          </a:bodyPr>
          <a:lstStyle/>
          <a:p>
            <a:r>
              <a:rPr lang="en-US" dirty="0"/>
              <a:t>Paying the Early Workers</a:t>
            </a:r>
          </a:p>
        </p:txBody>
      </p:sp>
      <p:pic>
        <p:nvPicPr>
          <p:cNvPr id="18" name="Picture 17">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9" name="Content Placeholder 8">
            <a:extLst>
              <a:ext uri="{FF2B5EF4-FFF2-40B4-BE49-F238E27FC236}">
                <a16:creationId xmlns:a16="http://schemas.microsoft.com/office/drawing/2014/main" id="{BB019A4E-ED48-8701-E979-300E87488FBE}"/>
              </a:ext>
            </a:extLst>
          </p:cNvPr>
          <p:cNvSpPr>
            <a:spLocks noGrp="1"/>
          </p:cNvSpPr>
          <p:nvPr>
            <p:ph idx="1"/>
          </p:nvPr>
        </p:nvSpPr>
        <p:spPr>
          <a:xfrm>
            <a:off x="176981" y="2336873"/>
            <a:ext cx="7256206" cy="4329398"/>
          </a:xfrm>
        </p:spPr>
        <p:txBody>
          <a:bodyPr>
            <a:normAutofit fontScale="92500"/>
          </a:bodyPr>
          <a:lstStyle/>
          <a:p>
            <a:r>
              <a:rPr lang="en-US" sz="3200" dirty="0">
                <a:solidFill>
                  <a:srgbClr val="FFFF00"/>
                </a:solidFill>
              </a:rPr>
              <a:t>But when the first came, they supposed that they should have received more; and they likewise received every man a penny. And when they had received it, they murmured against the goodman of the house, Saying, These last have wrought but one hour, and thou hast made them equal unto us, which have borne the burden and heat of the day (Matt 20:10–12).</a:t>
            </a:r>
          </a:p>
        </p:txBody>
      </p:sp>
    </p:spTree>
    <p:extLst>
      <p:ext uri="{BB962C8B-B14F-4D97-AF65-F5344CB8AC3E}">
        <p14:creationId xmlns:p14="http://schemas.microsoft.com/office/powerpoint/2010/main" val="3206477237"/>
      </p:ext>
    </p:extLst>
  </p:cSld>
  <p:clrMapOvr>
    <a:masterClrMapping/>
  </p:clrMapOvr>
</p:sld>
</file>

<file path=ppt/theme/theme1.xml><?xml version="1.0" encoding="utf-8"?>
<a:theme xmlns:a="http://schemas.openxmlformats.org/drawingml/2006/main" name="Berli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Berlin</Template>
  <TotalTime>2980</TotalTime>
  <Words>1344</Words>
  <Application>Microsoft Office PowerPoint</Application>
  <PresentationFormat>Widescreen</PresentationFormat>
  <Paragraphs>46</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Times New Roman</vt:lpstr>
      <vt:lpstr>Trebuchet MS</vt:lpstr>
      <vt:lpstr>Berlin</vt:lpstr>
      <vt:lpstr>ἢ ὁ ὀφθαλμός σου πονηρός ἐστιν ὅτι ἐγὼ ἀγαθός εἰμι.</vt:lpstr>
      <vt:lpstr>Context</vt:lpstr>
      <vt:lpstr>Objective</vt:lpstr>
      <vt:lpstr>Rationale</vt:lpstr>
      <vt:lpstr>The First Crew (6AM)</vt:lpstr>
      <vt:lpstr>The Next 3 crews (9AM, 12PM, 3PM)</vt:lpstr>
      <vt:lpstr>The Final Crew (5PM)</vt:lpstr>
      <vt:lpstr>Paying the Late Workers</vt:lpstr>
      <vt:lpstr>Paying the Early Workers</vt:lpstr>
      <vt:lpstr>Inappropriately Judging Generosity</vt:lpstr>
      <vt:lpstr>Later Context</vt:lpstr>
      <vt:lpstr>The Context of the Prodigal Son</vt:lpstr>
      <vt:lpstr>The Prodigal Son</vt:lpstr>
      <vt:lpstr>The Prodigals Return</vt:lpstr>
      <vt:lpstr>The Elder Brother</vt:lpstr>
      <vt:lpstr>The Fathers Response</vt:lpstr>
      <vt:lpstr>Conclusion</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Peters, Joseph Daniel</dc:creator>
  <cp:lastModifiedBy>Peters, Joseph Daniel</cp:lastModifiedBy>
  <cp:revision>3</cp:revision>
  <dcterms:created xsi:type="dcterms:W3CDTF">2025-03-19T21:01:58Z</dcterms:created>
  <dcterms:modified xsi:type="dcterms:W3CDTF">2025-03-22T18:41:53Z</dcterms:modified>
</cp:coreProperties>
</file>