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60" r:id="rId3"/>
    <p:sldId id="261" r:id="rId4"/>
    <p:sldId id="262" r:id="rId5"/>
    <p:sldId id="263" r:id="rId6"/>
    <p:sldId id="265" r:id="rId7"/>
    <p:sldId id="264"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F27D2-BF98-42FF-B343-AEBCB57C2B52}"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EA9DE105-2CDA-41F7-BBA2-DCEED09E5B07}">
      <dgm:prSet/>
      <dgm:spPr>
        <a:solidFill>
          <a:schemeClr val="bg1">
            <a:lumMod val="75000"/>
            <a:lumOff val="25000"/>
          </a:schemeClr>
        </a:solidFill>
      </dgm:spPr>
      <dgm:t>
        <a:bodyPr/>
        <a:lstStyle/>
        <a:p>
          <a:r>
            <a:rPr lang="en-US"/>
            <a:t>Everyone of God’s people should take God seriously</a:t>
          </a:r>
        </a:p>
      </dgm:t>
    </dgm:pt>
    <dgm:pt modelId="{DB05BA67-9012-43D9-B100-B7B146045AD7}" type="parTrans" cxnId="{B54163BF-3A41-4AF9-9448-32C6F48B0B4B}">
      <dgm:prSet/>
      <dgm:spPr/>
      <dgm:t>
        <a:bodyPr/>
        <a:lstStyle/>
        <a:p>
          <a:endParaRPr lang="en-US"/>
        </a:p>
      </dgm:t>
    </dgm:pt>
    <dgm:pt modelId="{27183350-5E3B-4DE6-8402-742CB75C5F63}" type="sibTrans" cxnId="{B54163BF-3A41-4AF9-9448-32C6F48B0B4B}">
      <dgm:prSet/>
      <dgm:spPr/>
      <dgm:t>
        <a:bodyPr/>
        <a:lstStyle/>
        <a:p>
          <a:endParaRPr lang="en-US"/>
        </a:p>
      </dgm:t>
    </dgm:pt>
    <dgm:pt modelId="{175CBD61-F90F-4D0B-82E9-541EF145F340}">
      <dgm:prSet/>
      <dgm:spPr>
        <a:solidFill>
          <a:schemeClr val="bg1">
            <a:lumMod val="75000"/>
            <a:lumOff val="25000"/>
          </a:schemeClr>
        </a:solidFill>
      </dgm:spPr>
      <dgm:t>
        <a:bodyPr/>
        <a:lstStyle/>
        <a:p>
          <a:r>
            <a:rPr lang="en-US" dirty="0"/>
            <a:t>For these three reasons</a:t>
          </a:r>
        </a:p>
      </dgm:t>
    </dgm:pt>
    <dgm:pt modelId="{8E603EE7-BFF2-4B56-8BBA-16D6D3E8D276}" type="parTrans" cxnId="{0B2DF93C-148C-422B-9F98-443471022968}">
      <dgm:prSet/>
      <dgm:spPr/>
      <dgm:t>
        <a:bodyPr/>
        <a:lstStyle/>
        <a:p>
          <a:endParaRPr lang="en-US"/>
        </a:p>
      </dgm:t>
    </dgm:pt>
    <dgm:pt modelId="{C0B2508E-141B-4F7D-B812-2E1D0CBE32E8}" type="sibTrans" cxnId="{0B2DF93C-148C-422B-9F98-443471022968}">
      <dgm:prSet/>
      <dgm:spPr/>
      <dgm:t>
        <a:bodyPr/>
        <a:lstStyle/>
        <a:p>
          <a:endParaRPr lang="en-US"/>
        </a:p>
      </dgm:t>
    </dgm:pt>
    <dgm:pt modelId="{A0E92BC1-8644-4300-AD7C-4A58D7DB35B2}" type="pres">
      <dgm:prSet presAssocID="{93EF27D2-BF98-42FF-B343-AEBCB57C2B52}" presName="linear" presStyleCnt="0">
        <dgm:presLayoutVars>
          <dgm:animLvl val="lvl"/>
          <dgm:resizeHandles val="exact"/>
        </dgm:presLayoutVars>
      </dgm:prSet>
      <dgm:spPr/>
    </dgm:pt>
    <dgm:pt modelId="{06477B48-1919-432D-BCF8-17C44894E67C}" type="pres">
      <dgm:prSet presAssocID="{EA9DE105-2CDA-41F7-BBA2-DCEED09E5B07}" presName="parentText" presStyleLbl="node1" presStyleIdx="0" presStyleCnt="2">
        <dgm:presLayoutVars>
          <dgm:chMax val="0"/>
          <dgm:bulletEnabled val="1"/>
        </dgm:presLayoutVars>
      </dgm:prSet>
      <dgm:spPr/>
    </dgm:pt>
    <dgm:pt modelId="{7C6A8E9D-00F2-4F91-BB90-3A8D5FFAB441}" type="pres">
      <dgm:prSet presAssocID="{27183350-5E3B-4DE6-8402-742CB75C5F63}" presName="spacer" presStyleCnt="0"/>
      <dgm:spPr/>
    </dgm:pt>
    <dgm:pt modelId="{B81AFFE2-9860-46FB-9F25-CE486D975163}" type="pres">
      <dgm:prSet presAssocID="{175CBD61-F90F-4D0B-82E9-541EF145F340}" presName="parentText" presStyleLbl="node1" presStyleIdx="1" presStyleCnt="2">
        <dgm:presLayoutVars>
          <dgm:chMax val="0"/>
          <dgm:bulletEnabled val="1"/>
        </dgm:presLayoutVars>
      </dgm:prSet>
      <dgm:spPr/>
    </dgm:pt>
  </dgm:ptLst>
  <dgm:cxnLst>
    <dgm:cxn modelId="{4829DB06-5887-4DC6-9C96-7756A7EE2CCA}" type="presOf" srcId="{EA9DE105-2CDA-41F7-BBA2-DCEED09E5B07}" destId="{06477B48-1919-432D-BCF8-17C44894E67C}" srcOrd="0" destOrd="0" presId="urn:microsoft.com/office/officeart/2005/8/layout/vList2"/>
    <dgm:cxn modelId="{0B2DF93C-148C-422B-9F98-443471022968}" srcId="{93EF27D2-BF98-42FF-B343-AEBCB57C2B52}" destId="{175CBD61-F90F-4D0B-82E9-541EF145F340}" srcOrd="1" destOrd="0" parTransId="{8E603EE7-BFF2-4B56-8BBA-16D6D3E8D276}" sibTransId="{C0B2508E-141B-4F7D-B812-2E1D0CBE32E8}"/>
    <dgm:cxn modelId="{DE914181-FC50-42DC-9F68-FD5340F7457E}" type="presOf" srcId="{175CBD61-F90F-4D0B-82E9-541EF145F340}" destId="{B81AFFE2-9860-46FB-9F25-CE486D975163}" srcOrd="0" destOrd="0" presId="urn:microsoft.com/office/officeart/2005/8/layout/vList2"/>
    <dgm:cxn modelId="{9B1D81AE-CE8E-4505-92B1-AD10F0428C79}" type="presOf" srcId="{93EF27D2-BF98-42FF-B343-AEBCB57C2B52}" destId="{A0E92BC1-8644-4300-AD7C-4A58D7DB35B2}" srcOrd="0" destOrd="0" presId="urn:microsoft.com/office/officeart/2005/8/layout/vList2"/>
    <dgm:cxn modelId="{B54163BF-3A41-4AF9-9448-32C6F48B0B4B}" srcId="{93EF27D2-BF98-42FF-B343-AEBCB57C2B52}" destId="{EA9DE105-2CDA-41F7-BBA2-DCEED09E5B07}" srcOrd="0" destOrd="0" parTransId="{DB05BA67-9012-43D9-B100-B7B146045AD7}" sibTransId="{27183350-5E3B-4DE6-8402-742CB75C5F63}"/>
    <dgm:cxn modelId="{CBE9D979-6CCC-49DE-B420-41B263DE5B86}" type="presParOf" srcId="{A0E92BC1-8644-4300-AD7C-4A58D7DB35B2}" destId="{06477B48-1919-432D-BCF8-17C44894E67C}" srcOrd="0" destOrd="0" presId="urn:microsoft.com/office/officeart/2005/8/layout/vList2"/>
    <dgm:cxn modelId="{755F92EB-2058-46C9-A5C2-BAE574C3F62B}" type="presParOf" srcId="{A0E92BC1-8644-4300-AD7C-4A58D7DB35B2}" destId="{7C6A8E9D-00F2-4F91-BB90-3A8D5FFAB441}" srcOrd="1" destOrd="0" presId="urn:microsoft.com/office/officeart/2005/8/layout/vList2"/>
    <dgm:cxn modelId="{875FCD33-5AE1-4627-AB9F-49C5FD22A216}" type="presParOf" srcId="{A0E92BC1-8644-4300-AD7C-4A58D7DB35B2}" destId="{B81AFFE2-9860-46FB-9F25-CE486D97516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C5E60-AE1E-4A7C-B40E-8410A684B66B}"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US"/>
        </a:p>
      </dgm:t>
    </dgm:pt>
    <dgm:pt modelId="{9D8A4EFC-795E-4806-931D-1C168D359006}">
      <dgm:prSet/>
      <dgm:spPr>
        <a:solidFill>
          <a:schemeClr val="bg1">
            <a:lumMod val="75000"/>
            <a:lumOff val="25000"/>
          </a:schemeClr>
        </a:solidFill>
      </dgm:spPr>
      <dgm:t>
        <a:bodyPr/>
        <a:lstStyle/>
        <a:p>
          <a:r>
            <a:rPr lang="en-US"/>
            <a:t>God has the authority to judge</a:t>
          </a:r>
        </a:p>
      </dgm:t>
    </dgm:pt>
    <dgm:pt modelId="{3579BBFB-02A2-424C-9A9E-23D0F55B0BF7}" type="parTrans" cxnId="{9694EB1F-BFEF-407B-8964-637E5ACD5EC5}">
      <dgm:prSet/>
      <dgm:spPr/>
      <dgm:t>
        <a:bodyPr/>
        <a:lstStyle/>
        <a:p>
          <a:endParaRPr lang="en-US"/>
        </a:p>
      </dgm:t>
    </dgm:pt>
    <dgm:pt modelId="{3D82A7FE-741D-4128-B252-CAF19C408707}" type="sibTrans" cxnId="{9694EB1F-BFEF-407B-8964-637E5ACD5EC5}">
      <dgm:prSet/>
      <dgm:spPr/>
      <dgm:t>
        <a:bodyPr/>
        <a:lstStyle/>
        <a:p>
          <a:endParaRPr lang="en-US"/>
        </a:p>
      </dgm:t>
    </dgm:pt>
    <dgm:pt modelId="{0BECEA62-3278-42C1-A5EA-D550B04797CD}">
      <dgm:prSet/>
      <dgm:spPr>
        <a:solidFill>
          <a:schemeClr val="bg1">
            <a:lumMod val="75000"/>
            <a:lumOff val="25000"/>
          </a:schemeClr>
        </a:solidFill>
      </dgm:spPr>
      <dgm:t>
        <a:bodyPr/>
        <a:lstStyle/>
        <a:p>
          <a:r>
            <a:rPr lang="en-US"/>
            <a:t>God has the authority to bless</a:t>
          </a:r>
        </a:p>
      </dgm:t>
    </dgm:pt>
    <dgm:pt modelId="{326F85D7-DC16-4ADC-83A8-810EF6A85141}" type="parTrans" cxnId="{51EFA275-63A8-4877-A7B0-3DFBFFB4F7CB}">
      <dgm:prSet/>
      <dgm:spPr/>
      <dgm:t>
        <a:bodyPr/>
        <a:lstStyle/>
        <a:p>
          <a:endParaRPr lang="en-US"/>
        </a:p>
      </dgm:t>
    </dgm:pt>
    <dgm:pt modelId="{5BA0EE8F-3252-4563-AF58-5B37215395FD}" type="sibTrans" cxnId="{51EFA275-63A8-4877-A7B0-3DFBFFB4F7CB}">
      <dgm:prSet/>
      <dgm:spPr/>
      <dgm:t>
        <a:bodyPr/>
        <a:lstStyle/>
        <a:p>
          <a:endParaRPr lang="en-US"/>
        </a:p>
      </dgm:t>
    </dgm:pt>
    <dgm:pt modelId="{FF49D3CB-A9C2-4AC6-92E7-9B4946E4C311}">
      <dgm:prSet/>
      <dgm:spPr>
        <a:solidFill>
          <a:schemeClr val="bg1">
            <a:lumMod val="75000"/>
            <a:lumOff val="25000"/>
          </a:schemeClr>
        </a:solidFill>
      </dgm:spPr>
      <dgm:t>
        <a:bodyPr/>
        <a:lstStyle/>
        <a:p>
          <a:r>
            <a:rPr lang="en-US" dirty="0"/>
            <a:t>God has the authority to change his verdict</a:t>
          </a:r>
        </a:p>
      </dgm:t>
    </dgm:pt>
    <dgm:pt modelId="{8848F2F7-3FD8-4F50-8801-48A6BD7EE7A7}" type="parTrans" cxnId="{07C337F4-A91B-4A70-AD7F-5DF4993B83FA}">
      <dgm:prSet/>
      <dgm:spPr/>
      <dgm:t>
        <a:bodyPr/>
        <a:lstStyle/>
        <a:p>
          <a:endParaRPr lang="en-US"/>
        </a:p>
      </dgm:t>
    </dgm:pt>
    <dgm:pt modelId="{5EF7A49D-89F4-4512-A363-BE525072B7B5}" type="sibTrans" cxnId="{07C337F4-A91B-4A70-AD7F-5DF4993B83FA}">
      <dgm:prSet/>
      <dgm:spPr/>
      <dgm:t>
        <a:bodyPr/>
        <a:lstStyle/>
        <a:p>
          <a:endParaRPr lang="en-US"/>
        </a:p>
      </dgm:t>
    </dgm:pt>
    <dgm:pt modelId="{6A8C4C18-C9B8-4313-8BF2-50AAB36724C9}" type="pres">
      <dgm:prSet presAssocID="{15BC5E60-AE1E-4A7C-B40E-8410A684B66B}" presName="outerComposite" presStyleCnt="0">
        <dgm:presLayoutVars>
          <dgm:chMax val="5"/>
          <dgm:dir/>
          <dgm:resizeHandles val="exact"/>
        </dgm:presLayoutVars>
      </dgm:prSet>
      <dgm:spPr/>
    </dgm:pt>
    <dgm:pt modelId="{EB6BFEA1-6C2D-4436-8E8E-5884EEDB7B05}" type="pres">
      <dgm:prSet presAssocID="{15BC5E60-AE1E-4A7C-B40E-8410A684B66B}" presName="dummyMaxCanvas" presStyleCnt="0">
        <dgm:presLayoutVars/>
      </dgm:prSet>
      <dgm:spPr/>
    </dgm:pt>
    <dgm:pt modelId="{B8C184CA-9DB5-49CA-947C-E218A35BCBB4}" type="pres">
      <dgm:prSet presAssocID="{15BC5E60-AE1E-4A7C-B40E-8410A684B66B}" presName="ThreeNodes_1" presStyleLbl="node1" presStyleIdx="0" presStyleCnt="3">
        <dgm:presLayoutVars>
          <dgm:bulletEnabled val="1"/>
        </dgm:presLayoutVars>
      </dgm:prSet>
      <dgm:spPr/>
    </dgm:pt>
    <dgm:pt modelId="{DAAF9FB7-A36D-4404-8678-7AD3E00DE5D2}" type="pres">
      <dgm:prSet presAssocID="{15BC5E60-AE1E-4A7C-B40E-8410A684B66B}" presName="ThreeNodes_2" presStyleLbl="node1" presStyleIdx="1" presStyleCnt="3">
        <dgm:presLayoutVars>
          <dgm:bulletEnabled val="1"/>
        </dgm:presLayoutVars>
      </dgm:prSet>
      <dgm:spPr/>
    </dgm:pt>
    <dgm:pt modelId="{BA7C5326-701C-439F-B6FE-16282E15A422}" type="pres">
      <dgm:prSet presAssocID="{15BC5E60-AE1E-4A7C-B40E-8410A684B66B}" presName="ThreeNodes_3" presStyleLbl="node1" presStyleIdx="2" presStyleCnt="3">
        <dgm:presLayoutVars>
          <dgm:bulletEnabled val="1"/>
        </dgm:presLayoutVars>
      </dgm:prSet>
      <dgm:spPr/>
    </dgm:pt>
    <dgm:pt modelId="{E611A968-2CC6-4933-95EE-9F532693B4D2}" type="pres">
      <dgm:prSet presAssocID="{15BC5E60-AE1E-4A7C-B40E-8410A684B66B}" presName="ThreeConn_1-2" presStyleLbl="fgAccFollowNode1" presStyleIdx="0" presStyleCnt="2">
        <dgm:presLayoutVars>
          <dgm:bulletEnabled val="1"/>
        </dgm:presLayoutVars>
      </dgm:prSet>
      <dgm:spPr/>
    </dgm:pt>
    <dgm:pt modelId="{7CC1C942-25DA-411D-9E7B-D487E562E49B}" type="pres">
      <dgm:prSet presAssocID="{15BC5E60-AE1E-4A7C-B40E-8410A684B66B}" presName="ThreeConn_2-3" presStyleLbl="fgAccFollowNode1" presStyleIdx="1" presStyleCnt="2">
        <dgm:presLayoutVars>
          <dgm:bulletEnabled val="1"/>
        </dgm:presLayoutVars>
      </dgm:prSet>
      <dgm:spPr/>
    </dgm:pt>
    <dgm:pt modelId="{02241623-0BD5-46CF-B9BC-FEAF9FFA8C57}" type="pres">
      <dgm:prSet presAssocID="{15BC5E60-AE1E-4A7C-B40E-8410A684B66B}" presName="ThreeNodes_1_text" presStyleLbl="node1" presStyleIdx="2" presStyleCnt="3">
        <dgm:presLayoutVars>
          <dgm:bulletEnabled val="1"/>
        </dgm:presLayoutVars>
      </dgm:prSet>
      <dgm:spPr/>
    </dgm:pt>
    <dgm:pt modelId="{6FF8390C-2877-4AE4-85CB-D84FCFCF62AB}" type="pres">
      <dgm:prSet presAssocID="{15BC5E60-AE1E-4A7C-B40E-8410A684B66B}" presName="ThreeNodes_2_text" presStyleLbl="node1" presStyleIdx="2" presStyleCnt="3">
        <dgm:presLayoutVars>
          <dgm:bulletEnabled val="1"/>
        </dgm:presLayoutVars>
      </dgm:prSet>
      <dgm:spPr/>
    </dgm:pt>
    <dgm:pt modelId="{084F2B63-C279-447C-8D8B-FFB63F7F83E3}" type="pres">
      <dgm:prSet presAssocID="{15BC5E60-AE1E-4A7C-B40E-8410A684B66B}" presName="ThreeNodes_3_text" presStyleLbl="node1" presStyleIdx="2" presStyleCnt="3">
        <dgm:presLayoutVars>
          <dgm:bulletEnabled val="1"/>
        </dgm:presLayoutVars>
      </dgm:prSet>
      <dgm:spPr/>
    </dgm:pt>
  </dgm:ptLst>
  <dgm:cxnLst>
    <dgm:cxn modelId="{9694EB1F-BFEF-407B-8964-637E5ACD5EC5}" srcId="{15BC5E60-AE1E-4A7C-B40E-8410A684B66B}" destId="{9D8A4EFC-795E-4806-931D-1C168D359006}" srcOrd="0" destOrd="0" parTransId="{3579BBFB-02A2-424C-9A9E-23D0F55B0BF7}" sibTransId="{3D82A7FE-741D-4128-B252-CAF19C408707}"/>
    <dgm:cxn modelId="{0B84B95B-337D-4530-B5AD-012455953212}" type="presOf" srcId="{5BA0EE8F-3252-4563-AF58-5B37215395FD}" destId="{7CC1C942-25DA-411D-9E7B-D487E562E49B}" srcOrd="0" destOrd="0" presId="urn:microsoft.com/office/officeart/2005/8/layout/vProcess5"/>
    <dgm:cxn modelId="{7683724D-6BFA-4353-BAE5-51DC9432878F}" type="presOf" srcId="{0BECEA62-3278-42C1-A5EA-D550B04797CD}" destId="{6FF8390C-2877-4AE4-85CB-D84FCFCF62AB}" srcOrd="1" destOrd="0" presId="urn:microsoft.com/office/officeart/2005/8/layout/vProcess5"/>
    <dgm:cxn modelId="{70AF9875-CE58-4449-BA76-2C9B6335C790}" type="presOf" srcId="{15BC5E60-AE1E-4A7C-B40E-8410A684B66B}" destId="{6A8C4C18-C9B8-4313-8BF2-50AAB36724C9}" srcOrd="0" destOrd="0" presId="urn:microsoft.com/office/officeart/2005/8/layout/vProcess5"/>
    <dgm:cxn modelId="{51EFA275-63A8-4877-A7B0-3DFBFFB4F7CB}" srcId="{15BC5E60-AE1E-4A7C-B40E-8410A684B66B}" destId="{0BECEA62-3278-42C1-A5EA-D550B04797CD}" srcOrd="1" destOrd="0" parTransId="{326F85D7-DC16-4ADC-83A8-810EF6A85141}" sibTransId="{5BA0EE8F-3252-4563-AF58-5B37215395FD}"/>
    <dgm:cxn modelId="{D4A5BE7C-335B-418E-A9BB-EDC37895557F}" type="presOf" srcId="{FF49D3CB-A9C2-4AC6-92E7-9B4946E4C311}" destId="{084F2B63-C279-447C-8D8B-FFB63F7F83E3}" srcOrd="1" destOrd="0" presId="urn:microsoft.com/office/officeart/2005/8/layout/vProcess5"/>
    <dgm:cxn modelId="{1A61E87D-EE14-42AD-8755-FED596A4E2CE}" type="presOf" srcId="{0BECEA62-3278-42C1-A5EA-D550B04797CD}" destId="{DAAF9FB7-A36D-4404-8678-7AD3E00DE5D2}" srcOrd="0" destOrd="0" presId="urn:microsoft.com/office/officeart/2005/8/layout/vProcess5"/>
    <dgm:cxn modelId="{A6617492-2BD1-4BB7-B417-2F73ACCE2CF0}" type="presOf" srcId="{FF49D3CB-A9C2-4AC6-92E7-9B4946E4C311}" destId="{BA7C5326-701C-439F-B6FE-16282E15A422}" srcOrd="0" destOrd="0" presId="urn:microsoft.com/office/officeart/2005/8/layout/vProcess5"/>
    <dgm:cxn modelId="{F5DF6CA1-7183-4259-B768-5DD753D78563}" type="presOf" srcId="{3D82A7FE-741D-4128-B252-CAF19C408707}" destId="{E611A968-2CC6-4933-95EE-9F532693B4D2}" srcOrd="0" destOrd="0" presId="urn:microsoft.com/office/officeart/2005/8/layout/vProcess5"/>
    <dgm:cxn modelId="{B594F5B7-1129-4C68-9D1C-C237EC5CF4DE}" type="presOf" srcId="{9D8A4EFC-795E-4806-931D-1C168D359006}" destId="{B8C184CA-9DB5-49CA-947C-E218A35BCBB4}" srcOrd="0" destOrd="0" presId="urn:microsoft.com/office/officeart/2005/8/layout/vProcess5"/>
    <dgm:cxn modelId="{92308BF1-6074-49CC-B940-9BBF93E4DEFE}" type="presOf" srcId="{9D8A4EFC-795E-4806-931D-1C168D359006}" destId="{02241623-0BD5-46CF-B9BC-FEAF9FFA8C57}" srcOrd="1" destOrd="0" presId="urn:microsoft.com/office/officeart/2005/8/layout/vProcess5"/>
    <dgm:cxn modelId="{07C337F4-A91B-4A70-AD7F-5DF4993B83FA}" srcId="{15BC5E60-AE1E-4A7C-B40E-8410A684B66B}" destId="{FF49D3CB-A9C2-4AC6-92E7-9B4946E4C311}" srcOrd="2" destOrd="0" parTransId="{8848F2F7-3FD8-4F50-8801-48A6BD7EE7A7}" sibTransId="{5EF7A49D-89F4-4512-A363-BE525072B7B5}"/>
    <dgm:cxn modelId="{E92FCF42-2CD7-49DC-A585-7A00295F5F62}" type="presParOf" srcId="{6A8C4C18-C9B8-4313-8BF2-50AAB36724C9}" destId="{EB6BFEA1-6C2D-4436-8E8E-5884EEDB7B05}" srcOrd="0" destOrd="0" presId="urn:microsoft.com/office/officeart/2005/8/layout/vProcess5"/>
    <dgm:cxn modelId="{D2EABAA4-ECD7-4B77-85B5-FFDF2E19861D}" type="presParOf" srcId="{6A8C4C18-C9B8-4313-8BF2-50AAB36724C9}" destId="{B8C184CA-9DB5-49CA-947C-E218A35BCBB4}" srcOrd="1" destOrd="0" presId="urn:microsoft.com/office/officeart/2005/8/layout/vProcess5"/>
    <dgm:cxn modelId="{A653407F-6EFF-44D5-898C-45DE27068556}" type="presParOf" srcId="{6A8C4C18-C9B8-4313-8BF2-50AAB36724C9}" destId="{DAAF9FB7-A36D-4404-8678-7AD3E00DE5D2}" srcOrd="2" destOrd="0" presId="urn:microsoft.com/office/officeart/2005/8/layout/vProcess5"/>
    <dgm:cxn modelId="{EF0139B3-4834-4C16-9D31-16D7586757C4}" type="presParOf" srcId="{6A8C4C18-C9B8-4313-8BF2-50AAB36724C9}" destId="{BA7C5326-701C-439F-B6FE-16282E15A422}" srcOrd="3" destOrd="0" presId="urn:microsoft.com/office/officeart/2005/8/layout/vProcess5"/>
    <dgm:cxn modelId="{22A3CB02-B82F-4A6C-A5D6-EE748DE67111}" type="presParOf" srcId="{6A8C4C18-C9B8-4313-8BF2-50AAB36724C9}" destId="{E611A968-2CC6-4933-95EE-9F532693B4D2}" srcOrd="4" destOrd="0" presId="urn:microsoft.com/office/officeart/2005/8/layout/vProcess5"/>
    <dgm:cxn modelId="{E5C70575-D7E7-4451-9981-14C0A733E2CD}" type="presParOf" srcId="{6A8C4C18-C9B8-4313-8BF2-50AAB36724C9}" destId="{7CC1C942-25DA-411D-9E7B-D487E562E49B}" srcOrd="5" destOrd="0" presId="urn:microsoft.com/office/officeart/2005/8/layout/vProcess5"/>
    <dgm:cxn modelId="{7BAFDE3A-6D2A-4317-A36E-8A0D97A3B5EB}" type="presParOf" srcId="{6A8C4C18-C9B8-4313-8BF2-50AAB36724C9}" destId="{02241623-0BD5-46CF-B9BC-FEAF9FFA8C57}" srcOrd="6" destOrd="0" presId="urn:microsoft.com/office/officeart/2005/8/layout/vProcess5"/>
    <dgm:cxn modelId="{A3A9B46E-5DD3-46BA-8B4A-DA0D3555586D}" type="presParOf" srcId="{6A8C4C18-C9B8-4313-8BF2-50AAB36724C9}" destId="{6FF8390C-2877-4AE4-85CB-D84FCFCF62AB}" srcOrd="7" destOrd="0" presId="urn:microsoft.com/office/officeart/2005/8/layout/vProcess5"/>
    <dgm:cxn modelId="{65C011CF-F1FE-4110-AF44-65692AE08935}" type="presParOf" srcId="{6A8C4C18-C9B8-4313-8BF2-50AAB36724C9}" destId="{084F2B63-C279-447C-8D8B-FFB63F7F83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BC5E60-AE1E-4A7C-B40E-8410A684B66B}"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US"/>
        </a:p>
      </dgm:t>
    </dgm:pt>
    <dgm:pt modelId="{9D8A4EFC-795E-4806-931D-1C168D359006}">
      <dgm:prSet/>
      <dgm:spPr>
        <a:solidFill>
          <a:schemeClr val="bg1">
            <a:lumMod val="75000"/>
            <a:lumOff val="25000"/>
          </a:schemeClr>
        </a:solidFill>
      </dgm:spPr>
      <dgm:t>
        <a:bodyPr/>
        <a:lstStyle/>
        <a:p>
          <a:r>
            <a:rPr lang="en-US"/>
            <a:t>God has the authority to judge</a:t>
          </a:r>
        </a:p>
      </dgm:t>
    </dgm:pt>
    <dgm:pt modelId="{3579BBFB-02A2-424C-9A9E-23D0F55B0BF7}" type="parTrans" cxnId="{9694EB1F-BFEF-407B-8964-637E5ACD5EC5}">
      <dgm:prSet/>
      <dgm:spPr/>
      <dgm:t>
        <a:bodyPr/>
        <a:lstStyle/>
        <a:p>
          <a:endParaRPr lang="en-US"/>
        </a:p>
      </dgm:t>
    </dgm:pt>
    <dgm:pt modelId="{3D82A7FE-741D-4128-B252-CAF19C408707}" type="sibTrans" cxnId="{9694EB1F-BFEF-407B-8964-637E5ACD5EC5}">
      <dgm:prSet/>
      <dgm:spPr/>
      <dgm:t>
        <a:bodyPr/>
        <a:lstStyle/>
        <a:p>
          <a:endParaRPr lang="en-US"/>
        </a:p>
      </dgm:t>
    </dgm:pt>
    <dgm:pt modelId="{0BECEA62-3278-42C1-A5EA-D550B04797CD}">
      <dgm:prSet/>
      <dgm:spPr>
        <a:solidFill>
          <a:schemeClr val="bg1">
            <a:lumMod val="75000"/>
            <a:lumOff val="25000"/>
          </a:schemeClr>
        </a:solidFill>
      </dgm:spPr>
      <dgm:t>
        <a:bodyPr/>
        <a:lstStyle/>
        <a:p>
          <a:r>
            <a:rPr lang="en-US"/>
            <a:t>God has the authority to bless</a:t>
          </a:r>
        </a:p>
      </dgm:t>
    </dgm:pt>
    <dgm:pt modelId="{326F85D7-DC16-4ADC-83A8-810EF6A85141}" type="parTrans" cxnId="{51EFA275-63A8-4877-A7B0-3DFBFFB4F7CB}">
      <dgm:prSet/>
      <dgm:spPr/>
      <dgm:t>
        <a:bodyPr/>
        <a:lstStyle/>
        <a:p>
          <a:endParaRPr lang="en-US"/>
        </a:p>
      </dgm:t>
    </dgm:pt>
    <dgm:pt modelId="{5BA0EE8F-3252-4563-AF58-5B37215395FD}" type="sibTrans" cxnId="{51EFA275-63A8-4877-A7B0-3DFBFFB4F7CB}">
      <dgm:prSet/>
      <dgm:spPr/>
      <dgm:t>
        <a:bodyPr/>
        <a:lstStyle/>
        <a:p>
          <a:endParaRPr lang="en-US"/>
        </a:p>
      </dgm:t>
    </dgm:pt>
    <dgm:pt modelId="{FF49D3CB-A9C2-4AC6-92E7-9B4946E4C311}">
      <dgm:prSet/>
      <dgm:spPr>
        <a:solidFill>
          <a:schemeClr val="bg1">
            <a:lumMod val="75000"/>
            <a:lumOff val="25000"/>
          </a:schemeClr>
        </a:solidFill>
      </dgm:spPr>
      <dgm:t>
        <a:bodyPr/>
        <a:lstStyle/>
        <a:p>
          <a:r>
            <a:rPr lang="en-US" dirty="0"/>
            <a:t>God has the authority to change his verdict</a:t>
          </a:r>
        </a:p>
      </dgm:t>
    </dgm:pt>
    <dgm:pt modelId="{8848F2F7-3FD8-4F50-8801-48A6BD7EE7A7}" type="parTrans" cxnId="{07C337F4-A91B-4A70-AD7F-5DF4993B83FA}">
      <dgm:prSet/>
      <dgm:spPr/>
      <dgm:t>
        <a:bodyPr/>
        <a:lstStyle/>
        <a:p>
          <a:endParaRPr lang="en-US"/>
        </a:p>
      </dgm:t>
    </dgm:pt>
    <dgm:pt modelId="{5EF7A49D-89F4-4512-A363-BE525072B7B5}" type="sibTrans" cxnId="{07C337F4-A91B-4A70-AD7F-5DF4993B83FA}">
      <dgm:prSet/>
      <dgm:spPr/>
      <dgm:t>
        <a:bodyPr/>
        <a:lstStyle/>
        <a:p>
          <a:endParaRPr lang="en-US"/>
        </a:p>
      </dgm:t>
    </dgm:pt>
    <dgm:pt modelId="{6A8C4C18-C9B8-4313-8BF2-50AAB36724C9}" type="pres">
      <dgm:prSet presAssocID="{15BC5E60-AE1E-4A7C-B40E-8410A684B66B}" presName="outerComposite" presStyleCnt="0">
        <dgm:presLayoutVars>
          <dgm:chMax val="5"/>
          <dgm:dir/>
          <dgm:resizeHandles val="exact"/>
        </dgm:presLayoutVars>
      </dgm:prSet>
      <dgm:spPr/>
    </dgm:pt>
    <dgm:pt modelId="{EB6BFEA1-6C2D-4436-8E8E-5884EEDB7B05}" type="pres">
      <dgm:prSet presAssocID="{15BC5E60-AE1E-4A7C-B40E-8410A684B66B}" presName="dummyMaxCanvas" presStyleCnt="0">
        <dgm:presLayoutVars/>
      </dgm:prSet>
      <dgm:spPr/>
    </dgm:pt>
    <dgm:pt modelId="{B8C184CA-9DB5-49CA-947C-E218A35BCBB4}" type="pres">
      <dgm:prSet presAssocID="{15BC5E60-AE1E-4A7C-B40E-8410A684B66B}" presName="ThreeNodes_1" presStyleLbl="node1" presStyleIdx="0" presStyleCnt="3">
        <dgm:presLayoutVars>
          <dgm:bulletEnabled val="1"/>
        </dgm:presLayoutVars>
      </dgm:prSet>
      <dgm:spPr/>
    </dgm:pt>
    <dgm:pt modelId="{DAAF9FB7-A36D-4404-8678-7AD3E00DE5D2}" type="pres">
      <dgm:prSet presAssocID="{15BC5E60-AE1E-4A7C-B40E-8410A684B66B}" presName="ThreeNodes_2" presStyleLbl="node1" presStyleIdx="1" presStyleCnt="3">
        <dgm:presLayoutVars>
          <dgm:bulletEnabled val="1"/>
        </dgm:presLayoutVars>
      </dgm:prSet>
      <dgm:spPr/>
    </dgm:pt>
    <dgm:pt modelId="{BA7C5326-701C-439F-B6FE-16282E15A422}" type="pres">
      <dgm:prSet presAssocID="{15BC5E60-AE1E-4A7C-B40E-8410A684B66B}" presName="ThreeNodes_3" presStyleLbl="node1" presStyleIdx="2" presStyleCnt="3">
        <dgm:presLayoutVars>
          <dgm:bulletEnabled val="1"/>
        </dgm:presLayoutVars>
      </dgm:prSet>
      <dgm:spPr/>
    </dgm:pt>
    <dgm:pt modelId="{E611A968-2CC6-4933-95EE-9F532693B4D2}" type="pres">
      <dgm:prSet presAssocID="{15BC5E60-AE1E-4A7C-B40E-8410A684B66B}" presName="ThreeConn_1-2" presStyleLbl="fgAccFollowNode1" presStyleIdx="0" presStyleCnt="2">
        <dgm:presLayoutVars>
          <dgm:bulletEnabled val="1"/>
        </dgm:presLayoutVars>
      </dgm:prSet>
      <dgm:spPr/>
    </dgm:pt>
    <dgm:pt modelId="{7CC1C942-25DA-411D-9E7B-D487E562E49B}" type="pres">
      <dgm:prSet presAssocID="{15BC5E60-AE1E-4A7C-B40E-8410A684B66B}" presName="ThreeConn_2-3" presStyleLbl="fgAccFollowNode1" presStyleIdx="1" presStyleCnt="2">
        <dgm:presLayoutVars>
          <dgm:bulletEnabled val="1"/>
        </dgm:presLayoutVars>
      </dgm:prSet>
      <dgm:spPr/>
    </dgm:pt>
    <dgm:pt modelId="{02241623-0BD5-46CF-B9BC-FEAF9FFA8C57}" type="pres">
      <dgm:prSet presAssocID="{15BC5E60-AE1E-4A7C-B40E-8410A684B66B}" presName="ThreeNodes_1_text" presStyleLbl="node1" presStyleIdx="2" presStyleCnt="3">
        <dgm:presLayoutVars>
          <dgm:bulletEnabled val="1"/>
        </dgm:presLayoutVars>
      </dgm:prSet>
      <dgm:spPr/>
    </dgm:pt>
    <dgm:pt modelId="{6FF8390C-2877-4AE4-85CB-D84FCFCF62AB}" type="pres">
      <dgm:prSet presAssocID="{15BC5E60-AE1E-4A7C-B40E-8410A684B66B}" presName="ThreeNodes_2_text" presStyleLbl="node1" presStyleIdx="2" presStyleCnt="3">
        <dgm:presLayoutVars>
          <dgm:bulletEnabled val="1"/>
        </dgm:presLayoutVars>
      </dgm:prSet>
      <dgm:spPr/>
    </dgm:pt>
    <dgm:pt modelId="{084F2B63-C279-447C-8D8B-FFB63F7F83E3}" type="pres">
      <dgm:prSet presAssocID="{15BC5E60-AE1E-4A7C-B40E-8410A684B66B}" presName="ThreeNodes_3_text" presStyleLbl="node1" presStyleIdx="2" presStyleCnt="3">
        <dgm:presLayoutVars>
          <dgm:bulletEnabled val="1"/>
        </dgm:presLayoutVars>
      </dgm:prSet>
      <dgm:spPr/>
    </dgm:pt>
  </dgm:ptLst>
  <dgm:cxnLst>
    <dgm:cxn modelId="{9694EB1F-BFEF-407B-8964-637E5ACD5EC5}" srcId="{15BC5E60-AE1E-4A7C-B40E-8410A684B66B}" destId="{9D8A4EFC-795E-4806-931D-1C168D359006}" srcOrd="0" destOrd="0" parTransId="{3579BBFB-02A2-424C-9A9E-23D0F55B0BF7}" sibTransId="{3D82A7FE-741D-4128-B252-CAF19C408707}"/>
    <dgm:cxn modelId="{0B84B95B-337D-4530-B5AD-012455953212}" type="presOf" srcId="{5BA0EE8F-3252-4563-AF58-5B37215395FD}" destId="{7CC1C942-25DA-411D-9E7B-D487E562E49B}" srcOrd="0" destOrd="0" presId="urn:microsoft.com/office/officeart/2005/8/layout/vProcess5"/>
    <dgm:cxn modelId="{7683724D-6BFA-4353-BAE5-51DC9432878F}" type="presOf" srcId="{0BECEA62-3278-42C1-A5EA-D550B04797CD}" destId="{6FF8390C-2877-4AE4-85CB-D84FCFCF62AB}" srcOrd="1" destOrd="0" presId="urn:microsoft.com/office/officeart/2005/8/layout/vProcess5"/>
    <dgm:cxn modelId="{70AF9875-CE58-4449-BA76-2C9B6335C790}" type="presOf" srcId="{15BC5E60-AE1E-4A7C-B40E-8410A684B66B}" destId="{6A8C4C18-C9B8-4313-8BF2-50AAB36724C9}" srcOrd="0" destOrd="0" presId="urn:microsoft.com/office/officeart/2005/8/layout/vProcess5"/>
    <dgm:cxn modelId="{51EFA275-63A8-4877-A7B0-3DFBFFB4F7CB}" srcId="{15BC5E60-AE1E-4A7C-B40E-8410A684B66B}" destId="{0BECEA62-3278-42C1-A5EA-D550B04797CD}" srcOrd="1" destOrd="0" parTransId="{326F85D7-DC16-4ADC-83A8-810EF6A85141}" sibTransId="{5BA0EE8F-3252-4563-AF58-5B37215395FD}"/>
    <dgm:cxn modelId="{D4A5BE7C-335B-418E-A9BB-EDC37895557F}" type="presOf" srcId="{FF49D3CB-A9C2-4AC6-92E7-9B4946E4C311}" destId="{084F2B63-C279-447C-8D8B-FFB63F7F83E3}" srcOrd="1" destOrd="0" presId="urn:microsoft.com/office/officeart/2005/8/layout/vProcess5"/>
    <dgm:cxn modelId="{1A61E87D-EE14-42AD-8755-FED596A4E2CE}" type="presOf" srcId="{0BECEA62-3278-42C1-A5EA-D550B04797CD}" destId="{DAAF9FB7-A36D-4404-8678-7AD3E00DE5D2}" srcOrd="0" destOrd="0" presId="urn:microsoft.com/office/officeart/2005/8/layout/vProcess5"/>
    <dgm:cxn modelId="{A6617492-2BD1-4BB7-B417-2F73ACCE2CF0}" type="presOf" srcId="{FF49D3CB-A9C2-4AC6-92E7-9B4946E4C311}" destId="{BA7C5326-701C-439F-B6FE-16282E15A422}" srcOrd="0" destOrd="0" presId="urn:microsoft.com/office/officeart/2005/8/layout/vProcess5"/>
    <dgm:cxn modelId="{F5DF6CA1-7183-4259-B768-5DD753D78563}" type="presOf" srcId="{3D82A7FE-741D-4128-B252-CAF19C408707}" destId="{E611A968-2CC6-4933-95EE-9F532693B4D2}" srcOrd="0" destOrd="0" presId="urn:microsoft.com/office/officeart/2005/8/layout/vProcess5"/>
    <dgm:cxn modelId="{B594F5B7-1129-4C68-9D1C-C237EC5CF4DE}" type="presOf" srcId="{9D8A4EFC-795E-4806-931D-1C168D359006}" destId="{B8C184CA-9DB5-49CA-947C-E218A35BCBB4}" srcOrd="0" destOrd="0" presId="urn:microsoft.com/office/officeart/2005/8/layout/vProcess5"/>
    <dgm:cxn modelId="{92308BF1-6074-49CC-B940-9BBF93E4DEFE}" type="presOf" srcId="{9D8A4EFC-795E-4806-931D-1C168D359006}" destId="{02241623-0BD5-46CF-B9BC-FEAF9FFA8C57}" srcOrd="1" destOrd="0" presId="urn:microsoft.com/office/officeart/2005/8/layout/vProcess5"/>
    <dgm:cxn modelId="{07C337F4-A91B-4A70-AD7F-5DF4993B83FA}" srcId="{15BC5E60-AE1E-4A7C-B40E-8410A684B66B}" destId="{FF49D3CB-A9C2-4AC6-92E7-9B4946E4C311}" srcOrd="2" destOrd="0" parTransId="{8848F2F7-3FD8-4F50-8801-48A6BD7EE7A7}" sibTransId="{5EF7A49D-89F4-4512-A363-BE525072B7B5}"/>
    <dgm:cxn modelId="{E92FCF42-2CD7-49DC-A585-7A00295F5F62}" type="presParOf" srcId="{6A8C4C18-C9B8-4313-8BF2-50AAB36724C9}" destId="{EB6BFEA1-6C2D-4436-8E8E-5884EEDB7B05}" srcOrd="0" destOrd="0" presId="urn:microsoft.com/office/officeart/2005/8/layout/vProcess5"/>
    <dgm:cxn modelId="{D2EABAA4-ECD7-4B77-85B5-FFDF2E19861D}" type="presParOf" srcId="{6A8C4C18-C9B8-4313-8BF2-50AAB36724C9}" destId="{B8C184CA-9DB5-49CA-947C-E218A35BCBB4}" srcOrd="1" destOrd="0" presId="urn:microsoft.com/office/officeart/2005/8/layout/vProcess5"/>
    <dgm:cxn modelId="{A653407F-6EFF-44D5-898C-45DE27068556}" type="presParOf" srcId="{6A8C4C18-C9B8-4313-8BF2-50AAB36724C9}" destId="{DAAF9FB7-A36D-4404-8678-7AD3E00DE5D2}" srcOrd="2" destOrd="0" presId="urn:microsoft.com/office/officeart/2005/8/layout/vProcess5"/>
    <dgm:cxn modelId="{EF0139B3-4834-4C16-9D31-16D7586757C4}" type="presParOf" srcId="{6A8C4C18-C9B8-4313-8BF2-50AAB36724C9}" destId="{BA7C5326-701C-439F-B6FE-16282E15A422}" srcOrd="3" destOrd="0" presId="urn:microsoft.com/office/officeart/2005/8/layout/vProcess5"/>
    <dgm:cxn modelId="{22A3CB02-B82F-4A6C-A5D6-EE748DE67111}" type="presParOf" srcId="{6A8C4C18-C9B8-4313-8BF2-50AAB36724C9}" destId="{E611A968-2CC6-4933-95EE-9F532693B4D2}" srcOrd="4" destOrd="0" presId="urn:microsoft.com/office/officeart/2005/8/layout/vProcess5"/>
    <dgm:cxn modelId="{E5C70575-D7E7-4451-9981-14C0A733E2CD}" type="presParOf" srcId="{6A8C4C18-C9B8-4313-8BF2-50AAB36724C9}" destId="{7CC1C942-25DA-411D-9E7B-D487E562E49B}" srcOrd="5" destOrd="0" presId="urn:microsoft.com/office/officeart/2005/8/layout/vProcess5"/>
    <dgm:cxn modelId="{7BAFDE3A-6D2A-4317-A36E-8A0D97A3B5EB}" type="presParOf" srcId="{6A8C4C18-C9B8-4313-8BF2-50AAB36724C9}" destId="{02241623-0BD5-46CF-B9BC-FEAF9FFA8C57}" srcOrd="6" destOrd="0" presId="urn:microsoft.com/office/officeart/2005/8/layout/vProcess5"/>
    <dgm:cxn modelId="{A3A9B46E-5DD3-46BA-8B4A-DA0D3555586D}" type="presParOf" srcId="{6A8C4C18-C9B8-4313-8BF2-50AAB36724C9}" destId="{6FF8390C-2877-4AE4-85CB-D84FCFCF62AB}" srcOrd="7" destOrd="0" presId="urn:microsoft.com/office/officeart/2005/8/layout/vProcess5"/>
    <dgm:cxn modelId="{65C011CF-F1FE-4110-AF44-65692AE08935}" type="presParOf" srcId="{6A8C4C18-C9B8-4313-8BF2-50AAB36724C9}" destId="{084F2B63-C279-447C-8D8B-FFB63F7F83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77B48-1919-432D-BCF8-17C44894E67C}">
      <dsp:nvSpPr>
        <dsp:cNvPr id="0" name=""/>
        <dsp:cNvSpPr/>
      </dsp:nvSpPr>
      <dsp:spPr>
        <a:xfrm>
          <a:off x="0" y="30647"/>
          <a:ext cx="6261100" cy="2685149"/>
        </a:xfrm>
        <a:prstGeom prst="roundRect">
          <a:avLst/>
        </a:prstGeom>
        <a:solidFill>
          <a:schemeClr val="bg1">
            <a:lumMod val="75000"/>
            <a:lumOff val="2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Everyone of God’s people should take God seriously</a:t>
          </a:r>
        </a:p>
      </dsp:txBody>
      <dsp:txXfrm>
        <a:off x="131078" y="161725"/>
        <a:ext cx="5998944" cy="2422993"/>
      </dsp:txXfrm>
    </dsp:sp>
    <dsp:sp modelId="{B81AFFE2-9860-46FB-9F25-CE486D975163}">
      <dsp:nvSpPr>
        <dsp:cNvPr id="0" name=""/>
        <dsp:cNvSpPr/>
      </dsp:nvSpPr>
      <dsp:spPr>
        <a:xfrm>
          <a:off x="0" y="2862677"/>
          <a:ext cx="6261100" cy="2685149"/>
        </a:xfrm>
        <a:prstGeom prst="roundRect">
          <a:avLst/>
        </a:prstGeom>
        <a:solidFill>
          <a:schemeClr val="bg1">
            <a:lumMod val="75000"/>
            <a:lumOff val="2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For these three reasons</a:t>
          </a:r>
        </a:p>
      </dsp:txBody>
      <dsp:txXfrm>
        <a:off x="131078" y="2993755"/>
        <a:ext cx="5998944" cy="2422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84CA-9DB5-49CA-947C-E218A35BCBB4}">
      <dsp:nvSpPr>
        <dsp:cNvPr id="0" name=""/>
        <dsp:cNvSpPr/>
      </dsp:nvSpPr>
      <dsp:spPr>
        <a:xfrm>
          <a:off x="0" y="0"/>
          <a:ext cx="9692398" cy="1280760"/>
        </a:xfrm>
        <a:prstGeom prst="roundRect">
          <a:avLst>
            <a:gd name="adj" fmla="val 10000"/>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God has the authority to judge</a:t>
          </a:r>
        </a:p>
      </dsp:txBody>
      <dsp:txXfrm>
        <a:off x="37512" y="37512"/>
        <a:ext cx="8310359" cy="1205736"/>
      </dsp:txXfrm>
    </dsp:sp>
    <dsp:sp modelId="{DAAF9FB7-A36D-4404-8678-7AD3E00DE5D2}">
      <dsp:nvSpPr>
        <dsp:cNvPr id="0" name=""/>
        <dsp:cNvSpPr/>
      </dsp:nvSpPr>
      <dsp:spPr>
        <a:xfrm>
          <a:off x="855211" y="1494220"/>
          <a:ext cx="9692398" cy="1280760"/>
        </a:xfrm>
        <a:prstGeom prst="roundRect">
          <a:avLst>
            <a:gd name="adj" fmla="val 10000"/>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God has the authority to bless</a:t>
          </a:r>
        </a:p>
      </dsp:txBody>
      <dsp:txXfrm>
        <a:off x="892723" y="1531732"/>
        <a:ext cx="7929669" cy="1205736"/>
      </dsp:txXfrm>
    </dsp:sp>
    <dsp:sp modelId="{BA7C5326-701C-439F-B6FE-16282E15A422}">
      <dsp:nvSpPr>
        <dsp:cNvPr id="0" name=""/>
        <dsp:cNvSpPr/>
      </dsp:nvSpPr>
      <dsp:spPr>
        <a:xfrm>
          <a:off x="1710423" y="2988440"/>
          <a:ext cx="9692398" cy="1280760"/>
        </a:xfrm>
        <a:prstGeom prst="roundRect">
          <a:avLst>
            <a:gd name="adj" fmla="val 10000"/>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God has the authority to change his verdict</a:t>
          </a:r>
        </a:p>
      </dsp:txBody>
      <dsp:txXfrm>
        <a:off x="1747935" y="3025952"/>
        <a:ext cx="7929669" cy="1205736"/>
      </dsp:txXfrm>
    </dsp:sp>
    <dsp:sp modelId="{E611A968-2CC6-4933-95EE-9F532693B4D2}">
      <dsp:nvSpPr>
        <dsp:cNvPr id="0" name=""/>
        <dsp:cNvSpPr/>
      </dsp:nvSpPr>
      <dsp:spPr>
        <a:xfrm>
          <a:off x="8859904" y="971243"/>
          <a:ext cx="832494" cy="8324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47215" y="971243"/>
        <a:ext cx="457872" cy="626452"/>
      </dsp:txXfrm>
    </dsp:sp>
    <dsp:sp modelId="{7CC1C942-25DA-411D-9E7B-D487E562E49B}">
      <dsp:nvSpPr>
        <dsp:cNvPr id="0" name=""/>
        <dsp:cNvSpPr/>
      </dsp:nvSpPr>
      <dsp:spPr>
        <a:xfrm>
          <a:off x="9715116" y="2456924"/>
          <a:ext cx="832494" cy="8324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02427" y="2456924"/>
        <a:ext cx="457872" cy="626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84CA-9DB5-49CA-947C-E218A35BCBB4}">
      <dsp:nvSpPr>
        <dsp:cNvPr id="0" name=""/>
        <dsp:cNvSpPr/>
      </dsp:nvSpPr>
      <dsp:spPr>
        <a:xfrm>
          <a:off x="0" y="0"/>
          <a:ext cx="9692398" cy="1280760"/>
        </a:xfrm>
        <a:prstGeom prst="roundRect">
          <a:avLst>
            <a:gd name="adj" fmla="val 10000"/>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God has the authority to judge</a:t>
          </a:r>
        </a:p>
      </dsp:txBody>
      <dsp:txXfrm>
        <a:off x="37512" y="37512"/>
        <a:ext cx="8310359" cy="1205736"/>
      </dsp:txXfrm>
    </dsp:sp>
    <dsp:sp modelId="{DAAF9FB7-A36D-4404-8678-7AD3E00DE5D2}">
      <dsp:nvSpPr>
        <dsp:cNvPr id="0" name=""/>
        <dsp:cNvSpPr/>
      </dsp:nvSpPr>
      <dsp:spPr>
        <a:xfrm>
          <a:off x="855211" y="1494220"/>
          <a:ext cx="9692398" cy="1280760"/>
        </a:xfrm>
        <a:prstGeom prst="roundRect">
          <a:avLst>
            <a:gd name="adj" fmla="val 10000"/>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God has the authority to bless</a:t>
          </a:r>
        </a:p>
      </dsp:txBody>
      <dsp:txXfrm>
        <a:off x="892723" y="1531732"/>
        <a:ext cx="7929669" cy="1205736"/>
      </dsp:txXfrm>
    </dsp:sp>
    <dsp:sp modelId="{BA7C5326-701C-439F-B6FE-16282E15A422}">
      <dsp:nvSpPr>
        <dsp:cNvPr id="0" name=""/>
        <dsp:cNvSpPr/>
      </dsp:nvSpPr>
      <dsp:spPr>
        <a:xfrm>
          <a:off x="1710423" y="2988440"/>
          <a:ext cx="9692398" cy="1280760"/>
        </a:xfrm>
        <a:prstGeom prst="roundRect">
          <a:avLst>
            <a:gd name="adj" fmla="val 10000"/>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God has the authority to change his verdict</a:t>
          </a:r>
        </a:p>
      </dsp:txBody>
      <dsp:txXfrm>
        <a:off x="1747935" y="3025952"/>
        <a:ext cx="7929669" cy="1205736"/>
      </dsp:txXfrm>
    </dsp:sp>
    <dsp:sp modelId="{E611A968-2CC6-4933-95EE-9F532693B4D2}">
      <dsp:nvSpPr>
        <dsp:cNvPr id="0" name=""/>
        <dsp:cNvSpPr/>
      </dsp:nvSpPr>
      <dsp:spPr>
        <a:xfrm>
          <a:off x="8859904" y="971243"/>
          <a:ext cx="832494" cy="8324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47215" y="971243"/>
        <a:ext cx="457872" cy="626452"/>
      </dsp:txXfrm>
    </dsp:sp>
    <dsp:sp modelId="{7CC1C942-25DA-411D-9E7B-D487E562E49B}">
      <dsp:nvSpPr>
        <dsp:cNvPr id="0" name=""/>
        <dsp:cNvSpPr/>
      </dsp:nvSpPr>
      <dsp:spPr>
        <a:xfrm>
          <a:off x="9715116" y="2456924"/>
          <a:ext cx="832494" cy="8324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02427" y="2456924"/>
        <a:ext cx="457872" cy="626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4C6359-9BB8-4148-8114-537E698DA205}"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38599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9D389-4C4C-4FD7-9E6B-9F44477F0EB8}"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8367009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9D389-4C4C-4FD7-9E6B-9F44477F0EB8}"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9170968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9D389-4C4C-4FD7-9E6B-9F44477F0EB8}"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1076ED0-0DB3-4879-AAE5-5C20D22C1DF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353205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9D389-4C4C-4FD7-9E6B-9F44477F0EB8}"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3383287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69D389-4C4C-4FD7-9E6B-9F44477F0EB8}" type="datetime1">
              <a:rPr lang="en-US" smtClean="0"/>
              <a:t>11/7/2023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965262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69D389-4C4C-4FD7-9E6B-9F44477F0EB8}" type="datetime1">
              <a:rPr lang="en-US" smtClean="0"/>
              <a:t>11/7/2023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2561595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49BD0-10DB-43E7-8F22-40B3D51B8FC3}"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53289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A16C79C-F566-427A-93F6-434A4E613134}" type="datetime1">
              <a:rPr lang="en-US" smtClean="0"/>
              <a:t>11/7/2023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88252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6191F-481E-48E9-BB9A-369A67A7362D}"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22811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677DE-DD04-48CC-9C18-7BE9FF2DEB6B}"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27933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3255ED-7101-4D18-A8AE-3B5E4CB87EA5}"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32144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52F23D-51F6-4C94-8CD5-B9ABBF67EE23}" type="datetime1">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00110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A702F-6367-4FD1-89A8-3744BE6BA9A2}" type="datetime1">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16315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A6E99BD-4B4F-4460-B452-0E8146ACCF8F}" type="datetime1">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90429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6FD34C-1867-42A9-AC54-D15ADD8A65E7}"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50144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6133E9-A654-4C17-8C3C-DDCAC83D6EBF}"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67304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69D389-4C4C-4FD7-9E6B-9F44477F0EB8}" type="datetime1">
              <a:rPr lang="en-US" smtClean="0"/>
              <a:t>11/7/2023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279194141"/>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4" name="Picture 13" descr="A group of lions in a cave&#10;&#10;Description automatically generated">
            <a:extLst>
              <a:ext uri="{FF2B5EF4-FFF2-40B4-BE49-F238E27FC236}">
                <a16:creationId xmlns:a16="http://schemas.microsoft.com/office/drawing/2014/main" id="{C46EEE5E-9D95-9B10-FD3E-6C6FEE56FC3F}"/>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4416"/>
          <a:stretch/>
        </p:blipFill>
        <p:spPr>
          <a:xfrm>
            <a:off x="-3176" y="10"/>
            <a:ext cx="12192000" cy="6857991"/>
          </a:xfrm>
          <a:prstGeom prst="rect">
            <a:avLst/>
          </a:prstGeom>
        </p:spPr>
      </p:pic>
      <p:sp>
        <p:nvSpPr>
          <p:cNvPr id="16" name="Rectangle 15">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3D5B87-5AF2-7B3D-5532-FD022C1C9326}"/>
              </a:ext>
            </a:extLst>
          </p:cNvPr>
          <p:cNvSpPr>
            <a:spLocks noGrp="1"/>
          </p:cNvSpPr>
          <p:nvPr>
            <p:ph type="ctrTitle"/>
          </p:nvPr>
        </p:nvSpPr>
        <p:spPr>
          <a:xfrm>
            <a:off x="617000" y="4902088"/>
            <a:ext cx="8133478" cy="940240"/>
          </a:xfrm>
        </p:spPr>
        <p:txBody>
          <a:bodyPr>
            <a:noAutofit/>
          </a:bodyPr>
          <a:lstStyle/>
          <a:p>
            <a:r>
              <a:rPr lang="he-IL" sz="11500" b="1" dirty="0"/>
              <a:t>הַבְּרָכָ֖ה וְהַקְּלָלָ֑ה</a:t>
            </a:r>
            <a:endParaRPr lang="en-US" sz="11500" b="1" dirty="0"/>
          </a:p>
        </p:txBody>
      </p:sp>
      <p:sp>
        <p:nvSpPr>
          <p:cNvPr id="17" name="Rectangle 16">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30E2FD1-F154-FF12-8F75-3BAE0B318640}"/>
              </a:ext>
            </a:extLst>
          </p:cNvPr>
          <p:cNvSpPr>
            <a:spLocks noGrp="1"/>
          </p:cNvSpPr>
          <p:nvPr>
            <p:ph type="subTitle" idx="1"/>
          </p:nvPr>
        </p:nvSpPr>
        <p:spPr>
          <a:xfrm>
            <a:off x="3694109" y="5466941"/>
            <a:ext cx="8133478" cy="406566"/>
          </a:xfrm>
        </p:spPr>
        <p:txBody>
          <a:bodyPr>
            <a:normAutofit/>
          </a:bodyPr>
          <a:lstStyle/>
          <a:p>
            <a:r>
              <a:rPr lang="en-US" sz="1800" dirty="0"/>
              <a:t>By Joseph Peters</a:t>
            </a:r>
          </a:p>
        </p:txBody>
      </p:sp>
    </p:spTree>
    <p:extLst>
      <p:ext uri="{BB962C8B-B14F-4D97-AF65-F5344CB8AC3E}">
        <p14:creationId xmlns:p14="http://schemas.microsoft.com/office/powerpoint/2010/main" val="17313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AE59-D256-5A1D-800D-4327DE083BB8}"/>
              </a:ext>
            </a:extLst>
          </p:cNvPr>
          <p:cNvSpPr>
            <a:spLocks noGrp="1"/>
          </p:cNvSpPr>
          <p:nvPr>
            <p:ph type="title"/>
          </p:nvPr>
        </p:nvSpPr>
        <p:spPr/>
        <p:txBody>
          <a:bodyPr/>
          <a:lstStyle/>
          <a:p>
            <a:r>
              <a:rPr lang="en-US" dirty="0"/>
              <a:t>Jeremiah’s Blessings P2</a:t>
            </a:r>
          </a:p>
        </p:txBody>
      </p:sp>
      <p:sp>
        <p:nvSpPr>
          <p:cNvPr id="3" name="Content Placeholder 2">
            <a:extLst>
              <a:ext uri="{FF2B5EF4-FFF2-40B4-BE49-F238E27FC236}">
                <a16:creationId xmlns:a16="http://schemas.microsoft.com/office/drawing/2014/main" id="{D1AACA25-E863-02E4-18BA-023C694B0746}"/>
              </a:ext>
            </a:extLst>
          </p:cNvPr>
          <p:cNvSpPr>
            <a:spLocks noGrp="1"/>
          </p:cNvSpPr>
          <p:nvPr>
            <p:ph idx="1"/>
          </p:nvPr>
        </p:nvSpPr>
        <p:spPr>
          <a:xfrm>
            <a:off x="409575" y="2336873"/>
            <a:ext cx="11306175" cy="4302052"/>
          </a:xfrm>
        </p:spPr>
        <p:txBody>
          <a:bodyPr>
            <a:normAutofit/>
          </a:bodyPr>
          <a:lstStyle/>
          <a:p>
            <a:r>
              <a:rPr lang="en-US" sz="3200" b="1" i="1" dirty="0">
                <a:effectLst>
                  <a:outerShdw blurRad="38100" dist="38100" dir="2700000" algn="tl">
                    <a:srgbClr val="000000">
                      <a:alpha val="43137"/>
                    </a:srgbClr>
                  </a:outerShdw>
                </a:effectLst>
              </a:rPr>
              <a:t>11 Now </a:t>
            </a:r>
            <a:r>
              <a:rPr lang="en-US" sz="3200" b="1" i="1" dirty="0" err="1">
                <a:effectLst>
                  <a:outerShdw blurRad="38100" dist="38100" dir="2700000" algn="tl">
                    <a:srgbClr val="000000">
                      <a:alpha val="43137"/>
                    </a:srgbClr>
                  </a:outerShdw>
                </a:effectLst>
              </a:rPr>
              <a:t>Nebuchadrezzar</a:t>
            </a:r>
            <a:r>
              <a:rPr lang="en-US" sz="3200" b="1" i="1" dirty="0">
                <a:effectLst>
                  <a:outerShdw blurRad="38100" dist="38100" dir="2700000" algn="tl">
                    <a:srgbClr val="000000">
                      <a:alpha val="43137"/>
                    </a:srgbClr>
                  </a:outerShdw>
                </a:effectLst>
              </a:rPr>
              <a:t> king of Babylon gave charge concerning Jeremiah to </a:t>
            </a:r>
            <a:r>
              <a:rPr lang="en-US" sz="3200" b="1" i="1" dirty="0" err="1">
                <a:effectLst>
                  <a:outerShdw blurRad="38100" dist="38100" dir="2700000" algn="tl">
                    <a:srgbClr val="000000">
                      <a:alpha val="43137"/>
                    </a:srgbClr>
                  </a:outerShdw>
                </a:effectLst>
              </a:rPr>
              <a:t>Nebuzar-adan</a:t>
            </a:r>
            <a:r>
              <a:rPr lang="en-US" sz="3200" b="1" i="1" dirty="0">
                <a:effectLst>
                  <a:outerShdw blurRad="38100" dist="38100" dir="2700000" algn="tl">
                    <a:srgbClr val="000000">
                      <a:alpha val="43137"/>
                    </a:srgbClr>
                  </a:outerShdw>
                </a:effectLst>
              </a:rPr>
              <a:t> the captain of the guard, saying, Take him, and look well to him, and do him no harm; but do unto him even as he shall say unto thee. </a:t>
            </a:r>
            <a:r>
              <a:rPr lang="en-US" sz="3200" dirty="0">
                <a:effectLst>
                  <a:outerShdw blurRad="38100" dist="38100" dir="2700000" algn="tl">
                    <a:srgbClr val="000000">
                      <a:alpha val="43137"/>
                    </a:srgbClr>
                  </a:outerShdw>
                </a:effectLst>
              </a:rPr>
              <a:t>(Je 39:11–12).</a:t>
            </a:r>
            <a:endParaRPr lang="en-US" sz="3200" dirty="0"/>
          </a:p>
        </p:txBody>
      </p:sp>
    </p:spTree>
    <p:extLst>
      <p:ext uri="{BB962C8B-B14F-4D97-AF65-F5344CB8AC3E}">
        <p14:creationId xmlns:p14="http://schemas.microsoft.com/office/powerpoint/2010/main" val="37032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AE59-D256-5A1D-800D-4327DE083BB8}"/>
              </a:ext>
            </a:extLst>
          </p:cNvPr>
          <p:cNvSpPr>
            <a:spLocks noGrp="1"/>
          </p:cNvSpPr>
          <p:nvPr>
            <p:ph type="title"/>
          </p:nvPr>
        </p:nvSpPr>
        <p:spPr/>
        <p:txBody>
          <a:bodyPr/>
          <a:lstStyle/>
          <a:p>
            <a:r>
              <a:rPr lang="en-US" dirty="0"/>
              <a:t>Daniel’s Blessings </a:t>
            </a:r>
          </a:p>
        </p:txBody>
      </p:sp>
      <p:sp>
        <p:nvSpPr>
          <p:cNvPr id="3" name="Content Placeholder 2">
            <a:extLst>
              <a:ext uri="{FF2B5EF4-FFF2-40B4-BE49-F238E27FC236}">
                <a16:creationId xmlns:a16="http://schemas.microsoft.com/office/drawing/2014/main" id="{D1AACA25-E863-02E4-18BA-023C694B0746}"/>
              </a:ext>
            </a:extLst>
          </p:cNvPr>
          <p:cNvSpPr>
            <a:spLocks noGrp="1"/>
          </p:cNvSpPr>
          <p:nvPr>
            <p:ph idx="1"/>
          </p:nvPr>
        </p:nvSpPr>
        <p:spPr>
          <a:xfrm>
            <a:off x="409575" y="2336873"/>
            <a:ext cx="11306175" cy="4302052"/>
          </a:xfrm>
        </p:spPr>
        <p:txBody>
          <a:bodyPr>
            <a:normAutofit/>
          </a:bodyPr>
          <a:lstStyle/>
          <a:p>
            <a:r>
              <a:rPr lang="en-US" sz="3200" b="1" i="1" dirty="0">
                <a:effectLst>
                  <a:outerShdw blurRad="38100" dist="38100" dir="2700000" algn="tl">
                    <a:srgbClr val="000000">
                      <a:alpha val="43137"/>
                    </a:srgbClr>
                  </a:outerShdw>
                </a:effectLst>
              </a:rPr>
              <a:t>And the king </a:t>
            </a:r>
            <a:r>
              <a:rPr lang="en-US" sz="3200" b="1" i="1" dirty="0" err="1">
                <a:effectLst>
                  <a:outerShdw blurRad="38100" dist="38100" dir="2700000" algn="tl">
                    <a:srgbClr val="000000">
                      <a:alpha val="43137"/>
                    </a:srgbClr>
                  </a:outerShdw>
                </a:effectLst>
              </a:rPr>
              <a:t>spake</a:t>
            </a:r>
            <a:r>
              <a:rPr lang="en-US" sz="3200" b="1" i="1" dirty="0">
                <a:effectLst>
                  <a:outerShdw blurRad="38100" dist="38100" dir="2700000" algn="tl">
                    <a:srgbClr val="000000">
                      <a:alpha val="43137"/>
                    </a:srgbClr>
                  </a:outerShdw>
                </a:effectLst>
              </a:rPr>
              <a:t> unto Ashpenaz the master of his eunuchs, that he should bring certain of the children of Israel, and of the king’s seed, and of the princes…</a:t>
            </a:r>
          </a:p>
          <a:p>
            <a:r>
              <a:rPr lang="en-US" sz="3200" b="1" i="1" dirty="0">
                <a:effectLst>
                  <a:outerShdw blurRad="38100" dist="38100" dir="2700000" algn="tl">
                    <a:srgbClr val="000000">
                      <a:alpha val="43137"/>
                    </a:srgbClr>
                  </a:outerShdw>
                </a:effectLst>
              </a:rPr>
              <a:t> …Now God had brought Daniel into </a:t>
            </a:r>
            <a:r>
              <a:rPr lang="en-US" sz="3200" b="1" i="1" dirty="0" err="1">
                <a:effectLst>
                  <a:outerShdw blurRad="38100" dist="38100" dir="2700000" algn="tl">
                    <a:srgbClr val="000000">
                      <a:alpha val="43137"/>
                    </a:srgbClr>
                  </a:outerShdw>
                </a:effectLst>
              </a:rPr>
              <a:t>favour</a:t>
            </a:r>
            <a:r>
              <a:rPr lang="en-US" sz="3200" b="1" i="1" dirty="0">
                <a:effectLst>
                  <a:outerShdw blurRad="38100" dist="38100" dir="2700000" algn="tl">
                    <a:srgbClr val="000000">
                      <a:alpha val="43137"/>
                    </a:srgbClr>
                  </a:outerShdw>
                </a:effectLst>
              </a:rPr>
              <a:t> and tender love with the prince of the eunuchs </a:t>
            </a:r>
            <a:r>
              <a:rPr lang="en-US" sz="3200" dirty="0"/>
              <a:t>(Da 1:3, 9).</a:t>
            </a:r>
          </a:p>
          <a:p>
            <a:r>
              <a:rPr lang="en-US" sz="3200" b="1" i="1" dirty="0">
                <a:effectLst>
                  <a:outerShdw blurRad="38100" dist="38100" dir="2700000" algn="tl">
                    <a:srgbClr val="000000">
                      <a:alpha val="43137"/>
                    </a:srgbClr>
                  </a:outerShdw>
                </a:effectLst>
              </a:rPr>
              <a:t>…Then the king made Daniel a great man, and gave him many great gifts, and made him ruler over the whole province of Babylon, and chief of the governors over all the wise men of Babylon </a:t>
            </a:r>
            <a:r>
              <a:rPr lang="en-US" sz="3200" dirty="0"/>
              <a:t>(Da 2:48).</a:t>
            </a:r>
          </a:p>
          <a:p>
            <a:pPr marL="0" indent="0">
              <a:buNone/>
            </a:pPr>
            <a:endParaRPr lang="en-US" sz="3200" dirty="0"/>
          </a:p>
        </p:txBody>
      </p:sp>
    </p:spTree>
    <p:extLst>
      <p:ext uri="{BB962C8B-B14F-4D97-AF65-F5344CB8AC3E}">
        <p14:creationId xmlns:p14="http://schemas.microsoft.com/office/powerpoint/2010/main" val="30599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AE59-D256-5A1D-800D-4327DE083BB8}"/>
              </a:ext>
            </a:extLst>
          </p:cNvPr>
          <p:cNvSpPr>
            <a:spLocks noGrp="1"/>
          </p:cNvSpPr>
          <p:nvPr>
            <p:ph type="title"/>
          </p:nvPr>
        </p:nvSpPr>
        <p:spPr/>
        <p:txBody>
          <a:bodyPr/>
          <a:lstStyle/>
          <a:p>
            <a:r>
              <a:rPr lang="en-US" dirty="0"/>
              <a:t>Daniel’s Blessings P2</a:t>
            </a:r>
          </a:p>
        </p:txBody>
      </p:sp>
      <p:sp>
        <p:nvSpPr>
          <p:cNvPr id="3" name="Content Placeholder 2">
            <a:extLst>
              <a:ext uri="{FF2B5EF4-FFF2-40B4-BE49-F238E27FC236}">
                <a16:creationId xmlns:a16="http://schemas.microsoft.com/office/drawing/2014/main" id="{D1AACA25-E863-02E4-18BA-023C694B0746}"/>
              </a:ext>
            </a:extLst>
          </p:cNvPr>
          <p:cNvSpPr>
            <a:spLocks noGrp="1"/>
          </p:cNvSpPr>
          <p:nvPr>
            <p:ph idx="1"/>
          </p:nvPr>
        </p:nvSpPr>
        <p:spPr>
          <a:xfrm>
            <a:off x="409575" y="2336873"/>
            <a:ext cx="11306175" cy="4302052"/>
          </a:xfrm>
        </p:spPr>
        <p:txBody>
          <a:bodyPr>
            <a:normAutofit/>
          </a:bodyPr>
          <a:lstStyle/>
          <a:p>
            <a:r>
              <a:rPr lang="en-US" sz="3200" b="1" i="1" dirty="0">
                <a:effectLst>
                  <a:outerShdw blurRad="38100" dist="38100" dir="2700000" algn="tl">
                    <a:srgbClr val="000000">
                      <a:alpha val="43137"/>
                    </a:srgbClr>
                  </a:outerShdw>
                </a:effectLst>
              </a:rPr>
              <a:t>Then commanded Belshazzar, and they clothed Daniel with scarlet, and put a chain of gold about his neck, and made a proclamation concerning him, that he should be the third ruler in the kingdom </a:t>
            </a:r>
            <a:r>
              <a:rPr lang="en-US" sz="3200" dirty="0"/>
              <a:t>(Da 5:29).</a:t>
            </a:r>
          </a:p>
          <a:p>
            <a:r>
              <a:rPr lang="en-US" sz="3200" b="1" i="1" dirty="0">
                <a:effectLst>
                  <a:outerShdw blurRad="38100" dist="38100" dir="2700000" algn="tl">
                    <a:srgbClr val="000000">
                      <a:alpha val="43137"/>
                    </a:srgbClr>
                  </a:outerShdw>
                </a:effectLst>
              </a:rPr>
              <a:t>So this Daniel prospered in the reign of Darius, and in the reign of Cyrus the Persian </a:t>
            </a:r>
            <a:r>
              <a:rPr lang="en-US" sz="3200" dirty="0"/>
              <a:t>(Da 6:28).</a:t>
            </a:r>
          </a:p>
        </p:txBody>
      </p:sp>
    </p:spTree>
    <p:extLst>
      <p:ext uri="{BB962C8B-B14F-4D97-AF65-F5344CB8AC3E}">
        <p14:creationId xmlns:p14="http://schemas.microsoft.com/office/powerpoint/2010/main" val="127046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AE59-D256-5A1D-800D-4327DE083BB8}"/>
              </a:ext>
            </a:extLst>
          </p:cNvPr>
          <p:cNvSpPr>
            <a:spLocks noGrp="1"/>
          </p:cNvSpPr>
          <p:nvPr>
            <p:ph type="title"/>
          </p:nvPr>
        </p:nvSpPr>
        <p:spPr/>
        <p:txBody>
          <a:bodyPr/>
          <a:lstStyle/>
          <a:p>
            <a:r>
              <a:rPr lang="en-US" dirty="0"/>
              <a:t>Judah’s Blessings in the Exile </a:t>
            </a:r>
          </a:p>
        </p:txBody>
      </p:sp>
      <p:sp>
        <p:nvSpPr>
          <p:cNvPr id="3" name="Content Placeholder 2">
            <a:extLst>
              <a:ext uri="{FF2B5EF4-FFF2-40B4-BE49-F238E27FC236}">
                <a16:creationId xmlns:a16="http://schemas.microsoft.com/office/drawing/2014/main" id="{D1AACA25-E863-02E4-18BA-023C694B0746}"/>
              </a:ext>
            </a:extLst>
          </p:cNvPr>
          <p:cNvSpPr>
            <a:spLocks noGrp="1"/>
          </p:cNvSpPr>
          <p:nvPr>
            <p:ph idx="1"/>
          </p:nvPr>
        </p:nvSpPr>
        <p:spPr>
          <a:xfrm>
            <a:off x="409575" y="2336873"/>
            <a:ext cx="11306175" cy="4302052"/>
          </a:xfrm>
        </p:spPr>
        <p:txBody>
          <a:bodyPr>
            <a:normAutofit fontScale="92500" lnSpcReduction="10000"/>
          </a:bodyPr>
          <a:lstStyle/>
          <a:p>
            <a:r>
              <a:rPr lang="en-US" sz="3200" b="1" i="1" dirty="0">
                <a:effectLst>
                  <a:outerShdw blurRad="38100" dist="38100" dir="2700000" algn="tl">
                    <a:srgbClr val="000000">
                      <a:alpha val="43137"/>
                    </a:srgbClr>
                  </a:outerShdw>
                </a:effectLst>
              </a:rPr>
              <a:t>And seek the peace of the city whither I have caused you to be carried away captives, and pray unto the LORD for it: for in the peace thereof shall ye have peace </a:t>
            </a:r>
            <a:r>
              <a:rPr lang="en-US" sz="3200" dirty="0"/>
              <a:t>(Je 29:7).</a:t>
            </a:r>
          </a:p>
          <a:p>
            <a:r>
              <a:rPr lang="en-US" sz="3200" b="1" i="1" dirty="0">
                <a:effectLst>
                  <a:outerShdw blurRad="38100" dist="38100" dir="2700000" algn="tl">
                    <a:srgbClr val="000000">
                      <a:alpha val="43137"/>
                    </a:srgbClr>
                  </a:outerShdw>
                </a:effectLst>
              </a:rPr>
              <a:t>If ye will still abide in this land, then will I build you, and not pull you down, and I will plant you, and not pluck you up: for I repent me of the evil that I have done unto you. Be not afraid of the king of Babylon, of whom ye are afraid; be not afraid of him, saith the LORD: for I am with you to save you, and to deliver you from his hand. And I will shew mercies unto you, that he may have mercy upon you, and cause you to return to your own land. </a:t>
            </a:r>
            <a:r>
              <a:rPr lang="en-US" sz="3200" dirty="0"/>
              <a:t>(Je 42:10–12).</a:t>
            </a:r>
          </a:p>
          <a:p>
            <a:endParaRPr lang="en-US" sz="3200" dirty="0"/>
          </a:p>
        </p:txBody>
      </p:sp>
    </p:spTree>
    <p:extLst>
      <p:ext uri="{BB962C8B-B14F-4D97-AF65-F5344CB8AC3E}">
        <p14:creationId xmlns:p14="http://schemas.microsoft.com/office/powerpoint/2010/main" val="247823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AE59-D256-5A1D-800D-4327DE083BB8}"/>
              </a:ext>
            </a:extLst>
          </p:cNvPr>
          <p:cNvSpPr>
            <a:spLocks noGrp="1"/>
          </p:cNvSpPr>
          <p:nvPr>
            <p:ph type="title"/>
          </p:nvPr>
        </p:nvSpPr>
        <p:spPr/>
        <p:txBody>
          <a:bodyPr/>
          <a:lstStyle/>
          <a:p>
            <a:r>
              <a:rPr lang="en-US" dirty="0"/>
              <a:t>Judah’s Blessings After the Exile </a:t>
            </a:r>
          </a:p>
        </p:txBody>
      </p:sp>
      <p:sp>
        <p:nvSpPr>
          <p:cNvPr id="3" name="Content Placeholder 2">
            <a:extLst>
              <a:ext uri="{FF2B5EF4-FFF2-40B4-BE49-F238E27FC236}">
                <a16:creationId xmlns:a16="http://schemas.microsoft.com/office/drawing/2014/main" id="{D1AACA25-E863-02E4-18BA-023C694B0746}"/>
              </a:ext>
            </a:extLst>
          </p:cNvPr>
          <p:cNvSpPr>
            <a:spLocks noGrp="1"/>
          </p:cNvSpPr>
          <p:nvPr>
            <p:ph idx="1"/>
          </p:nvPr>
        </p:nvSpPr>
        <p:spPr>
          <a:xfrm>
            <a:off x="409575" y="2336873"/>
            <a:ext cx="11306175" cy="4302052"/>
          </a:xfrm>
        </p:spPr>
        <p:txBody>
          <a:bodyPr>
            <a:normAutofit lnSpcReduction="10000"/>
          </a:bodyPr>
          <a:lstStyle/>
          <a:p>
            <a:r>
              <a:rPr lang="en-US" sz="3200" b="1" i="1" dirty="0">
                <a:effectLst>
                  <a:outerShdw blurRad="38100" dist="38100" dir="2700000" algn="tl">
                    <a:srgbClr val="000000">
                      <a:alpha val="43137"/>
                    </a:srgbClr>
                  </a:outerShdw>
                </a:effectLst>
              </a:rPr>
              <a:t>For thus saith the LORD, That after seventy years be accomplished at Babylon I will visit you, and perform my good word toward you, in causing you to return to this place. For I know the thoughts that I think toward you, saith the LORD, thoughts of peace, and not of evil, to give you an expected end. Then shall ye call upon me, and ye shall go and pray unto me, and I will hearken unto you. And ye shall seek me, and find me, when ye shall search for me with all your heart. </a:t>
            </a:r>
            <a:r>
              <a:rPr lang="en-US" sz="3200" dirty="0"/>
              <a:t>Je 29:10–13.</a:t>
            </a:r>
          </a:p>
        </p:txBody>
      </p:sp>
    </p:spTree>
    <p:extLst>
      <p:ext uri="{BB962C8B-B14F-4D97-AF65-F5344CB8AC3E}">
        <p14:creationId xmlns:p14="http://schemas.microsoft.com/office/powerpoint/2010/main" val="110962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C8221A89-FE35-4C46-8874-69154D2A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ont steps and columns of a majestic city building">
            <a:extLst>
              <a:ext uri="{FF2B5EF4-FFF2-40B4-BE49-F238E27FC236}">
                <a16:creationId xmlns:a16="http://schemas.microsoft.com/office/drawing/2014/main" id="{01A2F2C5-A879-7218-F4F7-BF2096163E43}"/>
              </a:ext>
            </a:extLst>
          </p:cNvPr>
          <p:cNvPicPr>
            <a:picLocks noChangeAspect="1"/>
          </p:cNvPicPr>
          <p:nvPr/>
        </p:nvPicPr>
        <p:blipFill rotWithShape="1">
          <a:blip r:embed="rId5">
            <a:duotone>
              <a:schemeClr val="bg2">
                <a:shade val="45000"/>
                <a:satMod val="135000"/>
              </a:schemeClr>
              <a:prstClr val="white"/>
            </a:duotone>
            <a:alphaModFix/>
          </a:blip>
          <a:srcRect t="11661" b="4069"/>
          <a:stretch/>
        </p:blipFill>
        <p:spPr>
          <a:xfrm>
            <a:off x="0" y="-8752"/>
            <a:ext cx="12192000" cy="6857991"/>
          </a:xfrm>
          <a:prstGeom prst="rect">
            <a:avLst/>
          </a:prstGeom>
          <a:effectLst>
            <a:innerShdw blurRad="977900" dist="723900" dir="18480000">
              <a:prstClr val="black"/>
            </a:innerShdw>
          </a:effectLst>
        </p:spPr>
      </p:pic>
      <p:sp>
        <p:nvSpPr>
          <p:cNvPr id="20" name="Rectangle 19">
            <a:extLst>
              <a:ext uri="{FF2B5EF4-FFF2-40B4-BE49-F238E27FC236}">
                <a16:creationId xmlns:a16="http://schemas.microsoft.com/office/drawing/2014/main" id="{259ACC7A-6809-44E9-A594-85696A6C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C667F4D-9D6F-5AB3-758C-0292D38479A2}"/>
              </a:ext>
            </a:extLst>
          </p:cNvPr>
          <p:cNvSpPr>
            <a:spLocks noGrp="1"/>
          </p:cNvSpPr>
          <p:nvPr>
            <p:ph type="title"/>
          </p:nvPr>
        </p:nvSpPr>
        <p:spPr>
          <a:xfrm>
            <a:off x="3176" y="4402666"/>
            <a:ext cx="8810624" cy="1369483"/>
          </a:xfrm>
        </p:spPr>
        <p:txBody>
          <a:bodyPr vert="horz" lIns="91440" tIns="45720" rIns="91440" bIns="45720" rtlCol="0" anchor="b">
            <a:normAutofit/>
          </a:bodyPr>
          <a:lstStyle/>
          <a:p>
            <a:pPr algn="r"/>
            <a:r>
              <a:rPr lang="en-US" sz="4400" dirty="0"/>
              <a:t>God has the Authority to Change His Verdict</a:t>
            </a:r>
          </a:p>
        </p:txBody>
      </p:sp>
      <p:sp>
        <p:nvSpPr>
          <p:cNvPr id="22" name="Rectangle 21">
            <a:extLst>
              <a:ext uri="{FF2B5EF4-FFF2-40B4-BE49-F238E27FC236}">
                <a16:creationId xmlns:a16="http://schemas.microsoft.com/office/drawing/2014/main" id="{79E62B6A-C5F9-4D52-9F66-877735827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5F95C49-E748-4D32-8417-22E5B6A6F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AE10EC-5E3B-4FC0-B43F-1E445000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1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D447-416B-8574-2131-5153ADA11153}"/>
              </a:ext>
            </a:extLst>
          </p:cNvPr>
          <p:cNvSpPr>
            <a:spLocks noGrp="1"/>
          </p:cNvSpPr>
          <p:nvPr>
            <p:ph type="title"/>
          </p:nvPr>
        </p:nvSpPr>
        <p:spPr/>
        <p:txBody>
          <a:bodyPr/>
          <a:lstStyle/>
          <a:p>
            <a:r>
              <a:rPr lang="en-US" dirty="0"/>
              <a:t>When People Change</a:t>
            </a:r>
          </a:p>
        </p:txBody>
      </p:sp>
      <p:sp>
        <p:nvSpPr>
          <p:cNvPr id="3" name="Content Placeholder 2">
            <a:extLst>
              <a:ext uri="{FF2B5EF4-FFF2-40B4-BE49-F238E27FC236}">
                <a16:creationId xmlns:a16="http://schemas.microsoft.com/office/drawing/2014/main" id="{369CDF80-C837-D01B-B922-22D96D789B5E}"/>
              </a:ext>
            </a:extLst>
          </p:cNvPr>
          <p:cNvSpPr>
            <a:spLocks noGrp="1"/>
          </p:cNvSpPr>
          <p:nvPr>
            <p:ph idx="1"/>
          </p:nvPr>
        </p:nvSpPr>
        <p:spPr>
          <a:xfrm>
            <a:off x="209550" y="2336873"/>
            <a:ext cx="11534775" cy="4359202"/>
          </a:xfrm>
        </p:spPr>
        <p:txBody>
          <a:bodyPr>
            <a:normAutofit/>
          </a:bodyPr>
          <a:lstStyle/>
          <a:p>
            <a:r>
              <a:rPr lang="en-US" sz="3200" b="1" i="1" dirty="0">
                <a:effectLst>
                  <a:outerShdw blurRad="38100" dist="38100" dir="2700000" algn="tl">
                    <a:srgbClr val="000000">
                      <a:alpha val="43137"/>
                    </a:srgbClr>
                  </a:outerShdw>
                </a:effectLst>
              </a:rPr>
              <a:t>At what instant I shall speak concerning a nation, and concerning a kingdom, to pluck up, and to pull down, and to destroy it; If that nation, against whom I have pronounced, turn from their evil, I will repent of the evil that I thought to do unto them. And at what instant I shall speak concerning a nation, and concerning a kingdom, to build and to plant it; If it do evil in my sight, that it obey not my voice, then I will repent of the good, wherewith I said I would benefit them </a:t>
            </a:r>
            <a:r>
              <a:rPr lang="en-US" sz="3200" dirty="0"/>
              <a:t>(Je 18:7–10).</a:t>
            </a:r>
          </a:p>
        </p:txBody>
      </p:sp>
    </p:spTree>
    <p:extLst>
      <p:ext uri="{BB962C8B-B14F-4D97-AF65-F5344CB8AC3E}">
        <p14:creationId xmlns:p14="http://schemas.microsoft.com/office/powerpoint/2010/main" val="169848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E63F-2EC6-3200-1080-6225505CB201}"/>
              </a:ext>
            </a:extLst>
          </p:cNvPr>
          <p:cNvSpPr>
            <a:spLocks noGrp="1"/>
          </p:cNvSpPr>
          <p:nvPr>
            <p:ph type="title"/>
          </p:nvPr>
        </p:nvSpPr>
        <p:spPr/>
        <p:txBody>
          <a:bodyPr/>
          <a:lstStyle/>
          <a:p>
            <a:r>
              <a:rPr lang="en-US" dirty="0"/>
              <a:t>Daniel’s Intercessory Prayer of Repentance</a:t>
            </a:r>
          </a:p>
        </p:txBody>
      </p:sp>
      <p:sp>
        <p:nvSpPr>
          <p:cNvPr id="3" name="Content Placeholder 2">
            <a:extLst>
              <a:ext uri="{FF2B5EF4-FFF2-40B4-BE49-F238E27FC236}">
                <a16:creationId xmlns:a16="http://schemas.microsoft.com/office/drawing/2014/main" id="{1C1E7623-CCDB-DE22-33BF-27863B8116BB}"/>
              </a:ext>
            </a:extLst>
          </p:cNvPr>
          <p:cNvSpPr>
            <a:spLocks noGrp="1"/>
          </p:cNvSpPr>
          <p:nvPr>
            <p:ph idx="1"/>
          </p:nvPr>
        </p:nvSpPr>
        <p:spPr>
          <a:xfrm>
            <a:off x="680321" y="2336872"/>
            <a:ext cx="10863979" cy="4254427"/>
          </a:xfrm>
        </p:spPr>
        <p:txBody>
          <a:bodyPr>
            <a:normAutofit/>
          </a:bodyPr>
          <a:lstStyle/>
          <a:p>
            <a:r>
              <a:rPr lang="en-US" sz="3200" b="1" i="1" dirty="0">
                <a:effectLst>
                  <a:outerShdw blurRad="38100" dist="38100" dir="2700000" algn="tl">
                    <a:srgbClr val="000000">
                      <a:alpha val="43137"/>
                    </a:srgbClr>
                  </a:outerShdw>
                </a:effectLst>
              </a:rPr>
              <a:t>In the first year of his reign I Daniel understood by books the number of the years, whereof the word of the LORD came to Jeremiah the prophet, that he would accomplish seventy years in the desolations of Jerusalem. And I set my face unto the Lord God, to seek by prayer and supplications, with fasting, and sackcloth, and lashes: And I prayed unto the LORD my God, and made my confession, and said… </a:t>
            </a:r>
            <a:r>
              <a:rPr lang="en-US" sz="3200" dirty="0"/>
              <a:t>(Da 9:2–4).</a:t>
            </a:r>
          </a:p>
        </p:txBody>
      </p:sp>
    </p:spTree>
    <p:extLst>
      <p:ext uri="{BB962C8B-B14F-4D97-AF65-F5344CB8AC3E}">
        <p14:creationId xmlns:p14="http://schemas.microsoft.com/office/powerpoint/2010/main" val="234032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03CC-DCDB-AA18-75B6-2C5D1975A0A6}"/>
              </a:ext>
            </a:extLst>
          </p:cNvPr>
          <p:cNvSpPr>
            <a:spLocks noGrp="1"/>
          </p:cNvSpPr>
          <p:nvPr>
            <p:ph type="title"/>
          </p:nvPr>
        </p:nvSpPr>
        <p:spPr/>
        <p:txBody>
          <a:bodyPr/>
          <a:lstStyle/>
          <a:p>
            <a:r>
              <a:rPr lang="en-US" dirty="0"/>
              <a:t>Conclusion </a:t>
            </a:r>
          </a:p>
        </p:txBody>
      </p:sp>
      <p:graphicFrame>
        <p:nvGraphicFramePr>
          <p:cNvPr id="5" name="Content Placeholder 2">
            <a:extLst>
              <a:ext uri="{FF2B5EF4-FFF2-40B4-BE49-F238E27FC236}">
                <a16:creationId xmlns:a16="http://schemas.microsoft.com/office/drawing/2014/main" id="{B4C7AAF0-B05C-7415-CE8C-0E48E67C2DD2}"/>
              </a:ext>
            </a:extLst>
          </p:cNvPr>
          <p:cNvGraphicFramePr>
            <a:graphicFrameLocks noGrp="1"/>
          </p:cNvGraphicFramePr>
          <p:nvPr>
            <p:ph idx="1"/>
          </p:nvPr>
        </p:nvGraphicFramePr>
        <p:xfrm>
          <a:off x="288435" y="2131600"/>
          <a:ext cx="11402822" cy="426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02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0" name="Rectangle 29">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DC005E-B121-F116-4B85-343EF08579D5}"/>
              </a:ext>
            </a:extLst>
          </p:cNvPr>
          <p:cNvSpPr>
            <a:spLocks noGrp="1"/>
          </p:cNvSpPr>
          <p:nvPr>
            <p:ph type="title"/>
          </p:nvPr>
        </p:nvSpPr>
        <p:spPr>
          <a:xfrm>
            <a:off x="680321" y="2063262"/>
            <a:ext cx="3739279" cy="2661052"/>
          </a:xfrm>
        </p:spPr>
        <p:txBody>
          <a:bodyPr>
            <a:normAutofit/>
          </a:bodyPr>
          <a:lstStyle/>
          <a:p>
            <a:pPr algn="r"/>
            <a:r>
              <a:rPr lang="en-US" sz="6000" dirty="0"/>
              <a:t>Objective</a:t>
            </a:r>
            <a:endParaRPr lang="en-US" sz="4400" dirty="0"/>
          </a:p>
        </p:txBody>
      </p:sp>
      <p:graphicFrame>
        <p:nvGraphicFramePr>
          <p:cNvPr id="5" name="Content Placeholder 2">
            <a:extLst>
              <a:ext uri="{FF2B5EF4-FFF2-40B4-BE49-F238E27FC236}">
                <a16:creationId xmlns:a16="http://schemas.microsoft.com/office/drawing/2014/main" id="{35B35655-31C9-D954-1CB4-85142CE2B336}"/>
              </a:ext>
            </a:extLst>
          </p:cNvPr>
          <p:cNvGraphicFramePr>
            <a:graphicFrameLocks noGrp="1"/>
          </p:cNvGraphicFramePr>
          <p:nvPr>
            <p:ph idx="1"/>
            <p:extLst>
              <p:ext uri="{D42A27DB-BD31-4B8C-83A1-F6EECF244321}">
                <p14:modId xmlns:p14="http://schemas.microsoft.com/office/powerpoint/2010/main" val="418059407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44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03CC-DCDB-AA18-75B6-2C5D1975A0A6}"/>
              </a:ext>
            </a:extLst>
          </p:cNvPr>
          <p:cNvSpPr>
            <a:spLocks noGrp="1"/>
          </p:cNvSpPr>
          <p:nvPr>
            <p:ph type="title"/>
          </p:nvPr>
        </p:nvSpPr>
        <p:spPr/>
        <p:txBody>
          <a:bodyPr/>
          <a:lstStyle/>
          <a:p>
            <a:r>
              <a:rPr lang="en-US" dirty="0"/>
              <a:t>Rationale </a:t>
            </a:r>
          </a:p>
        </p:txBody>
      </p:sp>
      <p:graphicFrame>
        <p:nvGraphicFramePr>
          <p:cNvPr id="5" name="Content Placeholder 2">
            <a:extLst>
              <a:ext uri="{FF2B5EF4-FFF2-40B4-BE49-F238E27FC236}">
                <a16:creationId xmlns:a16="http://schemas.microsoft.com/office/drawing/2014/main" id="{B4C7AAF0-B05C-7415-CE8C-0E48E67C2DD2}"/>
              </a:ext>
            </a:extLst>
          </p:cNvPr>
          <p:cNvGraphicFramePr>
            <a:graphicFrameLocks noGrp="1"/>
          </p:cNvGraphicFramePr>
          <p:nvPr>
            <p:ph idx="1"/>
            <p:extLst>
              <p:ext uri="{D42A27DB-BD31-4B8C-83A1-F6EECF244321}">
                <p14:modId xmlns:p14="http://schemas.microsoft.com/office/powerpoint/2010/main" val="1318015431"/>
              </p:ext>
            </p:extLst>
          </p:nvPr>
        </p:nvGraphicFramePr>
        <p:xfrm>
          <a:off x="288435" y="2131600"/>
          <a:ext cx="11402822" cy="426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3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C8221A89-FE35-4C46-8874-69154D2A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ont steps and columns of a majestic city building">
            <a:extLst>
              <a:ext uri="{FF2B5EF4-FFF2-40B4-BE49-F238E27FC236}">
                <a16:creationId xmlns:a16="http://schemas.microsoft.com/office/drawing/2014/main" id="{01A2F2C5-A879-7218-F4F7-BF2096163E43}"/>
              </a:ext>
            </a:extLst>
          </p:cNvPr>
          <p:cNvPicPr>
            <a:picLocks noChangeAspect="1"/>
          </p:cNvPicPr>
          <p:nvPr/>
        </p:nvPicPr>
        <p:blipFill rotWithShape="1">
          <a:blip r:embed="rId5">
            <a:duotone>
              <a:schemeClr val="bg2">
                <a:shade val="45000"/>
                <a:satMod val="135000"/>
              </a:schemeClr>
              <a:prstClr val="white"/>
            </a:duotone>
            <a:alphaModFix/>
          </a:blip>
          <a:srcRect t="11661" b="4069"/>
          <a:stretch/>
        </p:blipFill>
        <p:spPr>
          <a:xfrm>
            <a:off x="0" y="-8752"/>
            <a:ext cx="12192000" cy="6857991"/>
          </a:xfrm>
          <a:prstGeom prst="rect">
            <a:avLst/>
          </a:prstGeom>
          <a:effectLst>
            <a:innerShdw blurRad="977900" dist="723900" dir="18480000">
              <a:prstClr val="black"/>
            </a:innerShdw>
          </a:effectLst>
        </p:spPr>
      </p:pic>
      <p:sp>
        <p:nvSpPr>
          <p:cNvPr id="20" name="Rectangle 19">
            <a:extLst>
              <a:ext uri="{FF2B5EF4-FFF2-40B4-BE49-F238E27FC236}">
                <a16:creationId xmlns:a16="http://schemas.microsoft.com/office/drawing/2014/main" id="{259ACC7A-6809-44E9-A594-85696A6C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C667F4D-9D6F-5AB3-758C-0292D38479A2}"/>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400" dirty="0"/>
              <a:t>God has the Authority to Judge</a:t>
            </a:r>
          </a:p>
        </p:txBody>
      </p:sp>
      <p:sp>
        <p:nvSpPr>
          <p:cNvPr id="22" name="Rectangle 21">
            <a:extLst>
              <a:ext uri="{FF2B5EF4-FFF2-40B4-BE49-F238E27FC236}">
                <a16:creationId xmlns:a16="http://schemas.microsoft.com/office/drawing/2014/main" id="{79E62B6A-C5F9-4D52-9F66-877735827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5F95C49-E748-4D32-8417-22E5B6A6F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AE10EC-5E3B-4FC0-B43F-1E445000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6E3C-5264-BBBD-CAFD-197003C831B2}"/>
              </a:ext>
            </a:extLst>
          </p:cNvPr>
          <p:cNvSpPr>
            <a:spLocks noGrp="1"/>
          </p:cNvSpPr>
          <p:nvPr>
            <p:ph type="title"/>
          </p:nvPr>
        </p:nvSpPr>
        <p:spPr/>
        <p:txBody>
          <a:bodyPr/>
          <a:lstStyle/>
          <a:p>
            <a:r>
              <a:rPr lang="en-US" dirty="0"/>
              <a:t>God Chooses Jeremiah</a:t>
            </a:r>
          </a:p>
        </p:txBody>
      </p:sp>
      <p:sp>
        <p:nvSpPr>
          <p:cNvPr id="3" name="Content Placeholder 2">
            <a:extLst>
              <a:ext uri="{FF2B5EF4-FFF2-40B4-BE49-F238E27FC236}">
                <a16:creationId xmlns:a16="http://schemas.microsoft.com/office/drawing/2014/main" id="{372EDD22-8F9E-6173-4D26-836D4EEB47A1}"/>
              </a:ext>
            </a:extLst>
          </p:cNvPr>
          <p:cNvSpPr>
            <a:spLocks noGrp="1"/>
          </p:cNvSpPr>
          <p:nvPr>
            <p:ph idx="1"/>
          </p:nvPr>
        </p:nvSpPr>
        <p:spPr>
          <a:xfrm>
            <a:off x="238125" y="2009776"/>
            <a:ext cx="11791950" cy="4676774"/>
          </a:xfrm>
        </p:spPr>
        <p:txBody>
          <a:bodyPr>
            <a:normAutofit lnSpcReduction="10000"/>
          </a:bodyPr>
          <a:lstStyle/>
          <a:p>
            <a:r>
              <a:rPr lang="en-US" sz="3200" b="1" i="1" dirty="0">
                <a:effectLst>
                  <a:outerShdw blurRad="38100" dist="38100" dir="2700000" algn="tl">
                    <a:srgbClr val="000000">
                      <a:alpha val="43137"/>
                    </a:srgbClr>
                  </a:outerShdw>
                </a:effectLst>
              </a:rPr>
              <a:t>Then the word of the LORD came unto me, saying, Before I formed thee in the belly I knew thee; and before thou </a:t>
            </a:r>
            <a:r>
              <a:rPr lang="en-US" sz="3200" b="1" i="1" dirty="0" err="1">
                <a:effectLst>
                  <a:outerShdw blurRad="38100" dist="38100" dir="2700000" algn="tl">
                    <a:srgbClr val="000000">
                      <a:alpha val="43137"/>
                    </a:srgbClr>
                  </a:outerShdw>
                </a:effectLst>
              </a:rPr>
              <a:t>camest</a:t>
            </a:r>
            <a:r>
              <a:rPr lang="en-US" sz="3200" b="1" i="1" dirty="0">
                <a:effectLst>
                  <a:outerShdw blurRad="38100" dist="38100" dir="2700000" algn="tl">
                    <a:srgbClr val="000000">
                      <a:alpha val="43137"/>
                    </a:srgbClr>
                  </a:outerShdw>
                </a:effectLst>
              </a:rPr>
              <a:t> forth out of the womb I sanctified thee, and I ordained thee a prophet unto the nations…</a:t>
            </a:r>
          </a:p>
          <a:p>
            <a:r>
              <a:rPr lang="en-US" sz="3200" b="1" i="1" dirty="0">
                <a:effectLst>
                  <a:outerShdw blurRad="38100" dist="38100" dir="2700000" algn="tl">
                    <a:srgbClr val="000000">
                      <a:alpha val="43137"/>
                    </a:srgbClr>
                  </a:outerShdw>
                </a:effectLst>
              </a:rPr>
              <a:t>…And I will utter my judgments against them touching all their wickedness, who have forsaken me, and have burned incense unto other gods, and worshipped the works of their own hands. Thou therefore gird up thy loins, and arise, and speak unto them all that I command thee: be not dismayed at their faces, lest confound thee before them. </a:t>
            </a:r>
            <a:r>
              <a:rPr lang="en-US" sz="3200" dirty="0"/>
              <a:t>(Je 1:4–5, 16-17)</a:t>
            </a:r>
          </a:p>
        </p:txBody>
      </p:sp>
    </p:spTree>
    <p:extLst>
      <p:ext uri="{BB962C8B-B14F-4D97-AF65-F5344CB8AC3E}">
        <p14:creationId xmlns:p14="http://schemas.microsoft.com/office/powerpoint/2010/main" val="108398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5E4F-3E20-558C-67C3-0F3BB7992BEF}"/>
              </a:ext>
            </a:extLst>
          </p:cNvPr>
          <p:cNvSpPr>
            <a:spLocks noGrp="1"/>
          </p:cNvSpPr>
          <p:nvPr>
            <p:ph type="title"/>
          </p:nvPr>
        </p:nvSpPr>
        <p:spPr/>
        <p:txBody>
          <a:bodyPr/>
          <a:lstStyle/>
          <a:p>
            <a:r>
              <a:rPr lang="en-US" dirty="0"/>
              <a:t>Jerusalem’s Judgement</a:t>
            </a:r>
          </a:p>
        </p:txBody>
      </p:sp>
      <p:sp>
        <p:nvSpPr>
          <p:cNvPr id="3" name="Content Placeholder 2">
            <a:extLst>
              <a:ext uri="{FF2B5EF4-FFF2-40B4-BE49-F238E27FC236}">
                <a16:creationId xmlns:a16="http://schemas.microsoft.com/office/drawing/2014/main" id="{38AF6EA3-3566-B4F4-E058-EB34E103285A}"/>
              </a:ext>
            </a:extLst>
          </p:cNvPr>
          <p:cNvSpPr>
            <a:spLocks noGrp="1"/>
          </p:cNvSpPr>
          <p:nvPr>
            <p:ph idx="1"/>
          </p:nvPr>
        </p:nvSpPr>
        <p:spPr>
          <a:xfrm>
            <a:off x="347662" y="2143125"/>
            <a:ext cx="11496675" cy="4714875"/>
          </a:xfrm>
        </p:spPr>
        <p:txBody>
          <a:bodyPr>
            <a:normAutofit/>
          </a:bodyPr>
          <a:lstStyle/>
          <a:p>
            <a:r>
              <a:rPr lang="en-US" sz="3200" b="1" i="1" dirty="0">
                <a:effectLst>
                  <a:outerShdw blurRad="38100" dist="38100" dir="2700000" algn="tl">
                    <a:srgbClr val="000000">
                      <a:alpha val="43137"/>
                    </a:srgbClr>
                  </a:outerShdw>
                </a:effectLst>
              </a:rPr>
              <a:t>And burned the house of the LORD, and the king’s house; and all the houses of Jerusalem, and all the houses of the great men, burned he with fire: And all the army of the Chaldeans, that were with the captain of the guard, brake down all the walls of Jerusalem round about. Then </a:t>
            </a:r>
            <a:r>
              <a:rPr lang="en-US" sz="3200" b="1" i="1" dirty="0" err="1">
                <a:effectLst>
                  <a:outerShdw blurRad="38100" dist="38100" dir="2700000" algn="tl">
                    <a:srgbClr val="000000">
                      <a:alpha val="43137"/>
                    </a:srgbClr>
                  </a:outerShdw>
                </a:effectLst>
              </a:rPr>
              <a:t>Nebuzar-adan</a:t>
            </a:r>
            <a:r>
              <a:rPr lang="en-US" sz="3200" b="1" i="1" dirty="0">
                <a:effectLst>
                  <a:outerShdw blurRad="38100" dist="38100" dir="2700000" algn="tl">
                    <a:srgbClr val="000000">
                      <a:alpha val="43137"/>
                    </a:srgbClr>
                  </a:outerShdw>
                </a:effectLst>
              </a:rPr>
              <a:t> the captain of the guard carried away captive certain of the poor of the people, and the residue of the people that remained in the city, and those that fell away, that fell to the king of Babylon, and the rest of the multitude. </a:t>
            </a:r>
            <a:r>
              <a:rPr lang="en-US" sz="3200" dirty="0"/>
              <a:t>Je 52:13–16.</a:t>
            </a:r>
          </a:p>
        </p:txBody>
      </p:sp>
    </p:spTree>
    <p:extLst>
      <p:ext uri="{BB962C8B-B14F-4D97-AF65-F5344CB8AC3E}">
        <p14:creationId xmlns:p14="http://schemas.microsoft.com/office/powerpoint/2010/main" val="99749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63B4-7B13-D464-B0FA-B4D47FE4B33E}"/>
              </a:ext>
            </a:extLst>
          </p:cNvPr>
          <p:cNvSpPr>
            <a:spLocks noGrp="1"/>
          </p:cNvSpPr>
          <p:nvPr>
            <p:ph type="title"/>
          </p:nvPr>
        </p:nvSpPr>
        <p:spPr/>
        <p:txBody>
          <a:bodyPr/>
          <a:lstStyle/>
          <a:p>
            <a:r>
              <a:rPr lang="en-US" dirty="0"/>
              <a:t>Judah’s Judgement</a:t>
            </a:r>
          </a:p>
        </p:txBody>
      </p:sp>
      <p:sp>
        <p:nvSpPr>
          <p:cNvPr id="3" name="Content Placeholder 2">
            <a:extLst>
              <a:ext uri="{FF2B5EF4-FFF2-40B4-BE49-F238E27FC236}">
                <a16:creationId xmlns:a16="http://schemas.microsoft.com/office/drawing/2014/main" id="{474F599D-DE41-93FC-5D83-A7ED0D52BDD7}"/>
              </a:ext>
            </a:extLst>
          </p:cNvPr>
          <p:cNvSpPr>
            <a:spLocks noGrp="1"/>
          </p:cNvSpPr>
          <p:nvPr>
            <p:ph idx="1"/>
          </p:nvPr>
        </p:nvSpPr>
        <p:spPr>
          <a:xfrm>
            <a:off x="680321" y="2336873"/>
            <a:ext cx="10921129" cy="4321102"/>
          </a:xfrm>
        </p:spPr>
        <p:txBody>
          <a:bodyPr>
            <a:normAutofit/>
          </a:bodyPr>
          <a:lstStyle/>
          <a:p>
            <a:r>
              <a:rPr lang="en-US" sz="3200" b="1" i="1" dirty="0">
                <a:effectLst>
                  <a:outerShdw blurRad="38100" dist="38100" dir="2700000" algn="tl">
                    <a:srgbClr val="000000">
                      <a:alpha val="43137"/>
                    </a:srgbClr>
                  </a:outerShdw>
                </a:effectLst>
              </a:rPr>
              <a:t>In the third year of the reign of Jehoiakim king of Judah came Nebuchadnezzar king of Babylon unto Jerusalem, and besieged it. And the Lord gave Jehoiakim king of Judah into his hand, with part of the vessels of the house of God: which he carried into the land of Shinar to the house of his god; and he brought the vessels into the treasure house of his god </a:t>
            </a:r>
            <a:r>
              <a:rPr lang="en-US" sz="3200" dirty="0"/>
              <a:t>(Da 1.1-2)</a:t>
            </a:r>
            <a:endParaRPr lang="en-US" dirty="0"/>
          </a:p>
        </p:txBody>
      </p:sp>
    </p:spTree>
    <p:extLst>
      <p:ext uri="{BB962C8B-B14F-4D97-AF65-F5344CB8AC3E}">
        <p14:creationId xmlns:p14="http://schemas.microsoft.com/office/powerpoint/2010/main" val="406734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C8221A89-FE35-4C46-8874-69154D2A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ont steps and columns of a majestic city building">
            <a:extLst>
              <a:ext uri="{FF2B5EF4-FFF2-40B4-BE49-F238E27FC236}">
                <a16:creationId xmlns:a16="http://schemas.microsoft.com/office/drawing/2014/main" id="{01A2F2C5-A879-7218-F4F7-BF2096163E43}"/>
              </a:ext>
            </a:extLst>
          </p:cNvPr>
          <p:cNvPicPr>
            <a:picLocks noChangeAspect="1"/>
          </p:cNvPicPr>
          <p:nvPr/>
        </p:nvPicPr>
        <p:blipFill rotWithShape="1">
          <a:blip r:embed="rId5">
            <a:duotone>
              <a:schemeClr val="bg2">
                <a:shade val="45000"/>
                <a:satMod val="135000"/>
              </a:schemeClr>
              <a:prstClr val="white"/>
            </a:duotone>
            <a:alphaModFix/>
          </a:blip>
          <a:srcRect t="11661" b="4069"/>
          <a:stretch/>
        </p:blipFill>
        <p:spPr>
          <a:xfrm>
            <a:off x="0" y="-8752"/>
            <a:ext cx="12192000" cy="6857991"/>
          </a:xfrm>
          <a:prstGeom prst="rect">
            <a:avLst/>
          </a:prstGeom>
          <a:effectLst>
            <a:innerShdw blurRad="977900" dist="723900" dir="18480000">
              <a:prstClr val="black"/>
            </a:innerShdw>
          </a:effectLst>
        </p:spPr>
      </p:pic>
      <p:sp>
        <p:nvSpPr>
          <p:cNvPr id="20" name="Rectangle 19">
            <a:extLst>
              <a:ext uri="{FF2B5EF4-FFF2-40B4-BE49-F238E27FC236}">
                <a16:creationId xmlns:a16="http://schemas.microsoft.com/office/drawing/2014/main" id="{259ACC7A-6809-44E9-A594-85696A6C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C667F4D-9D6F-5AB3-758C-0292D38479A2}"/>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400" dirty="0"/>
              <a:t>God has the Authority to Bless</a:t>
            </a:r>
          </a:p>
        </p:txBody>
      </p:sp>
      <p:sp>
        <p:nvSpPr>
          <p:cNvPr id="22" name="Rectangle 21">
            <a:extLst>
              <a:ext uri="{FF2B5EF4-FFF2-40B4-BE49-F238E27FC236}">
                <a16:creationId xmlns:a16="http://schemas.microsoft.com/office/drawing/2014/main" id="{79E62B6A-C5F9-4D52-9F66-877735827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5F95C49-E748-4D32-8417-22E5B6A6F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AE10EC-5E3B-4FC0-B43F-1E445000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80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AE59-D256-5A1D-800D-4327DE083BB8}"/>
              </a:ext>
            </a:extLst>
          </p:cNvPr>
          <p:cNvSpPr>
            <a:spLocks noGrp="1"/>
          </p:cNvSpPr>
          <p:nvPr>
            <p:ph type="title"/>
          </p:nvPr>
        </p:nvSpPr>
        <p:spPr/>
        <p:txBody>
          <a:bodyPr/>
          <a:lstStyle/>
          <a:p>
            <a:r>
              <a:rPr lang="en-US" dirty="0"/>
              <a:t>Jeremiah’s Blessing</a:t>
            </a:r>
          </a:p>
        </p:txBody>
      </p:sp>
      <p:sp>
        <p:nvSpPr>
          <p:cNvPr id="3" name="Content Placeholder 2">
            <a:extLst>
              <a:ext uri="{FF2B5EF4-FFF2-40B4-BE49-F238E27FC236}">
                <a16:creationId xmlns:a16="http://schemas.microsoft.com/office/drawing/2014/main" id="{D1AACA25-E863-02E4-18BA-023C694B0746}"/>
              </a:ext>
            </a:extLst>
          </p:cNvPr>
          <p:cNvSpPr>
            <a:spLocks noGrp="1"/>
          </p:cNvSpPr>
          <p:nvPr>
            <p:ph idx="1"/>
          </p:nvPr>
        </p:nvSpPr>
        <p:spPr>
          <a:xfrm>
            <a:off x="409575" y="2336873"/>
            <a:ext cx="11306175" cy="4302052"/>
          </a:xfrm>
        </p:spPr>
        <p:txBody>
          <a:bodyPr>
            <a:normAutofit/>
          </a:bodyPr>
          <a:lstStyle/>
          <a:p>
            <a:r>
              <a:rPr lang="en-US" sz="3200" b="1" i="1" dirty="0">
                <a:effectLst>
                  <a:outerShdw blurRad="38100" dist="38100" dir="2700000" algn="tl">
                    <a:srgbClr val="000000">
                      <a:alpha val="43137"/>
                    </a:srgbClr>
                  </a:outerShdw>
                </a:effectLst>
              </a:rPr>
              <a:t>And they shall fight against thee; but they shall not prevail against thee; for I am with thee, saith the LORD, to deliver thee </a:t>
            </a:r>
            <a:r>
              <a:rPr lang="en-US" sz="3200" dirty="0"/>
              <a:t>(Je 1:19)…</a:t>
            </a:r>
          </a:p>
          <a:p>
            <a:r>
              <a:rPr lang="en-US" sz="3200" b="1" i="1" dirty="0">
                <a:effectLst>
                  <a:outerShdw blurRad="38100" dist="38100" dir="2700000" algn="tl">
                    <a:srgbClr val="000000">
                      <a:alpha val="43137"/>
                    </a:srgbClr>
                  </a:outerShdw>
                </a:effectLst>
              </a:rPr>
              <a:t>But the LORD is with me as a mighty terrible one: Therefore my persecutors shall stumble, and they shall not prevail: They shall be greatly ashamed; for they shall not prosper: Their everlasting confusion shall never be forgotten (</a:t>
            </a:r>
            <a:r>
              <a:rPr lang="en-US" sz="3200" dirty="0"/>
              <a:t>Je 20:11).</a:t>
            </a:r>
          </a:p>
        </p:txBody>
      </p:sp>
    </p:spTree>
    <p:extLst>
      <p:ext uri="{BB962C8B-B14F-4D97-AF65-F5344CB8AC3E}">
        <p14:creationId xmlns:p14="http://schemas.microsoft.com/office/powerpoint/2010/main" val="81392371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6745</TotalTime>
  <Words>1201</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הַבְּרָכָ֖ה וְהַקְּלָלָ֑ה</vt:lpstr>
      <vt:lpstr>Objective</vt:lpstr>
      <vt:lpstr>Rationale </vt:lpstr>
      <vt:lpstr>God has the Authority to Judge</vt:lpstr>
      <vt:lpstr>God Chooses Jeremiah</vt:lpstr>
      <vt:lpstr>Jerusalem’s Judgement</vt:lpstr>
      <vt:lpstr>Judah’s Judgement</vt:lpstr>
      <vt:lpstr>God has the Authority to Bless</vt:lpstr>
      <vt:lpstr>Jeremiah’s Blessing</vt:lpstr>
      <vt:lpstr>Jeremiah’s Blessings P2</vt:lpstr>
      <vt:lpstr>Daniel’s Blessings </vt:lpstr>
      <vt:lpstr>Daniel’s Blessings P2</vt:lpstr>
      <vt:lpstr>Judah’s Blessings in the Exile </vt:lpstr>
      <vt:lpstr>Judah’s Blessings After the Exile </vt:lpstr>
      <vt:lpstr>God has the Authority to Change His Verdict</vt:lpstr>
      <vt:lpstr>When People Change</vt:lpstr>
      <vt:lpstr>Daniel’s Intercessory Prayer of Repentance</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הַבְּרָכָ֖ה וְהַקְּלָלָ֑ה</dc:title>
  <dc:creator>Joseph Peters</dc:creator>
  <cp:lastModifiedBy>Joseph Peters</cp:lastModifiedBy>
  <cp:revision>3</cp:revision>
  <dcterms:created xsi:type="dcterms:W3CDTF">2023-11-07T22:51:01Z</dcterms:created>
  <dcterms:modified xsi:type="dcterms:W3CDTF">2023-11-12T15:16:36Z</dcterms:modified>
</cp:coreProperties>
</file>