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9" r:id="rId22"/>
    <p:sldId id="278" r:id="rId23"/>
    <p:sldId id="276" r:id="rId24"/>
    <p:sldId id="277" r:id="rId25"/>
    <p:sldId id="281" r:id="rId26"/>
    <p:sldId id="280"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9F"/>
    <a:srgbClr val="F09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306B5-AE38-4A35-A3B6-5A88E6E93444}"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592662D2-046E-46E7-8779-20EB0CD068F4}">
      <dgm:prSet/>
      <dgm:spPr>
        <a:solidFill>
          <a:schemeClr val="bg1">
            <a:lumMod val="85000"/>
            <a:lumOff val="15000"/>
          </a:schemeClr>
        </a:solidFill>
      </dgm:spPr>
      <dgm:t>
        <a:bodyPr/>
        <a:lstStyle/>
        <a:p>
          <a:r>
            <a:rPr lang="en-US"/>
            <a:t>Every Christian can study God’s Word more effectively </a:t>
          </a:r>
        </a:p>
      </dgm:t>
    </dgm:pt>
    <dgm:pt modelId="{4F6E7947-3225-4CB5-895E-20710762F76A}" type="parTrans" cxnId="{243D8A26-B5D2-4E7F-92B2-339111B65A0A}">
      <dgm:prSet/>
      <dgm:spPr/>
      <dgm:t>
        <a:bodyPr/>
        <a:lstStyle/>
        <a:p>
          <a:endParaRPr lang="en-US"/>
        </a:p>
      </dgm:t>
    </dgm:pt>
    <dgm:pt modelId="{805A28B0-FD2D-4EC8-9FFC-0EB44E7D0DF5}" type="sibTrans" cxnId="{243D8A26-B5D2-4E7F-92B2-339111B65A0A}">
      <dgm:prSet/>
      <dgm:spPr/>
      <dgm:t>
        <a:bodyPr/>
        <a:lstStyle/>
        <a:p>
          <a:endParaRPr lang="en-US"/>
        </a:p>
      </dgm:t>
    </dgm:pt>
    <dgm:pt modelId="{3C299F50-8AE9-44E1-9641-2159E5F66506}">
      <dgm:prSet/>
      <dgm:spPr>
        <a:solidFill>
          <a:schemeClr val="bg1">
            <a:lumMod val="85000"/>
            <a:lumOff val="15000"/>
          </a:schemeClr>
        </a:solidFill>
      </dgm:spPr>
      <dgm:t>
        <a:bodyPr/>
        <a:lstStyle/>
        <a:p>
          <a:r>
            <a:rPr lang="en-US"/>
            <a:t>By paying attention to these three concepts in word studies</a:t>
          </a:r>
        </a:p>
      </dgm:t>
    </dgm:pt>
    <dgm:pt modelId="{32FCA091-FE59-46BD-8375-8CBA0D41FBBF}" type="parTrans" cxnId="{337EFA29-785E-46D3-8294-334808C004AA}">
      <dgm:prSet/>
      <dgm:spPr/>
      <dgm:t>
        <a:bodyPr/>
        <a:lstStyle/>
        <a:p>
          <a:endParaRPr lang="en-US"/>
        </a:p>
      </dgm:t>
    </dgm:pt>
    <dgm:pt modelId="{F61DD304-718A-4A5B-B641-92BC75E0DE05}" type="sibTrans" cxnId="{337EFA29-785E-46D3-8294-334808C004AA}">
      <dgm:prSet/>
      <dgm:spPr/>
      <dgm:t>
        <a:bodyPr/>
        <a:lstStyle/>
        <a:p>
          <a:endParaRPr lang="en-US"/>
        </a:p>
      </dgm:t>
    </dgm:pt>
    <dgm:pt modelId="{F9FDF952-03C3-4353-8379-1C8ADFCDBB3D}" type="pres">
      <dgm:prSet presAssocID="{A54306B5-AE38-4A35-A3B6-5A88E6E93444}" presName="linear" presStyleCnt="0">
        <dgm:presLayoutVars>
          <dgm:animLvl val="lvl"/>
          <dgm:resizeHandles val="exact"/>
        </dgm:presLayoutVars>
      </dgm:prSet>
      <dgm:spPr/>
    </dgm:pt>
    <dgm:pt modelId="{5C7C187D-6ABF-41CB-94BC-B05B7E18A7AC}" type="pres">
      <dgm:prSet presAssocID="{592662D2-046E-46E7-8779-20EB0CD068F4}" presName="parentText" presStyleLbl="node1" presStyleIdx="0" presStyleCnt="2">
        <dgm:presLayoutVars>
          <dgm:chMax val="0"/>
          <dgm:bulletEnabled val="1"/>
        </dgm:presLayoutVars>
      </dgm:prSet>
      <dgm:spPr/>
    </dgm:pt>
    <dgm:pt modelId="{ACC55D1E-2283-41E9-9F7E-8AC82C9F2627}" type="pres">
      <dgm:prSet presAssocID="{805A28B0-FD2D-4EC8-9FFC-0EB44E7D0DF5}" presName="spacer" presStyleCnt="0"/>
      <dgm:spPr/>
    </dgm:pt>
    <dgm:pt modelId="{24EA0E90-591E-474D-9CE7-637118DDDE64}" type="pres">
      <dgm:prSet presAssocID="{3C299F50-8AE9-44E1-9641-2159E5F66506}" presName="parentText" presStyleLbl="node1" presStyleIdx="1" presStyleCnt="2">
        <dgm:presLayoutVars>
          <dgm:chMax val="0"/>
          <dgm:bulletEnabled val="1"/>
        </dgm:presLayoutVars>
      </dgm:prSet>
      <dgm:spPr/>
    </dgm:pt>
  </dgm:ptLst>
  <dgm:cxnLst>
    <dgm:cxn modelId="{243D8A26-B5D2-4E7F-92B2-339111B65A0A}" srcId="{A54306B5-AE38-4A35-A3B6-5A88E6E93444}" destId="{592662D2-046E-46E7-8779-20EB0CD068F4}" srcOrd="0" destOrd="0" parTransId="{4F6E7947-3225-4CB5-895E-20710762F76A}" sibTransId="{805A28B0-FD2D-4EC8-9FFC-0EB44E7D0DF5}"/>
    <dgm:cxn modelId="{337EFA29-785E-46D3-8294-334808C004AA}" srcId="{A54306B5-AE38-4A35-A3B6-5A88E6E93444}" destId="{3C299F50-8AE9-44E1-9641-2159E5F66506}" srcOrd="1" destOrd="0" parTransId="{32FCA091-FE59-46BD-8375-8CBA0D41FBBF}" sibTransId="{F61DD304-718A-4A5B-B641-92BC75E0DE05}"/>
    <dgm:cxn modelId="{BEB77264-9981-4411-A959-99B031B8E492}" type="presOf" srcId="{A54306B5-AE38-4A35-A3B6-5A88E6E93444}" destId="{F9FDF952-03C3-4353-8379-1C8ADFCDBB3D}" srcOrd="0" destOrd="0" presId="urn:microsoft.com/office/officeart/2005/8/layout/vList2"/>
    <dgm:cxn modelId="{6406E44D-A9C6-4917-AD9E-0E84CF397107}" type="presOf" srcId="{592662D2-046E-46E7-8779-20EB0CD068F4}" destId="{5C7C187D-6ABF-41CB-94BC-B05B7E18A7AC}" srcOrd="0" destOrd="0" presId="urn:microsoft.com/office/officeart/2005/8/layout/vList2"/>
    <dgm:cxn modelId="{AF45D8EA-57AE-4BE9-9A7E-3D9D4089F36E}" type="presOf" srcId="{3C299F50-8AE9-44E1-9641-2159E5F66506}" destId="{24EA0E90-591E-474D-9CE7-637118DDDE64}" srcOrd="0" destOrd="0" presId="urn:microsoft.com/office/officeart/2005/8/layout/vList2"/>
    <dgm:cxn modelId="{1ADBDD14-2A4D-4CE2-B1B9-C5A30348EC3B}" type="presParOf" srcId="{F9FDF952-03C3-4353-8379-1C8ADFCDBB3D}" destId="{5C7C187D-6ABF-41CB-94BC-B05B7E18A7AC}" srcOrd="0" destOrd="0" presId="urn:microsoft.com/office/officeart/2005/8/layout/vList2"/>
    <dgm:cxn modelId="{380EE21A-FA52-4B60-B734-B3D474209344}" type="presParOf" srcId="{F9FDF952-03C3-4353-8379-1C8ADFCDBB3D}" destId="{ACC55D1E-2283-41E9-9F7E-8AC82C9F2627}" srcOrd="1" destOrd="0" presId="urn:microsoft.com/office/officeart/2005/8/layout/vList2"/>
    <dgm:cxn modelId="{A3DA08C4-A657-4EDE-BC1B-991F78B05756}" type="presParOf" srcId="{F9FDF952-03C3-4353-8379-1C8ADFCDBB3D}" destId="{24EA0E90-591E-474D-9CE7-637118DDDE6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C70B34-5348-4D68-B5C1-9CA809F01E45}"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BA7DF1AB-85D8-406F-A35B-D16F8FB63591}">
      <dgm:prSet/>
      <dgm:spPr>
        <a:solidFill>
          <a:schemeClr val="bg1">
            <a:lumMod val="85000"/>
            <a:lumOff val="15000"/>
          </a:schemeClr>
        </a:solidFill>
      </dgm:spPr>
      <dgm:t>
        <a:bodyPr/>
        <a:lstStyle/>
        <a:p>
          <a:r>
            <a:rPr lang="en-US"/>
            <a:t>Pay Attention to the Context</a:t>
          </a:r>
        </a:p>
      </dgm:t>
    </dgm:pt>
    <dgm:pt modelId="{23035934-12C4-474D-B143-9A04D9F3DC3F}" type="parTrans" cxnId="{5AAD3C84-0FBA-4C1F-81B9-635153D95BDC}">
      <dgm:prSet/>
      <dgm:spPr/>
      <dgm:t>
        <a:bodyPr/>
        <a:lstStyle/>
        <a:p>
          <a:endParaRPr lang="en-US"/>
        </a:p>
      </dgm:t>
    </dgm:pt>
    <dgm:pt modelId="{1B0D1B03-D4E2-42F6-B2A3-51438CA2D498}" type="sibTrans" cxnId="{5AAD3C84-0FBA-4C1F-81B9-635153D95BDC}">
      <dgm:prSet/>
      <dgm:spPr/>
      <dgm:t>
        <a:bodyPr/>
        <a:lstStyle/>
        <a:p>
          <a:endParaRPr lang="en-US"/>
        </a:p>
      </dgm:t>
    </dgm:pt>
    <dgm:pt modelId="{58A18627-B018-44D2-A09F-99DBE7C303E3}">
      <dgm:prSet/>
      <dgm:spPr>
        <a:solidFill>
          <a:schemeClr val="bg1">
            <a:lumMod val="85000"/>
            <a:lumOff val="15000"/>
          </a:schemeClr>
        </a:solidFill>
      </dgm:spPr>
      <dgm:t>
        <a:bodyPr/>
        <a:lstStyle/>
        <a:p>
          <a:r>
            <a:rPr lang="en-US" dirty="0"/>
            <a:t>Pay Attention to the Semantic Field</a:t>
          </a:r>
        </a:p>
      </dgm:t>
    </dgm:pt>
    <dgm:pt modelId="{1379B66C-5193-4798-834B-F11845BCECD6}" type="parTrans" cxnId="{E0BB1FD8-A39D-4177-99BE-A703E3C24610}">
      <dgm:prSet/>
      <dgm:spPr/>
      <dgm:t>
        <a:bodyPr/>
        <a:lstStyle/>
        <a:p>
          <a:endParaRPr lang="en-US"/>
        </a:p>
      </dgm:t>
    </dgm:pt>
    <dgm:pt modelId="{FD7F915E-887A-43C9-A569-7269C8658595}" type="sibTrans" cxnId="{E0BB1FD8-A39D-4177-99BE-A703E3C24610}">
      <dgm:prSet/>
      <dgm:spPr/>
      <dgm:t>
        <a:bodyPr/>
        <a:lstStyle/>
        <a:p>
          <a:endParaRPr lang="en-US"/>
        </a:p>
      </dgm:t>
    </dgm:pt>
    <dgm:pt modelId="{C9AC8E1D-91A0-4431-874D-79B3C864CD4A}">
      <dgm:prSet/>
      <dgm:spPr>
        <a:solidFill>
          <a:schemeClr val="bg1">
            <a:lumMod val="85000"/>
            <a:lumOff val="15000"/>
          </a:schemeClr>
        </a:solidFill>
      </dgm:spPr>
      <dgm:t>
        <a:bodyPr/>
        <a:lstStyle/>
        <a:p>
          <a:r>
            <a:rPr lang="en-US"/>
            <a:t>Pay Attention to the Semantic Range</a:t>
          </a:r>
        </a:p>
      </dgm:t>
    </dgm:pt>
    <dgm:pt modelId="{00245BB4-68D1-4D96-AE63-272F1916B39D}" type="parTrans" cxnId="{657CD600-505C-4CAD-8056-07F26197E2EC}">
      <dgm:prSet/>
      <dgm:spPr/>
      <dgm:t>
        <a:bodyPr/>
        <a:lstStyle/>
        <a:p>
          <a:endParaRPr lang="en-US"/>
        </a:p>
      </dgm:t>
    </dgm:pt>
    <dgm:pt modelId="{3ABA4984-CD57-4211-AF43-4D81CE10D5B5}" type="sibTrans" cxnId="{657CD600-505C-4CAD-8056-07F26197E2EC}">
      <dgm:prSet/>
      <dgm:spPr/>
      <dgm:t>
        <a:bodyPr/>
        <a:lstStyle/>
        <a:p>
          <a:endParaRPr lang="en-US"/>
        </a:p>
      </dgm:t>
    </dgm:pt>
    <dgm:pt modelId="{4FA875B0-02E4-4F30-A800-CE1A5A77275C}" type="pres">
      <dgm:prSet presAssocID="{BAC70B34-5348-4D68-B5C1-9CA809F01E45}" presName="linear" presStyleCnt="0">
        <dgm:presLayoutVars>
          <dgm:animLvl val="lvl"/>
          <dgm:resizeHandles val="exact"/>
        </dgm:presLayoutVars>
      </dgm:prSet>
      <dgm:spPr/>
    </dgm:pt>
    <dgm:pt modelId="{959340B9-9E4D-415F-A804-D2E50514F361}" type="pres">
      <dgm:prSet presAssocID="{BA7DF1AB-85D8-406F-A35B-D16F8FB63591}" presName="parentText" presStyleLbl="node1" presStyleIdx="0" presStyleCnt="3">
        <dgm:presLayoutVars>
          <dgm:chMax val="0"/>
          <dgm:bulletEnabled val="1"/>
        </dgm:presLayoutVars>
      </dgm:prSet>
      <dgm:spPr/>
    </dgm:pt>
    <dgm:pt modelId="{85EF86B6-630D-4A9D-AA3F-6B95D0C27505}" type="pres">
      <dgm:prSet presAssocID="{1B0D1B03-D4E2-42F6-B2A3-51438CA2D498}" presName="spacer" presStyleCnt="0"/>
      <dgm:spPr/>
    </dgm:pt>
    <dgm:pt modelId="{DA76A354-D984-44CA-A41C-C2D779D20A1D}" type="pres">
      <dgm:prSet presAssocID="{58A18627-B018-44D2-A09F-99DBE7C303E3}" presName="parentText" presStyleLbl="node1" presStyleIdx="1" presStyleCnt="3">
        <dgm:presLayoutVars>
          <dgm:chMax val="0"/>
          <dgm:bulletEnabled val="1"/>
        </dgm:presLayoutVars>
      </dgm:prSet>
      <dgm:spPr/>
    </dgm:pt>
    <dgm:pt modelId="{74DCF3A1-25EA-435C-9861-51B1EA67B449}" type="pres">
      <dgm:prSet presAssocID="{FD7F915E-887A-43C9-A569-7269C8658595}" presName="spacer" presStyleCnt="0"/>
      <dgm:spPr/>
    </dgm:pt>
    <dgm:pt modelId="{A96ADA62-4299-4AEA-AF36-DCD8D359A69D}" type="pres">
      <dgm:prSet presAssocID="{C9AC8E1D-91A0-4431-874D-79B3C864CD4A}" presName="parentText" presStyleLbl="node1" presStyleIdx="2" presStyleCnt="3">
        <dgm:presLayoutVars>
          <dgm:chMax val="0"/>
          <dgm:bulletEnabled val="1"/>
        </dgm:presLayoutVars>
      </dgm:prSet>
      <dgm:spPr/>
    </dgm:pt>
  </dgm:ptLst>
  <dgm:cxnLst>
    <dgm:cxn modelId="{657CD600-505C-4CAD-8056-07F26197E2EC}" srcId="{BAC70B34-5348-4D68-B5C1-9CA809F01E45}" destId="{C9AC8E1D-91A0-4431-874D-79B3C864CD4A}" srcOrd="2" destOrd="0" parTransId="{00245BB4-68D1-4D96-AE63-272F1916B39D}" sibTransId="{3ABA4984-CD57-4211-AF43-4D81CE10D5B5}"/>
    <dgm:cxn modelId="{94A85F32-813C-4B4B-B902-2BF6EF5A90D0}" type="presOf" srcId="{BA7DF1AB-85D8-406F-A35B-D16F8FB63591}" destId="{959340B9-9E4D-415F-A804-D2E50514F361}" srcOrd="0" destOrd="0" presId="urn:microsoft.com/office/officeart/2005/8/layout/vList2"/>
    <dgm:cxn modelId="{5AAD3C84-0FBA-4C1F-81B9-635153D95BDC}" srcId="{BAC70B34-5348-4D68-B5C1-9CA809F01E45}" destId="{BA7DF1AB-85D8-406F-A35B-D16F8FB63591}" srcOrd="0" destOrd="0" parTransId="{23035934-12C4-474D-B143-9A04D9F3DC3F}" sibTransId="{1B0D1B03-D4E2-42F6-B2A3-51438CA2D498}"/>
    <dgm:cxn modelId="{EFBF26B1-612E-4AA9-802A-9103CEF416A4}" type="presOf" srcId="{58A18627-B018-44D2-A09F-99DBE7C303E3}" destId="{DA76A354-D984-44CA-A41C-C2D779D20A1D}" srcOrd="0" destOrd="0" presId="urn:microsoft.com/office/officeart/2005/8/layout/vList2"/>
    <dgm:cxn modelId="{4987ABCA-8438-4B48-AF83-36F275BB5750}" type="presOf" srcId="{C9AC8E1D-91A0-4431-874D-79B3C864CD4A}" destId="{A96ADA62-4299-4AEA-AF36-DCD8D359A69D}" srcOrd="0" destOrd="0" presId="urn:microsoft.com/office/officeart/2005/8/layout/vList2"/>
    <dgm:cxn modelId="{E0BB1FD8-A39D-4177-99BE-A703E3C24610}" srcId="{BAC70B34-5348-4D68-B5C1-9CA809F01E45}" destId="{58A18627-B018-44D2-A09F-99DBE7C303E3}" srcOrd="1" destOrd="0" parTransId="{1379B66C-5193-4798-834B-F11845BCECD6}" sibTransId="{FD7F915E-887A-43C9-A569-7269C8658595}"/>
    <dgm:cxn modelId="{941484F4-F829-4478-BE1F-5F0E366C25F3}" type="presOf" srcId="{BAC70B34-5348-4D68-B5C1-9CA809F01E45}" destId="{4FA875B0-02E4-4F30-A800-CE1A5A77275C}" srcOrd="0" destOrd="0" presId="urn:microsoft.com/office/officeart/2005/8/layout/vList2"/>
    <dgm:cxn modelId="{D1E895A1-FD7F-4C2B-8042-CDA03031E429}" type="presParOf" srcId="{4FA875B0-02E4-4F30-A800-CE1A5A77275C}" destId="{959340B9-9E4D-415F-A804-D2E50514F361}" srcOrd="0" destOrd="0" presId="urn:microsoft.com/office/officeart/2005/8/layout/vList2"/>
    <dgm:cxn modelId="{B6F1AC15-98A1-4221-A7A0-F68DB13DA208}" type="presParOf" srcId="{4FA875B0-02E4-4F30-A800-CE1A5A77275C}" destId="{85EF86B6-630D-4A9D-AA3F-6B95D0C27505}" srcOrd="1" destOrd="0" presId="urn:microsoft.com/office/officeart/2005/8/layout/vList2"/>
    <dgm:cxn modelId="{307333B6-BF92-4A7E-8DD6-69C89E20D4E1}" type="presParOf" srcId="{4FA875B0-02E4-4F30-A800-CE1A5A77275C}" destId="{DA76A354-D984-44CA-A41C-C2D779D20A1D}" srcOrd="2" destOrd="0" presId="urn:microsoft.com/office/officeart/2005/8/layout/vList2"/>
    <dgm:cxn modelId="{494F9F70-B5C7-465E-8AE1-44F196CDB2FC}" type="presParOf" srcId="{4FA875B0-02E4-4F30-A800-CE1A5A77275C}" destId="{74DCF3A1-25EA-435C-9861-51B1EA67B449}" srcOrd="3" destOrd="0" presId="urn:microsoft.com/office/officeart/2005/8/layout/vList2"/>
    <dgm:cxn modelId="{7BAEE2FF-D1DC-4D4C-AABD-E564DF9210A8}" type="presParOf" srcId="{4FA875B0-02E4-4F30-A800-CE1A5A77275C}" destId="{A96ADA62-4299-4AEA-AF36-DCD8D359A69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4306B5-AE38-4A35-A3B6-5A88E6E93444}"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592662D2-046E-46E7-8779-20EB0CD068F4}">
      <dgm:prSet/>
      <dgm:spPr>
        <a:solidFill>
          <a:schemeClr val="bg1">
            <a:lumMod val="85000"/>
            <a:lumOff val="15000"/>
          </a:schemeClr>
        </a:solidFill>
      </dgm:spPr>
      <dgm:t>
        <a:bodyPr/>
        <a:lstStyle/>
        <a:p>
          <a:r>
            <a:rPr lang="en-US"/>
            <a:t>Every Christian can study God’s Word more effectively </a:t>
          </a:r>
        </a:p>
      </dgm:t>
    </dgm:pt>
    <dgm:pt modelId="{4F6E7947-3225-4CB5-895E-20710762F76A}" type="parTrans" cxnId="{243D8A26-B5D2-4E7F-92B2-339111B65A0A}">
      <dgm:prSet/>
      <dgm:spPr/>
      <dgm:t>
        <a:bodyPr/>
        <a:lstStyle/>
        <a:p>
          <a:endParaRPr lang="en-US"/>
        </a:p>
      </dgm:t>
    </dgm:pt>
    <dgm:pt modelId="{805A28B0-FD2D-4EC8-9FFC-0EB44E7D0DF5}" type="sibTrans" cxnId="{243D8A26-B5D2-4E7F-92B2-339111B65A0A}">
      <dgm:prSet/>
      <dgm:spPr/>
      <dgm:t>
        <a:bodyPr/>
        <a:lstStyle/>
        <a:p>
          <a:endParaRPr lang="en-US"/>
        </a:p>
      </dgm:t>
    </dgm:pt>
    <dgm:pt modelId="{3C299F50-8AE9-44E1-9641-2159E5F66506}">
      <dgm:prSet/>
      <dgm:spPr>
        <a:solidFill>
          <a:schemeClr val="bg1">
            <a:lumMod val="85000"/>
            <a:lumOff val="15000"/>
          </a:schemeClr>
        </a:solidFill>
      </dgm:spPr>
      <dgm:t>
        <a:bodyPr/>
        <a:lstStyle/>
        <a:p>
          <a:r>
            <a:rPr lang="en-US"/>
            <a:t>By paying attention to these three concepts in word studies</a:t>
          </a:r>
        </a:p>
      </dgm:t>
    </dgm:pt>
    <dgm:pt modelId="{32FCA091-FE59-46BD-8375-8CBA0D41FBBF}" type="parTrans" cxnId="{337EFA29-785E-46D3-8294-334808C004AA}">
      <dgm:prSet/>
      <dgm:spPr/>
      <dgm:t>
        <a:bodyPr/>
        <a:lstStyle/>
        <a:p>
          <a:endParaRPr lang="en-US"/>
        </a:p>
      </dgm:t>
    </dgm:pt>
    <dgm:pt modelId="{F61DD304-718A-4A5B-B641-92BC75E0DE05}" type="sibTrans" cxnId="{337EFA29-785E-46D3-8294-334808C004AA}">
      <dgm:prSet/>
      <dgm:spPr/>
      <dgm:t>
        <a:bodyPr/>
        <a:lstStyle/>
        <a:p>
          <a:endParaRPr lang="en-US"/>
        </a:p>
      </dgm:t>
    </dgm:pt>
    <dgm:pt modelId="{F9FDF952-03C3-4353-8379-1C8ADFCDBB3D}" type="pres">
      <dgm:prSet presAssocID="{A54306B5-AE38-4A35-A3B6-5A88E6E93444}" presName="linear" presStyleCnt="0">
        <dgm:presLayoutVars>
          <dgm:animLvl val="lvl"/>
          <dgm:resizeHandles val="exact"/>
        </dgm:presLayoutVars>
      </dgm:prSet>
      <dgm:spPr/>
    </dgm:pt>
    <dgm:pt modelId="{5C7C187D-6ABF-41CB-94BC-B05B7E18A7AC}" type="pres">
      <dgm:prSet presAssocID="{592662D2-046E-46E7-8779-20EB0CD068F4}" presName="parentText" presStyleLbl="node1" presStyleIdx="0" presStyleCnt="2">
        <dgm:presLayoutVars>
          <dgm:chMax val="0"/>
          <dgm:bulletEnabled val="1"/>
        </dgm:presLayoutVars>
      </dgm:prSet>
      <dgm:spPr/>
    </dgm:pt>
    <dgm:pt modelId="{ACC55D1E-2283-41E9-9F7E-8AC82C9F2627}" type="pres">
      <dgm:prSet presAssocID="{805A28B0-FD2D-4EC8-9FFC-0EB44E7D0DF5}" presName="spacer" presStyleCnt="0"/>
      <dgm:spPr/>
    </dgm:pt>
    <dgm:pt modelId="{24EA0E90-591E-474D-9CE7-637118DDDE64}" type="pres">
      <dgm:prSet presAssocID="{3C299F50-8AE9-44E1-9641-2159E5F66506}" presName="parentText" presStyleLbl="node1" presStyleIdx="1" presStyleCnt="2">
        <dgm:presLayoutVars>
          <dgm:chMax val="0"/>
          <dgm:bulletEnabled val="1"/>
        </dgm:presLayoutVars>
      </dgm:prSet>
      <dgm:spPr/>
    </dgm:pt>
  </dgm:ptLst>
  <dgm:cxnLst>
    <dgm:cxn modelId="{243D8A26-B5D2-4E7F-92B2-339111B65A0A}" srcId="{A54306B5-AE38-4A35-A3B6-5A88E6E93444}" destId="{592662D2-046E-46E7-8779-20EB0CD068F4}" srcOrd="0" destOrd="0" parTransId="{4F6E7947-3225-4CB5-895E-20710762F76A}" sibTransId="{805A28B0-FD2D-4EC8-9FFC-0EB44E7D0DF5}"/>
    <dgm:cxn modelId="{337EFA29-785E-46D3-8294-334808C004AA}" srcId="{A54306B5-AE38-4A35-A3B6-5A88E6E93444}" destId="{3C299F50-8AE9-44E1-9641-2159E5F66506}" srcOrd="1" destOrd="0" parTransId="{32FCA091-FE59-46BD-8375-8CBA0D41FBBF}" sibTransId="{F61DD304-718A-4A5B-B641-92BC75E0DE05}"/>
    <dgm:cxn modelId="{BEB77264-9981-4411-A959-99B031B8E492}" type="presOf" srcId="{A54306B5-AE38-4A35-A3B6-5A88E6E93444}" destId="{F9FDF952-03C3-4353-8379-1C8ADFCDBB3D}" srcOrd="0" destOrd="0" presId="urn:microsoft.com/office/officeart/2005/8/layout/vList2"/>
    <dgm:cxn modelId="{6406E44D-A9C6-4917-AD9E-0E84CF397107}" type="presOf" srcId="{592662D2-046E-46E7-8779-20EB0CD068F4}" destId="{5C7C187D-6ABF-41CB-94BC-B05B7E18A7AC}" srcOrd="0" destOrd="0" presId="urn:microsoft.com/office/officeart/2005/8/layout/vList2"/>
    <dgm:cxn modelId="{AF45D8EA-57AE-4BE9-9A7E-3D9D4089F36E}" type="presOf" srcId="{3C299F50-8AE9-44E1-9641-2159E5F66506}" destId="{24EA0E90-591E-474D-9CE7-637118DDDE64}" srcOrd="0" destOrd="0" presId="urn:microsoft.com/office/officeart/2005/8/layout/vList2"/>
    <dgm:cxn modelId="{1ADBDD14-2A4D-4CE2-B1B9-C5A30348EC3B}" type="presParOf" srcId="{F9FDF952-03C3-4353-8379-1C8ADFCDBB3D}" destId="{5C7C187D-6ABF-41CB-94BC-B05B7E18A7AC}" srcOrd="0" destOrd="0" presId="urn:microsoft.com/office/officeart/2005/8/layout/vList2"/>
    <dgm:cxn modelId="{380EE21A-FA52-4B60-B734-B3D474209344}" type="presParOf" srcId="{F9FDF952-03C3-4353-8379-1C8ADFCDBB3D}" destId="{ACC55D1E-2283-41E9-9F7E-8AC82C9F2627}" srcOrd="1" destOrd="0" presId="urn:microsoft.com/office/officeart/2005/8/layout/vList2"/>
    <dgm:cxn modelId="{A3DA08C4-A657-4EDE-BC1B-991F78B05756}" type="presParOf" srcId="{F9FDF952-03C3-4353-8379-1C8ADFCDBB3D}" destId="{24EA0E90-591E-474D-9CE7-637118DDDE6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C70B34-5348-4D68-B5C1-9CA809F01E45}"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BA7DF1AB-85D8-406F-A35B-D16F8FB63591}">
      <dgm:prSet/>
      <dgm:spPr>
        <a:solidFill>
          <a:schemeClr val="bg1">
            <a:lumMod val="85000"/>
            <a:lumOff val="15000"/>
          </a:schemeClr>
        </a:solidFill>
      </dgm:spPr>
      <dgm:t>
        <a:bodyPr/>
        <a:lstStyle/>
        <a:p>
          <a:r>
            <a:rPr lang="en-US"/>
            <a:t>Pay Attention to the Context</a:t>
          </a:r>
        </a:p>
      </dgm:t>
    </dgm:pt>
    <dgm:pt modelId="{23035934-12C4-474D-B143-9A04D9F3DC3F}" type="parTrans" cxnId="{5AAD3C84-0FBA-4C1F-81B9-635153D95BDC}">
      <dgm:prSet/>
      <dgm:spPr/>
      <dgm:t>
        <a:bodyPr/>
        <a:lstStyle/>
        <a:p>
          <a:endParaRPr lang="en-US"/>
        </a:p>
      </dgm:t>
    </dgm:pt>
    <dgm:pt modelId="{1B0D1B03-D4E2-42F6-B2A3-51438CA2D498}" type="sibTrans" cxnId="{5AAD3C84-0FBA-4C1F-81B9-635153D95BDC}">
      <dgm:prSet/>
      <dgm:spPr/>
      <dgm:t>
        <a:bodyPr/>
        <a:lstStyle/>
        <a:p>
          <a:endParaRPr lang="en-US"/>
        </a:p>
      </dgm:t>
    </dgm:pt>
    <dgm:pt modelId="{58A18627-B018-44D2-A09F-99DBE7C303E3}">
      <dgm:prSet/>
      <dgm:spPr>
        <a:solidFill>
          <a:schemeClr val="bg1">
            <a:lumMod val="85000"/>
            <a:lumOff val="15000"/>
          </a:schemeClr>
        </a:solidFill>
      </dgm:spPr>
      <dgm:t>
        <a:bodyPr/>
        <a:lstStyle/>
        <a:p>
          <a:r>
            <a:rPr lang="en-US" dirty="0"/>
            <a:t>Pay Attention to the Semantic Field</a:t>
          </a:r>
        </a:p>
      </dgm:t>
    </dgm:pt>
    <dgm:pt modelId="{1379B66C-5193-4798-834B-F11845BCECD6}" type="parTrans" cxnId="{E0BB1FD8-A39D-4177-99BE-A703E3C24610}">
      <dgm:prSet/>
      <dgm:spPr/>
      <dgm:t>
        <a:bodyPr/>
        <a:lstStyle/>
        <a:p>
          <a:endParaRPr lang="en-US"/>
        </a:p>
      </dgm:t>
    </dgm:pt>
    <dgm:pt modelId="{FD7F915E-887A-43C9-A569-7269C8658595}" type="sibTrans" cxnId="{E0BB1FD8-A39D-4177-99BE-A703E3C24610}">
      <dgm:prSet/>
      <dgm:spPr/>
      <dgm:t>
        <a:bodyPr/>
        <a:lstStyle/>
        <a:p>
          <a:endParaRPr lang="en-US"/>
        </a:p>
      </dgm:t>
    </dgm:pt>
    <dgm:pt modelId="{C9AC8E1D-91A0-4431-874D-79B3C864CD4A}">
      <dgm:prSet/>
      <dgm:spPr>
        <a:solidFill>
          <a:schemeClr val="bg1">
            <a:lumMod val="85000"/>
            <a:lumOff val="15000"/>
          </a:schemeClr>
        </a:solidFill>
      </dgm:spPr>
      <dgm:t>
        <a:bodyPr/>
        <a:lstStyle/>
        <a:p>
          <a:r>
            <a:rPr lang="en-US"/>
            <a:t>Pay Attention to the Semantic Range</a:t>
          </a:r>
        </a:p>
      </dgm:t>
    </dgm:pt>
    <dgm:pt modelId="{00245BB4-68D1-4D96-AE63-272F1916B39D}" type="parTrans" cxnId="{657CD600-505C-4CAD-8056-07F26197E2EC}">
      <dgm:prSet/>
      <dgm:spPr/>
      <dgm:t>
        <a:bodyPr/>
        <a:lstStyle/>
        <a:p>
          <a:endParaRPr lang="en-US"/>
        </a:p>
      </dgm:t>
    </dgm:pt>
    <dgm:pt modelId="{3ABA4984-CD57-4211-AF43-4D81CE10D5B5}" type="sibTrans" cxnId="{657CD600-505C-4CAD-8056-07F26197E2EC}">
      <dgm:prSet/>
      <dgm:spPr/>
      <dgm:t>
        <a:bodyPr/>
        <a:lstStyle/>
        <a:p>
          <a:endParaRPr lang="en-US"/>
        </a:p>
      </dgm:t>
    </dgm:pt>
    <dgm:pt modelId="{4FA875B0-02E4-4F30-A800-CE1A5A77275C}" type="pres">
      <dgm:prSet presAssocID="{BAC70B34-5348-4D68-B5C1-9CA809F01E45}" presName="linear" presStyleCnt="0">
        <dgm:presLayoutVars>
          <dgm:animLvl val="lvl"/>
          <dgm:resizeHandles val="exact"/>
        </dgm:presLayoutVars>
      </dgm:prSet>
      <dgm:spPr/>
    </dgm:pt>
    <dgm:pt modelId="{959340B9-9E4D-415F-A804-D2E50514F361}" type="pres">
      <dgm:prSet presAssocID="{BA7DF1AB-85D8-406F-A35B-D16F8FB63591}" presName="parentText" presStyleLbl="node1" presStyleIdx="0" presStyleCnt="3">
        <dgm:presLayoutVars>
          <dgm:chMax val="0"/>
          <dgm:bulletEnabled val="1"/>
        </dgm:presLayoutVars>
      </dgm:prSet>
      <dgm:spPr/>
    </dgm:pt>
    <dgm:pt modelId="{85EF86B6-630D-4A9D-AA3F-6B95D0C27505}" type="pres">
      <dgm:prSet presAssocID="{1B0D1B03-D4E2-42F6-B2A3-51438CA2D498}" presName="spacer" presStyleCnt="0"/>
      <dgm:spPr/>
    </dgm:pt>
    <dgm:pt modelId="{DA76A354-D984-44CA-A41C-C2D779D20A1D}" type="pres">
      <dgm:prSet presAssocID="{58A18627-B018-44D2-A09F-99DBE7C303E3}" presName="parentText" presStyleLbl="node1" presStyleIdx="1" presStyleCnt="3">
        <dgm:presLayoutVars>
          <dgm:chMax val="0"/>
          <dgm:bulletEnabled val="1"/>
        </dgm:presLayoutVars>
      </dgm:prSet>
      <dgm:spPr/>
    </dgm:pt>
    <dgm:pt modelId="{74DCF3A1-25EA-435C-9861-51B1EA67B449}" type="pres">
      <dgm:prSet presAssocID="{FD7F915E-887A-43C9-A569-7269C8658595}" presName="spacer" presStyleCnt="0"/>
      <dgm:spPr/>
    </dgm:pt>
    <dgm:pt modelId="{A96ADA62-4299-4AEA-AF36-DCD8D359A69D}" type="pres">
      <dgm:prSet presAssocID="{C9AC8E1D-91A0-4431-874D-79B3C864CD4A}" presName="parentText" presStyleLbl="node1" presStyleIdx="2" presStyleCnt="3">
        <dgm:presLayoutVars>
          <dgm:chMax val="0"/>
          <dgm:bulletEnabled val="1"/>
        </dgm:presLayoutVars>
      </dgm:prSet>
      <dgm:spPr/>
    </dgm:pt>
  </dgm:ptLst>
  <dgm:cxnLst>
    <dgm:cxn modelId="{657CD600-505C-4CAD-8056-07F26197E2EC}" srcId="{BAC70B34-5348-4D68-B5C1-9CA809F01E45}" destId="{C9AC8E1D-91A0-4431-874D-79B3C864CD4A}" srcOrd="2" destOrd="0" parTransId="{00245BB4-68D1-4D96-AE63-272F1916B39D}" sibTransId="{3ABA4984-CD57-4211-AF43-4D81CE10D5B5}"/>
    <dgm:cxn modelId="{94A85F32-813C-4B4B-B902-2BF6EF5A90D0}" type="presOf" srcId="{BA7DF1AB-85D8-406F-A35B-D16F8FB63591}" destId="{959340B9-9E4D-415F-A804-D2E50514F361}" srcOrd="0" destOrd="0" presId="urn:microsoft.com/office/officeart/2005/8/layout/vList2"/>
    <dgm:cxn modelId="{5AAD3C84-0FBA-4C1F-81B9-635153D95BDC}" srcId="{BAC70B34-5348-4D68-B5C1-9CA809F01E45}" destId="{BA7DF1AB-85D8-406F-A35B-D16F8FB63591}" srcOrd="0" destOrd="0" parTransId="{23035934-12C4-474D-B143-9A04D9F3DC3F}" sibTransId="{1B0D1B03-D4E2-42F6-B2A3-51438CA2D498}"/>
    <dgm:cxn modelId="{EFBF26B1-612E-4AA9-802A-9103CEF416A4}" type="presOf" srcId="{58A18627-B018-44D2-A09F-99DBE7C303E3}" destId="{DA76A354-D984-44CA-A41C-C2D779D20A1D}" srcOrd="0" destOrd="0" presId="urn:microsoft.com/office/officeart/2005/8/layout/vList2"/>
    <dgm:cxn modelId="{4987ABCA-8438-4B48-AF83-36F275BB5750}" type="presOf" srcId="{C9AC8E1D-91A0-4431-874D-79B3C864CD4A}" destId="{A96ADA62-4299-4AEA-AF36-DCD8D359A69D}" srcOrd="0" destOrd="0" presId="urn:microsoft.com/office/officeart/2005/8/layout/vList2"/>
    <dgm:cxn modelId="{E0BB1FD8-A39D-4177-99BE-A703E3C24610}" srcId="{BAC70B34-5348-4D68-B5C1-9CA809F01E45}" destId="{58A18627-B018-44D2-A09F-99DBE7C303E3}" srcOrd="1" destOrd="0" parTransId="{1379B66C-5193-4798-834B-F11845BCECD6}" sibTransId="{FD7F915E-887A-43C9-A569-7269C8658595}"/>
    <dgm:cxn modelId="{941484F4-F829-4478-BE1F-5F0E366C25F3}" type="presOf" srcId="{BAC70B34-5348-4D68-B5C1-9CA809F01E45}" destId="{4FA875B0-02E4-4F30-A800-CE1A5A77275C}" srcOrd="0" destOrd="0" presId="urn:microsoft.com/office/officeart/2005/8/layout/vList2"/>
    <dgm:cxn modelId="{D1E895A1-FD7F-4C2B-8042-CDA03031E429}" type="presParOf" srcId="{4FA875B0-02E4-4F30-A800-CE1A5A77275C}" destId="{959340B9-9E4D-415F-A804-D2E50514F361}" srcOrd="0" destOrd="0" presId="urn:microsoft.com/office/officeart/2005/8/layout/vList2"/>
    <dgm:cxn modelId="{B6F1AC15-98A1-4221-A7A0-F68DB13DA208}" type="presParOf" srcId="{4FA875B0-02E4-4F30-A800-CE1A5A77275C}" destId="{85EF86B6-630D-4A9D-AA3F-6B95D0C27505}" srcOrd="1" destOrd="0" presId="urn:microsoft.com/office/officeart/2005/8/layout/vList2"/>
    <dgm:cxn modelId="{307333B6-BF92-4A7E-8DD6-69C89E20D4E1}" type="presParOf" srcId="{4FA875B0-02E4-4F30-A800-CE1A5A77275C}" destId="{DA76A354-D984-44CA-A41C-C2D779D20A1D}" srcOrd="2" destOrd="0" presId="urn:microsoft.com/office/officeart/2005/8/layout/vList2"/>
    <dgm:cxn modelId="{494F9F70-B5C7-465E-8AE1-44F196CDB2FC}" type="presParOf" srcId="{4FA875B0-02E4-4F30-A800-CE1A5A77275C}" destId="{74DCF3A1-25EA-435C-9861-51B1EA67B449}" srcOrd="3" destOrd="0" presId="urn:microsoft.com/office/officeart/2005/8/layout/vList2"/>
    <dgm:cxn modelId="{7BAEE2FF-D1DC-4D4C-AABD-E564DF9210A8}" type="presParOf" srcId="{4FA875B0-02E4-4F30-A800-CE1A5A77275C}" destId="{A96ADA62-4299-4AEA-AF36-DCD8D359A69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C187D-6ABF-41CB-94BC-B05B7E18A7AC}">
      <dsp:nvSpPr>
        <dsp:cNvPr id="0" name=""/>
        <dsp:cNvSpPr/>
      </dsp:nvSpPr>
      <dsp:spPr>
        <a:xfrm>
          <a:off x="0" y="409277"/>
          <a:ext cx="6261100" cy="23166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Every Christian can study God’s Word more effectively </a:t>
          </a:r>
        </a:p>
      </dsp:txBody>
      <dsp:txXfrm>
        <a:off x="113087" y="522364"/>
        <a:ext cx="6034926" cy="2090426"/>
      </dsp:txXfrm>
    </dsp:sp>
    <dsp:sp modelId="{24EA0E90-591E-474D-9CE7-637118DDDE64}">
      <dsp:nvSpPr>
        <dsp:cNvPr id="0" name=""/>
        <dsp:cNvSpPr/>
      </dsp:nvSpPr>
      <dsp:spPr>
        <a:xfrm>
          <a:off x="0" y="2852597"/>
          <a:ext cx="6261100" cy="23166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By paying attention to these three concepts in word studies</a:t>
          </a:r>
        </a:p>
      </dsp:txBody>
      <dsp:txXfrm>
        <a:off x="113087" y="2965684"/>
        <a:ext cx="6034926" cy="2090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340B9-9E4D-415F-A804-D2E50514F361}">
      <dsp:nvSpPr>
        <dsp:cNvPr id="0" name=""/>
        <dsp:cNvSpPr/>
      </dsp:nvSpPr>
      <dsp:spPr>
        <a:xfrm>
          <a:off x="0" y="53462"/>
          <a:ext cx="6261100" cy="173745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Pay Attention to the Context</a:t>
          </a:r>
        </a:p>
      </dsp:txBody>
      <dsp:txXfrm>
        <a:off x="84815" y="138277"/>
        <a:ext cx="6091470" cy="1567820"/>
      </dsp:txXfrm>
    </dsp:sp>
    <dsp:sp modelId="{DA76A354-D984-44CA-A41C-C2D779D20A1D}">
      <dsp:nvSpPr>
        <dsp:cNvPr id="0" name=""/>
        <dsp:cNvSpPr/>
      </dsp:nvSpPr>
      <dsp:spPr>
        <a:xfrm>
          <a:off x="0" y="1920512"/>
          <a:ext cx="6261100" cy="173745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Pay Attention to the Semantic Field</a:t>
          </a:r>
        </a:p>
      </dsp:txBody>
      <dsp:txXfrm>
        <a:off x="84815" y="2005327"/>
        <a:ext cx="6091470" cy="1567820"/>
      </dsp:txXfrm>
    </dsp:sp>
    <dsp:sp modelId="{A96ADA62-4299-4AEA-AF36-DCD8D359A69D}">
      <dsp:nvSpPr>
        <dsp:cNvPr id="0" name=""/>
        <dsp:cNvSpPr/>
      </dsp:nvSpPr>
      <dsp:spPr>
        <a:xfrm>
          <a:off x="0" y="3787562"/>
          <a:ext cx="6261100" cy="173745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Pay Attention to the Semantic Range</a:t>
          </a:r>
        </a:p>
      </dsp:txBody>
      <dsp:txXfrm>
        <a:off x="84815" y="3872377"/>
        <a:ext cx="6091470" cy="1567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C187D-6ABF-41CB-94BC-B05B7E18A7AC}">
      <dsp:nvSpPr>
        <dsp:cNvPr id="0" name=""/>
        <dsp:cNvSpPr/>
      </dsp:nvSpPr>
      <dsp:spPr>
        <a:xfrm>
          <a:off x="0" y="409277"/>
          <a:ext cx="6261100" cy="23166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Every Christian can study God’s Word more effectively </a:t>
          </a:r>
        </a:p>
      </dsp:txBody>
      <dsp:txXfrm>
        <a:off x="113087" y="522364"/>
        <a:ext cx="6034926" cy="2090426"/>
      </dsp:txXfrm>
    </dsp:sp>
    <dsp:sp modelId="{24EA0E90-591E-474D-9CE7-637118DDDE64}">
      <dsp:nvSpPr>
        <dsp:cNvPr id="0" name=""/>
        <dsp:cNvSpPr/>
      </dsp:nvSpPr>
      <dsp:spPr>
        <a:xfrm>
          <a:off x="0" y="2852597"/>
          <a:ext cx="6261100" cy="23166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By paying attention to these three concepts in word studies</a:t>
          </a:r>
        </a:p>
      </dsp:txBody>
      <dsp:txXfrm>
        <a:off x="113087" y="2965684"/>
        <a:ext cx="6034926" cy="20904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340B9-9E4D-415F-A804-D2E50514F361}">
      <dsp:nvSpPr>
        <dsp:cNvPr id="0" name=""/>
        <dsp:cNvSpPr/>
      </dsp:nvSpPr>
      <dsp:spPr>
        <a:xfrm>
          <a:off x="0" y="53462"/>
          <a:ext cx="6261100" cy="173745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Pay Attention to the Context</a:t>
          </a:r>
        </a:p>
      </dsp:txBody>
      <dsp:txXfrm>
        <a:off x="84815" y="138277"/>
        <a:ext cx="6091470" cy="1567820"/>
      </dsp:txXfrm>
    </dsp:sp>
    <dsp:sp modelId="{DA76A354-D984-44CA-A41C-C2D779D20A1D}">
      <dsp:nvSpPr>
        <dsp:cNvPr id="0" name=""/>
        <dsp:cNvSpPr/>
      </dsp:nvSpPr>
      <dsp:spPr>
        <a:xfrm>
          <a:off x="0" y="1920512"/>
          <a:ext cx="6261100" cy="173745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Pay Attention to the Semantic Field</a:t>
          </a:r>
        </a:p>
      </dsp:txBody>
      <dsp:txXfrm>
        <a:off x="84815" y="2005327"/>
        <a:ext cx="6091470" cy="1567820"/>
      </dsp:txXfrm>
    </dsp:sp>
    <dsp:sp modelId="{A96ADA62-4299-4AEA-AF36-DCD8D359A69D}">
      <dsp:nvSpPr>
        <dsp:cNvPr id="0" name=""/>
        <dsp:cNvSpPr/>
      </dsp:nvSpPr>
      <dsp:spPr>
        <a:xfrm>
          <a:off x="0" y="3787562"/>
          <a:ext cx="6261100" cy="173745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Pay Attention to the Semantic Range</a:t>
          </a:r>
        </a:p>
      </dsp:txBody>
      <dsp:txXfrm>
        <a:off x="84815" y="3872377"/>
        <a:ext cx="6091470" cy="15678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2388B9-4DF0-481F-B0A2-63D9517640EA}"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6680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2388B9-4DF0-481F-B0A2-63D9517640EA}"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146451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2388B9-4DF0-481F-B0A2-63D9517640EA}"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247462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2388B9-4DF0-481F-B0A2-63D9517640EA}"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FF8B6EE2-AFE2-4EF6-9E49-DE8D79A87AE2}"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55564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2388B9-4DF0-481F-B0A2-63D9517640EA}"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2439285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2388B9-4DF0-481F-B0A2-63D9517640EA}"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322525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2388B9-4DF0-481F-B0A2-63D9517640EA}"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78623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2388B9-4DF0-481F-B0A2-63D9517640EA}"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1314684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3E2388B9-4DF0-481F-B0A2-63D9517640EA}" type="datetimeFigureOut">
              <a:rPr lang="en-US" smtClean="0"/>
              <a:t>4/15/2026</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FF8B6EE2-AFE2-4EF6-9E49-DE8D79A87AE2}" type="slidenum">
              <a:rPr lang="en-US" smtClean="0"/>
              <a:t>‹#›</a:t>
            </a:fld>
            <a:endParaRPr lang="en-US"/>
          </a:p>
        </p:txBody>
      </p:sp>
    </p:spTree>
    <p:extLst>
      <p:ext uri="{BB962C8B-B14F-4D97-AF65-F5344CB8AC3E}">
        <p14:creationId xmlns:p14="http://schemas.microsoft.com/office/powerpoint/2010/main" val="396739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2388B9-4DF0-481F-B0A2-63D9517640EA}"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287676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2388B9-4DF0-481F-B0A2-63D9517640EA}"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195614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2388B9-4DF0-481F-B0A2-63D9517640EA}"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285038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2388B9-4DF0-481F-B0A2-63D9517640EA}"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176658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2388B9-4DF0-481F-B0A2-63D9517640EA}"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234019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E2388B9-4DF0-481F-B0A2-63D9517640EA}"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195159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2388B9-4DF0-481F-B0A2-63D9517640EA}"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336390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2388B9-4DF0-481F-B0A2-63D9517640EA}"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B6EE2-AFE2-4EF6-9E49-DE8D79A87AE2}" type="slidenum">
              <a:rPr lang="en-US" smtClean="0"/>
              <a:t>‹#›</a:t>
            </a:fld>
            <a:endParaRPr lang="en-US"/>
          </a:p>
        </p:txBody>
      </p:sp>
    </p:spTree>
    <p:extLst>
      <p:ext uri="{BB962C8B-B14F-4D97-AF65-F5344CB8AC3E}">
        <p14:creationId xmlns:p14="http://schemas.microsoft.com/office/powerpoint/2010/main" val="386336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2388B9-4DF0-481F-B0A2-63D9517640EA}" type="datetimeFigureOut">
              <a:rPr lang="en-US" smtClean="0"/>
              <a:t>4/15/2026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FF8B6EE2-AFE2-4EF6-9E49-DE8D79A87AE2}" type="slidenum">
              <a:rPr lang="en-US" smtClean="0"/>
              <a:t>‹#›</a:t>
            </a:fld>
            <a:endParaRPr lang="en-US"/>
          </a:p>
        </p:txBody>
      </p:sp>
    </p:spTree>
    <p:extLst>
      <p:ext uri="{BB962C8B-B14F-4D97-AF65-F5344CB8AC3E}">
        <p14:creationId xmlns:p14="http://schemas.microsoft.com/office/powerpoint/2010/main" val="13743191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5ED627-1CF9-8B2B-94BD-183294D0F779}"/>
              </a:ext>
            </a:extLst>
          </p:cNvPr>
          <p:cNvPicPr>
            <a:picLocks noChangeAspect="1"/>
          </p:cNvPicPr>
          <p:nvPr/>
        </p:nvPicPr>
        <p:blipFill>
          <a:blip r:embed="rId2">
            <a:extLst>
              <a:ext uri="{28A0092B-C50C-407E-A947-70E740481C1C}">
                <a14:useLocalDpi xmlns:a14="http://schemas.microsoft.com/office/drawing/2010/main" val="0"/>
              </a:ext>
            </a:extLst>
          </a:blip>
          <a:srcRect l="-6" t="12374" r="3" b="12374"/>
          <a:stretch>
            <a:fillRect/>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D10F36-EBFF-7B61-47C6-F38E8DAB00E1}"/>
              </a:ext>
            </a:extLst>
          </p:cNvPr>
          <p:cNvSpPr>
            <a:spLocks noGrp="1"/>
          </p:cNvSpPr>
          <p:nvPr>
            <p:ph type="ctrTitle"/>
          </p:nvPr>
        </p:nvSpPr>
        <p:spPr>
          <a:xfrm>
            <a:off x="680322" y="4402667"/>
            <a:ext cx="8133478" cy="940240"/>
          </a:xfrm>
        </p:spPr>
        <p:txBody>
          <a:bodyPr>
            <a:normAutofit/>
          </a:bodyPr>
          <a:lstStyle/>
          <a:p>
            <a:r>
              <a:rPr lang="en-US" sz="4800"/>
              <a:t>Studying God’s Word</a:t>
            </a:r>
          </a:p>
        </p:txBody>
      </p:sp>
      <p:sp>
        <p:nvSpPr>
          <p:cNvPr id="3" name="Subtitle 2">
            <a:extLst>
              <a:ext uri="{FF2B5EF4-FFF2-40B4-BE49-F238E27FC236}">
                <a16:creationId xmlns:a16="http://schemas.microsoft.com/office/drawing/2014/main" id="{24FE49FB-EEA6-6107-7A51-9503DC82EC20}"/>
              </a:ext>
            </a:extLst>
          </p:cNvPr>
          <p:cNvSpPr>
            <a:spLocks noGrp="1"/>
          </p:cNvSpPr>
          <p:nvPr>
            <p:ph type="subTitle" idx="1"/>
          </p:nvPr>
        </p:nvSpPr>
        <p:spPr>
          <a:xfrm>
            <a:off x="680322" y="5342302"/>
            <a:ext cx="8133478" cy="406566"/>
          </a:xfrm>
        </p:spPr>
        <p:txBody>
          <a:bodyPr>
            <a:normAutofit/>
          </a:bodyPr>
          <a:lstStyle/>
          <a:p>
            <a:r>
              <a:rPr lang="en-US" sz="1800"/>
              <a:t>By Joseph Peters</a:t>
            </a: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18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F2EA75-C63F-5096-D14F-DABFDAA9C909}"/>
              </a:ext>
            </a:extLst>
          </p:cNvPr>
          <p:cNvPicPr>
            <a:picLocks noChangeAspect="1"/>
          </p:cNvPicPr>
          <p:nvPr/>
        </p:nvPicPr>
        <p:blipFill>
          <a:blip r:embed="rId4">
            <a:extLst>
              <a:ext uri="{28A0092B-C50C-407E-A947-70E740481C1C}">
                <a14:useLocalDpi xmlns:a14="http://schemas.microsoft.com/office/drawing/2010/main" val="0"/>
              </a:ext>
            </a:extLst>
          </a:blip>
          <a:srcRect b="16045"/>
          <a:stretch>
            <a:fillRect/>
          </a:stretch>
        </p:blipFill>
        <p:spPr>
          <a:xfrm>
            <a:off x="20" y="10"/>
            <a:ext cx="12191980" cy="6857990"/>
          </a:xfrm>
          <a:prstGeom prst="rect">
            <a:avLst/>
          </a:prstGeom>
        </p:spPr>
      </p:pic>
    </p:spTree>
    <p:extLst>
      <p:ext uri="{BB962C8B-B14F-4D97-AF65-F5344CB8AC3E}">
        <p14:creationId xmlns:p14="http://schemas.microsoft.com/office/powerpoint/2010/main" val="2721937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560875-66AB-AA92-E47D-41D55300A82D}"/>
              </a:ext>
            </a:extLst>
          </p:cNvPr>
          <p:cNvPicPr>
            <a:picLocks noChangeAspect="1"/>
          </p:cNvPicPr>
          <p:nvPr/>
        </p:nvPicPr>
        <p:blipFill>
          <a:blip r:embed="rId4">
            <a:extLst>
              <a:ext uri="{28A0092B-C50C-407E-A947-70E740481C1C}">
                <a14:useLocalDpi xmlns:a14="http://schemas.microsoft.com/office/drawing/2010/main" val="0"/>
              </a:ext>
            </a:extLst>
          </a:blip>
          <a:srcRect t="5541" b="10504"/>
          <a:stretch>
            <a:fillRect/>
          </a:stretch>
        </p:blipFill>
        <p:spPr>
          <a:xfrm>
            <a:off x="20" y="10"/>
            <a:ext cx="12191980" cy="6857990"/>
          </a:xfrm>
          <a:prstGeom prst="rect">
            <a:avLst/>
          </a:prstGeom>
        </p:spPr>
      </p:pic>
    </p:spTree>
    <p:extLst>
      <p:ext uri="{BB962C8B-B14F-4D97-AF65-F5344CB8AC3E}">
        <p14:creationId xmlns:p14="http://schemas.microsoft.com/office/powerpoint/2010/main" val="393444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B377-B813-F990-263E-27E0B5EB7C05}"/>
              </a:ext>
            </a:extLst>
          </p:cNvPr>
          <p:cNvSpPr>
            <a:spLocks noGrp="1"/>
          </p:cNvSpPr>
          <p:nvPr>
            <p:ph type="title"/>
          </p:nvPr>
        </p:nvSpPr>
        <p:spPr/>
        <p:txBody>
          <a:bodyPr/>
          <a:lstStyle/>
          <a:p>
            <a:r>
              <a:rPr lang="en-US" dirty="0"/>
              <a:t>A Word out of Context</a:t>
            </a:r>
          </a:p>
        </p:txBody>
      </p:sp>
      <p:sp>
        <p:nvSpPr>
          <p:cNvPr id="3" name="Content Placeholder 2">
            <a:extLst>
              <a:ext uri="{FF2B5EF4-FFF2-40B4-BE49-F238E27FC236}">
                <a16:creationId xmlns:a16="http://schemas.microsoft.com/office/drawing/2014/main" id="{F27A6229-82AB-C9F6-3E90-CDB08A0D827B}"/>
              </a:ext>
            </a:extLst>
          </p:cNvPr>
          <p:cNvSpPr>
            <a:spLocks noGrp="1"/>
          </p:cNvSpPr>
          <p:nvPr>
            <p:ph idx="1"/>
          </p:nvPr>
        </p:nvSpPr>
        <p:spPr/>
        <p:txBody>
          <a:bodyPr>
            <a:normAutofit/>
          </a:bodyPr>
          <a:lstStyle/>
          <a:p>
            <a:r>
              <a:rPr lang="en-US" sz="3200" dirty="0"/>
              <a:t>Love</a:t>
            </a:r>
          </a:p>
        </p:txBody>
      </p:sp>
    </p:spTree>
    <p:extLst>
      <p:ext uri="{BB962C8B-B14F-4D97-AF65-F5344CB8AC3E}">
        <p14:creationId xmlns:p14="http://schemas.microsoft.com/office/powerpoint/2010/main" val="373535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91CC-E647-6587-3362-A962413AD0E0}"/>
              </a:ext>
            </a:extLst>
          </p:cNvPr>
          <p:cNvSpPr>
            <a:spLocks noGrp="1"/>
          </p:cNvSpPr>
          <p:nvPr>
            <p:ph type="title"/>
          </p:nvPr>
        </p:nvSpPr>
        <p:spPr/>
        <p:txBody>
          <a:bodyPr/>
          <a:lstStyle/>
          <a:p>
            <a:r>
              <a:rPr lang="en-US" dirty="0"/>
              <a:t>The Word in the Context of the Verse</a:t>
            </a:r>
          </a:p>
        </p:txBody>
      </p:sp>
      <p:sp>
        <p:nvSpPr>
          <p:cNvPr id="3" name="Content Placeholder 2">
            <a:extLst>
              <a:ext uri="{FF2B5EF4-FFF2-40B4-BE49-F238E27FC236}">
                <a16:creationId xmlns:a16="http://schemas.microsoft.com/office/drawing/2014/main" id="{33BB167A-7EA5-AF14-4A2D-AABBFEE06AF1}"/>
              </a:ext>
            </a:extLst>
          </p:cNvPr>
          <p:cNvSpPr>
            <a:spLocks noGrp="1"/>
          </p:cNvSpPr>
          <p:nvPr>
            <p:ph idx="1"/>
          </p:nvPr>
        </p:nvSpPr>
        <p:spPr/>
        <p:txBody>
          <a:bodyPr>
            <a:normAutofit/>
          </a:bodyPr>
          <a:lstStyle/>
          <a:p>
            <a:r>
              <a:rPr lang="en-US" sz="3200" dirty="0">
                <a:solidFill>
                  <a:srgbClr val="FFFF00"/>
                </a:solidFill>
              </a:rPr>
              <a:t>For God so loved the world, that he gave his only begotten Son, that whosoever believeth in him should not perish, but have everlasting life </a:t>
            </a:r>
            <a:r>
              <a:rPr lang="en-US" sz="3200" dirty="0"/>
              <a:t>(John 3:16).</a:t>
            </a:r>
          </a:p>
        </p:txBody>
      </p:sp>
    </p:spTree>
    <p:extLst>
      <p:ext uri="{BB962C8B-B14F-4D97-AF65-F5344CB8AC3E}">
        <p14:creationId xmlns:p14="http://schemas.microsoft.com/office/powerpoint/2010/main" val="367129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8D89-0C7F-4713-4A54-F8194EAB05C2}"/>
              </a:ext>
            </a:extLst>
          </p:cNvPr>
          <p:cNvSpPr>
            <a:spLocks noGrp="1"/>
          </p:cNvSpPr>
          <p:nvPr>
            <p:ph type="title"/>
          </p:nvPr>
        </p:nvSpPr>
        <p:spPr/>
        <p:txBody>
          <a:bodyPr/>
          <a:lstStyle/>
          <a:p>
            <a:r>
              <a:rPr lang="en-US" dirty="0"/>
              <a:t>The Verse in the Context of the Passage</a:t>
            </a:r>
          </a:p>
        </p:txBody>
      </p:sp>
      <p:sp>
        <p:nvSpPr>
          <p:cNvPr id="3" name="Content Placeholder 2">
            <a:extLst>
              <a:ext uri="{FF2B5EF4-FFF2-40B4-BE49-F238E27FC236}">
                <a16:creationId xmlns:a16="http://schemas.microsoft.com/office/drawing/2014/main" id="{9B510354-B6BD-6369-5CB6-38477B1FBC02}"/>
              </a:ext>
            </a:extLst>
          </p:cNvPr>
          <p:cNvSpPr>
            <a:spLocks noGrp="1"/>
          </p:cNvSpPr>
          <p:nvPr>
            <p:ph idx="1"/>
          </p:nvPr>
        </p:nvSpPr>
        <p:spPr>
          <a:xfrm>
            <a:off x="680321" y="2336873"/>
            <a:ext cx="10725098" cy="3599316"/>
          </a:xfrm>
        </p:spPr>
        <p:txBody>
          <a:bodyPr>
            <a:normAutofit/>
          </a:bodyPr>
          <a:lstStyle/>
          <a:p>
            <a:r>
              <a:rPr lang="en-US" sz="3200" dirty="0"/>
              <a:t>Nicodemus, a religious leader in Israel, acknowledges that Jesus is from God and has questions for him. Jesus responds by telling him about how to enter the kingdom of Heaven. He further explains that the Son of God came not to condemn, but to save the world</a:t>
            </a:r>
          </a:p>
        </p:txBody>
      </p:sp>
    </p:spTree>
    <p:extLst>
      <p:ext uri="{BB962C8B-B14F-4D97-AF65-F5344CB8AC3E}">
        <p14:creationId xmlns:p14="http://schemas.microsoft.com/office/powerpoint/2010/main" val="239288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E524-67ED-5EAF-3194-9EAFC72A5B87}"/>
              </a:ext>
            </a:extLst>
          </p:cNvPr>
          <p:cNvSpPr>
            <a:spLocks noGrp="1"/>
          </p:cNvSpPr>
          <p:nvPr>
            <p:ph type="title"/>
          </p:nvPr>
        </p:nvSpPr>
        <p:spPr/>
        <p:txBody>
          <a:bodyPr/>
          <a:lstStyle/>
          <a:p>
            <a:r>
              <a:rPr lang="en-US" dirty="0"/>
              <a:t>The Passage in the Context of the Book</a:t>
            </a:r>
          </a:p>
        </p:txBody>
      </p:sp>
      <p:sp>
        <p:nvSpPr>
          <p:cNvPr id="3" name="Content Placeholder 2">
            <a:extLst>
              <a:ext uri="{FF2B5EF4-FFF2-40B4-BE49-F238E27FC236}">
                <a16:creationId xmlns:a16="http://schemas.microsoft.com/office/drawing/2014/main" id="{50DB3AA9-3FD6-51AE-4FDB-D8CD9BAA0BE1}"/>
              </a:ext>
            </a:extLst>
          </p:cNvPr>
          <p:cNvSpPr>
            <a:spLocks noGrp="1"/>
          </p:cNvSpPr>
          <p:nvPr>
            <p:ph idx="1"/>
          </p:nvPr>
        </p:nvSpPr>
        <p:spPr/>
        <p:txBody>
          <a:bodyPr>
            <a:normAutofit/>
          </a:bodyPr>
          <a:lstStyle/>
          <a:p>
            <a:r>
              <a:rPr lang="en-US" sz="3200" dirty="0">
                <a:solidFill>
                  <a:srgbClr val="FFFF00"/>
                </a:solidFill>
              </a:rPr>
              <a:t>And many other signs truly did Jesus in the presence of his disciples, which are not written in this book: But these are written, that ye might believe that Jesus is the Christ, the Son of God; and that believing ye might have life through his name </a:t>
            </a:r>
            <a:r>
              <a:rPr lang="en-US" sz="3200" dirty="0"/>
              <a:t>(John 20:30–31).</a:t>
            </a:r>
          </a:p>
        </p:txBody>
      </p:sp>
    </p:spTree>
    <p:extLst>
      <p:ext uri="{BB962C8B-B14F-4D97-AF65-F5344CB8AC3E}">
        <p14:creationId xmlns:p14="http://schemas.microsoft.com/office/powerpoint/2010/main" val="343794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A5F8-4A0D-7196-F296-0E2A9010F8CC}"/>
              </a:ext>
            </a:extLst>
          </p:cNvPr>
          <p:cNvSpPr>
            <a:spLocks noGrp="1"/>
          </p:cNvSpPr>
          <p:nvPr>
            <p:ph type="title"/>
          </p:nvPr>
        </p:nvSpPr>
        <p:spPr/>
        <p:txBody>
          <a:bodyPr/>
          <a:lstStyle/>
          <a:p>
            <a:r>
              <a:rPr lang="en-US" dirty="0"/>
              <a:t>The Book in the Context of the New Testament</a:t>
            </a:r>
          </a:p>
        </p:txBody>
      </p:sp>
      <p:sp>
        <p:nvSpPr>
          <p:cNvPr id="3" name="Content Placeholder 2">
            <a:extLst>
              <a:ext uri="{FF2B5EF4-FFF2-40B4-BE49-F238E27FC236}">
                <a16:creationId xmlns:a16="http://schemas.microsoft.com/office/drawing/2014/main" id="{F942BCAE-0C48-788F-D276-9BDE9A0EE11D}"/>
              </a:ext>
            </a:extLst>
          </p:cNvPr>
          <p:cNvSpPr>
            <a:spLocks noGrp="1"/>
          </p:cNvSpPr>
          <p:nvPr>
            <p:ph idx="1"/>
          </p:nvPr>
        </p:nvSpPr>
        <p:spPr/>
        <p:txBody>
          <a:bodyPr>
            <a:normAutofit/>
          </a:bodyPr>
          <a:lstStyle/>
          <a:p>
            <a:r>
              <a:rPr lang="en-US" sz="3200" dirty="0"/>
              <a:t>John, like the other three gospels, portray the life of Jesus and how God made a new covenant with the world through Jesus’ sacrifice. It is this reality that the New Testament church was founded on.</a:t>
            </a:r>
          </a:p>
        </p:txBody>
      </p:sp>
    </p:spTree>
    <p:extLst>
      <p:ext uri="{BB962C8B-B14F-4D97-AF65-F5344CB8AC3E}">
        <p14:creationId xmlns:p14="http://schemas.microsoft.com/office/powerpoint/2010/main" val="3971107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8D67-13CF-0288-BE3D-4672BC168001}"/>
              </a:ext>
            </a:extLst>
          </p:cNvPr>
          <p:cNvSpPr>
            <a:spLocks noGrp="1"/>
          </p:cNvSpPr>
          <p:nvPr>
            <p:ph type="title"/>
          </p:nvPr>
        </p:nvSpPr>
        <p:spPr/>
        <p:txBody>
          <a:bodyPr/>
          <a:lstStyle/>
          <a:p>
            <a:r>
              <a:rPr lang="en-US" dirty="0"/>
              <a:t>The New Testament in the Context of the Bible</a:t>
            </a:r>
          </a:p>
        </p:txBody>
      </p:sp>
      <p:sp>
        <p:nvSpPr>
          <p:cNvPr id="3" name="Content Placeholder 2">
            <a:extLst>
              <a:ext uri="{FF2B5EF4-FFF2-40B4-BE49-F238E27FC236}">
                <a16:creationId xmlns:a16="http://schemas.microsoft.com/office/drawing/2014/main" id="{9CDA398D-1A3E-2C33-2B0F-C97076A7FD6C}"/>
              </a:ext>
            </a:extLst>
          </p:cNvPr>
          <p:cNvSpPr>
            <a:spLocks noGrp="1"/>
          </p:cNvSpPr>
          <p:nvPr>
            <p:ph idx="1"/>
          </p:nvPr>
        </p:nvSpPr>
        <p:spPr>
          <a:xfrm>
            <a:off x="216310" y="2045110"/>
            <a:ext cx="11779045" cy="4542503"/>
          </a:xfrm>
        </p:spPr>
        <p:txBody>
          <a:bodyPr>
            <a:normAutofit lnSpcReduction="10000"/>
          </a:bodyPr>
          <a:lstStyle/>
          <a:p>
            <a:r>
              <a:rPr lang="en-US" sz="3200" dirty="0"/>
              <a:t>Humanity’s sin separated them from God and condemned them to the same fate as the rebellious Satan (Hell). God created a covenant/testament with Abraham’s family who would serve as his representatives on how to live lives that are pleasing to God. Unfortunately, like the rest of humanity, they proved unable to keep the covenant because of their sin, causing God to announce that He had planned to make a new covenant. This new covenant/testament was not dependent on sinful humanity rescuing themselves, but on God’s own Son, Jesus, rescuing them by His sacrificial death, allowing humanity the opportunity to come back to God.</a:t>
            </a:r>
          </a:p>
        </p:txBody>
      </p:sp>
    </p:spTree>
    <p:extLst>
      <p:ext uri="{BB962C8B-B14F-4D97-AF65-F5344CB8AC3E}">
        <p14:creationId xmlns:p14="http://schemas.microsoft.com/office/powerpoint/2010/main" val="797207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8" name="Picture 17">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0" name="Rectangle 19">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A8791DE7-50EB-C659-9814-4D3876CD01CD}"/>
              </a:ext>
            </a:extLst>
          </p:cNvPr>
          <p:cNvPicPr>
            <a:picLocks noChangeAspect="1"/>
          </p:cNvPicPr>
          <p:nvPr/>
        </p:nvPicPr>
        <p:blipFill>
          <a:blip r:embed="rId5">
            <a:extLst>
              <a:ext uri="{28A0092B-C50C-407E-A947-70E740481C1C}">
                <a14:useLocalDpi xmlns:a14="http://schemas.microsoft.com/office/drawing/2010/main" val="0"/>
              </a:ext>
            </a:extLst>
          </a:blip>
          <a:srcRect t="23845" r="9091" b="7745"/>
          <a:stretch>
            <a:fillRect/>
          </a:stretch>
        </p:blipFill>
        <p:spPr>
          <a:xfrm>
            <a:off x="-3176" y="10"/>
            <a:ext cx="12192000" cy="6857991"/>
          </a:xfrm>
          <a:prstGeom prst="rect">
            <a:avLst/>
          </a:prstGeom>
        </p:spPr>
      </p:pic>
      <p:sp>
        <p:nvSpPr>
          <p:cNvPr id="24" name="Rectangle 23">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F714F77-B49E-3D0A-D8D7-A0C4A0972348}"/>
              </a:ext>
            </a:extLst>
          </p:cNvPr>
          <p:cNvSpPr>
            <a:spLocks noGrp="1"/>
          </p:cNvSpPr>
          <p:nvPr>
            <p:ph type="title"/>
          </p:nvPr>
        </p:nvSpPr>
        <p:spPr>
          <a:xfrm>
            <a:off x="142456" y="4740433"/>
            <a:ext cx="8683171" cy="940240"/>
          </a:xfrm>
        </p:spPr>
        <p:txBody>
          <a:bodyPr vert="horz" lIns="91440" tIns="45720" rIns="91440" bIns="45720" rtlCol="0" anchor="b">
            <a:noAutofit/>
          </a:bodyPr>
          <a:lstStyle/>
          <a:p>
            <a:pPr algn="r"/>
            <a:r>
              <a:rPr lang="en-US" sz="4000" dirty="0"/>
              <a:t>Pay Attention to the Semantic Field</a:t>
            </a:r>
          </a:p>
        </p:txBody>
      </p:sp>
      <p:sp>
        <p:nvSpPr>
          <p:cNvPr id="26" name="Rectangle 25">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239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3953-4265-9A54-7FEE-7205397636EE}"/>
              </a:ext>
            </a:extLst>
          </p:cNvPr>
          <p:cNvSpPr>
            <a:spLocks noGrp="1"/>
          </p:cNvSpPr>
          <p:nvPr>
            <p:ph type="title"/>
          </p:nvPr>
        </p:nvSpPr>
        <p:spPr/>
        <p:txBody>
          <a:bodyPr/>
          <a:lstStyle/>
          <a:p>
            <a:r>
              <a:rPr lang="en-US" dirty="0"/>
              <a:t>Semantic Field</a:t>
            </a:r>
          </a:p>
        </p:txBody>
      </p:sp>
      <p:sp>
        <p:nvSpPr>
          <p:cNvPr id="3" name="Content Placeholder 2">
            <a:extLst>
              <a:ext uri="{FF2B5EF4-FFF2-40B4-BE49-F238E27FC236}">
                <a16:creationId xmlns:a16="http://schemas.microsoft.com/office/drawing/2014/main" id="{FBEF39F7-31EB-C60A-C2F9-B99F99BF96AE}"/>
              </a:ext>
            </a:extLst>
          </p:cNvPr>
          <p:cNvSpPr>
            <a:spLocks noGrp="1"/>
          </p:cNvSpPr>
          <p:nvPr>
            <p:ph idx="1"/>
          </p:nvPr>
        </p:nvSpPr>
        <p:spPr/>
        <p:txBody>
          <a:bodyPr>
            <a:normAutofit/>
          </a:bodyPr>
          <a:lstStyle/>
          <a:p>
            <a:r>
              <a:rPr lang="en-US" sz="3200" dirty="0"/>
              <a:t>The semantic field is the list of words that a person can choose from as they essentially mean the same thing.</a:t>
            </a:r>
          </a:p>
          <a:p>
            <a:r>
              <a:rPr lang="en-US" sz="3200" dirty="0"/>
              <a:t>So, the question becomes, why did an author choose to use that specific term rather than one of the other options. </a:t>
            </a:r>
          </a:p>
        </p:txBody>
      </p:sp>
    </p:spTree>
    <p:extLst>
      <p:ext uri="{BB962C8B-B14F-4D97-AF65-F5344CB8AC3E}">
        <p14:creationId xmlns:p14="http://schemas.microsoft.com/office/powerpoint/2010/main" val="3625852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2F0A2-84FB-204E-222C-4F165AC74710}"/>
              </a:ext>
            </a:extLst>
          </p:cNvPr>
          <p:cNvSpPr>
            <a:spLocks noGrp="1"/>
          </p:cNvSpPr>
          <p:nvPr>
            <p:ph type="title"/>
          </p:nvPr>
        </p:nvSpPr>
        <p:spPr/>
        <p:txBody>
          <a:bodyPr/>
          <a:lstStyle/>
          <a:p>
            <a:r>
              <a:rPr lang="en-US" dirty="0"/>
              <a:t>Studying God’s Word</a:t>
            </a:r>
          </a:p>
        </p:txBody>
      </p:sp>
      <p:sp>
        <p:nvSpPr>
          <p:cNvPr id="3" name="Content Placeholder 2">
            <a:extLst>
              <a:ext uri="{FF2B5EF4-FFF2-40B4-BE49-F238E27FC236}">
                <a16:creationId xmlns:a16="http://schemas.microsoft.com/office/drawing/2014/main" id="{B3BC3A9F-4931-683A-6903-21E05D413638}"/>
              </a:ext>
            </a:extLst>
          </p:cNvPr>
          <p:cNvSpPr>
            <a:spLocks noGrp="1"/>
          </p:cNvSpPr>
          <p:nvPr>
            <p:ph idx="1"/>
          </p:nvPr>
        </p:nvSpPr>
        <p:spPr/>
        <p:txBody>
          <a:bodyPr/>
          <a:lstStyle/>
          <a:p>
            <a:r>
              <a:rPr lang="en-US" sz="3200" dirty="0">
                <a:solidFill>
                  <a:srgbClr val="FFFF00"/>
                </a:solidFill>
              </a:rPr>
              <a:t>Study to shew thyself approved unto God, a workman that </a:t>
            </a:r>
            <a:r>
              <a:rPr lang="en-US" sz="3200" dirty="0" err="1">
                <a:solidFill>
                  <a:srgbClr val="FFFF00"/>
                </a:solidFill>
              </a:rPr>
              <a:t>needeth</a:t>
            </a:r>
            <a:r>
              <a:rPr lang="en-US" sz="3200" dirty="0">
                <a:solidFill>
                  <a:srgbClr val="FFFF00"/>
                </a:solidFill>
              </a:rPr>
              <a:t> not to be ashamed, rightly dividing the word of truth </a:t>
            </a:r>
            <a:r>
              <a:rPr lang="en-US" sz="3200" dirty="0"/>
              <a:t>(2 Tim 2:15).</a:t>
            </a:r>
          </a:p>
          <a:p>
            <a:endParaRPr lang="en-US" dirty="0"/>
          </a:p>
        </p:txBody>
      </p:sp>
    </p:spTree>
    <p:extLst>
      <p:ext uri="{BB962C8B-B14F-4D97-AF65-F5344CB8AC3E}">
        <p14:creationId xmlns:p14="http://schemas.microsoft.com/office/powerpoint/2010/main" val="339631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0385-EA52-72E3-BD44-5F5EE645003B}"/>
              </a:ext>
            </a:extLst>
          </p:cNvPr>
          <p:cNvSpPr>
            <a:spLocks noGrp="1"/>
          </p:cNvSpPr>
          <p:nvPr>
            <p:ph type="title"/>
          </p:nvPr>
        </p:nvSpPr>
        <p:spPr/>
        <p:txBody>
          <a:bodyPr/>
          <a:lstStyle/>
          <a:p>
            <a:r>
              <a:rPr lang="en-US" dirty="0"/>
              <a:t>Example Using the Word Love</a:t>
            </a:r>
          </a:p>
        </p:txBody>
      </p:sp>
      <p:sp>
        <p:nvSpPr>
          <p:cNvPr id="3" name="Content Placeholder 2">
            <a:extLst>
              <a:ext uri="{FF2B5EF4-FFF2-40B4-BE49-F238E27FC236}">
                <a16:creationId xmlns:a16="http://schemas.microsoft.com/office/drawing/2014/main" id="{0ECAA9D6-0D24-9A67-DBA1-B930A7DD36A0}"/>
              </a:ext>
            </a:extLst>
          </p:cNvPr>
          <p:cNvSpPr>
            <a:spLocks noGrp="1"/>
          </p:cNvSpPr>
          <p:nvPr>
            <p:ph idx="1"/>
          </p:nvPr>
        </p:nvSpPr>
        <p:spPr/>
        <p:txBody>
          <a:bodyPr>
            <a:normAutofit/>
          </a:bodyPr>
          <a:lstStyle/>
          <a:p>
            <a:r>
              <a:rPr lang="en-US" sz="3600" dirty="0"/>
              <a:t>Fondness, intimacy, liking, taste, partiality, devotion, worship, etc.</a:t>
            </a:r>
          </a:p>
        </p:txBody>
      </p:sp>
    </p:spTree>
    <p:extLst>
      <p:ext uri="{BB962C8B-B14F-4D97-AF65-F5344CB8AC3E}">
        <p14:creationId xmlns:p14="http://schemas.microsoft.com/office/powerpoint/2010/main" val="431555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E2A8-BF90-715C-9897-248D6F95802D}"/>
              </a:ext>
            </a:extLst>
          </p:cNvPr>
          <p:cNvSpPr>
            <a:spLocks noGrp="1"/>
          </p:cNvSpPr>
          <p:nvPr>
            <p:ph type="title"/>
          </p:nvPr>
        </p:nvSpPr>
        <p:spPr/>
        <p:txBody>
          <a:bodyPr/>
          <a:lstStyle/>
          <a:p>
            <a:r>
              <a:rPr lang="en-US" dirty="0"/>
              <a:t>Example in John</a:t>
            </a:r>
          </a:p>
        </p:txBody>
      </p:sp>
      <p:sp>
        <p:nvSpPr>
          <p:cNvPr id="3" name="Content Placeholder 2">
            <a:extLst>
              <a:ext uri="{FF2B5EF4-FFF2-40B4-BE49-F238E27FC236}">
                <a16:creationId xmlns:a16="http://schemas.microsoft.com/office/drawing/2014/main" id="{7296E39C-7E00-A0C3-26F2-E200F81F47DD}"/>
              </a:ext>
            </a:extLst>
          </p:cNvPr>
          <p:cNvSpPr>
            <a:spLocks noGrp="1"/>
          </p:cNvSpPr>
          <p:nvPr>
            <p:ph idx="1"/>
          </p:nvPr>
        </p:nvSpPr>
        <p:spPr/>
        <p:txBody>
          <a:bodyPr/>
          <a:lstStyle/>
          <a:p>
            <a:r>
              <a:rPr lang="el-GR" sz="3200" b="1" dirty="0"/>
              <a:t>Σημεῖον</a:t>
            </a:r>
            <a:r>
              <a:rPr lang="en-US" sz="3200" b="1" dirty="0"/>
              <a:t> (Semeion): </a:t>
            </a:r>
            <a:r>
              <a:rPr lang="en-US" sz="3200" dirty="0"/>
              <a:t>sign, miracle (John = 17)</a:t>
            </a:r>
          </a:p>
          <a:p>
            <a:r>
              <a:rPr lang="el-GR" sz="3200" b="1" dirty="0"/>
              <a:t>Δύναμις</a:t>
            </a:r>
            <a:r>
              <a:rPr lang="en-US" sz="3200" b="1" dirty="0"/>
              <a:t> (Dunamis): </a:t>
            </a:r>
            <a:r>
              <a:rPr lang="en-US" sz="3200" dirty="0"/>
              <a:t>power, strength, miracle (John = 0)</a:t>
            </a:r>
          </a:p>
          <a:p>
            <a:endParaRPr lang="en-US" dirty="0"/>
          </a:p>
          <a:p>
            <a:endParaRPr lang="en-US" dirty="0"/>
          </a:p>
        </p:txBody>
      </p:sp>
    </p:spTree>
    <p:extLst>
      <p:ext uri="{BB962C8B-B14F-4D97-AF65-F5344CB8AC3E}">
        <p14:creationId xmlns:p14="http://schemas.microsoft.com/office/powerpoint/2010/main" val="4140574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B2AB-9AC3-16FE-25D8-0A39B71BB82D}"/>
              </a:ext>
            </a:extLst>
          </p:cNvPr>
          <p:cNvSpPr>
            <a:spLocks noGrp="1"/>
          </p:cNvSpPr>
          <p:nvPr>
            <p:ph type="title"/>
          </p:nvPr>
        </p:nvSpPr>
        <p:spPr/>
        <p:txBody>
          <a:bodyPr/>
          <a:lstStyle/>
          <a:p>
            <a:r>
              <a:rPr lang="en-US" dirty="0"/>
              <a:t>Example of Love</a:t>
            </a:r>
          </a:p>
        </p:txBody>
      </p:sp>
      <p:sp>
        <p:nvSpPr>
          <p:cNvPr id="3" name="Content Placeholder 2">
            <a:extLst>
              <a:ext uri="{FF2B5EF4-FFF2-40B4-BE49-F238E27FC236}">
                <a16:creationId xmlns:a16="http://schemas.microsoft.com/office/drawing/2014/main" id="{90382368-FCBE-FC92-C64E-D14B38942287}"/>
              </a:ext>
            </a:extLst>
          </p:cNvPr>
          <p:cNvSpPr>
            <a:spLocks noGrp="1"/>
          </p:cNvSpPr>
          <p:nvPr>
            <p:ph idx="1"/>
          </p:nvPr>
        </p:nvSpPr>
        <p:spPr>
          <a:xfrm>
            <a:off x="353961" y="2153266"/>
            <a:ext cx="11553559" cy="4562494"/>
          </a:xfrm>
        </p:spPr>
        <p:txBody>
          <a:bodyPr>
            <a:normAutofit lnSpcReduction="10000"/>
          </a:bodyPr>
          <a:lstStyle/>
          <a:p>
            <a:r>
              <a:rPr lang="en-US" sz="3200" dirty="0">
                <a:solidFill>
                  <a:srgbClr val="FFFF00"/>
                </a:solidFill>
              </a:rPr>
              <a:t>So when they had dined, Jesus saith to Simon Peter, Simon, son of Jonas, </a:t>
            </a:r>
            <a:r>
              <a:rPr lang="en-US" sz="3200" dirty="0" err="1">
                <a:solidFill>
                  <a:srgbClr val="FFFF00"/>
                </a:solidFill>
              </a:rPr>
              <a:t>lovest</a:t>
            </a:r>
            <a:r>
              <a:rPr lang="en-US" sz="3200" dirty="0">
                <a:solidFill>
                  <a:srgbClr val="FFFF00"/>
                </a:solidFill>
              </a:rPr>
              <a:t> </a:t>
            </a:r>
            <a:r>
              <a:rPr lang="en-US" sz="3200" dirty="0">
                <a:solidFill>
                  <a:srgbClr val="00B0F0"/>
                </a:solidFill>
              </a:rPr>
              <a:t>[</a:t>
            </a:r>
            <a:r>
              <a:rPr lang="el-GR" sz="3200" dirty="0">
                <a:solidFill>
                  <a:srgbClr val="00B0F0"/>
                </a:solidFill>
              </a:rPr>
              <a:t>ἀγαπᾷς</a:t>
            </a:r>
            <a:r>
              <a:rPr lang="en-US" sz="3200" dirty="0">
                <a:solidFill>
                  <a:srgbClr val="00B0F0"/>
                </a:solidFill>
              </a:rPr>
              <a:t>] </a:t>
            </a:r>
            <a:r>
              <a:rPr lang="en-US" sz="3200" dirty="0">
                <a:solidFill>
                  <a:srgbClr val="FFFF00"/>
                </a:solidFill>
              </a:rPr>
              <a:t>thou me more than these? He saith unto him, Yea, Lord; thou knowest that I love </a:t>
            </a:r>
            <a:r>
              <a:rPr lang="en-US" sz="3200" dirty="0"/>
              <a:t>[</a:t>
            </a:r>
            <a:r>
              <a:rPr lang="el-GR" sz="3200" dirty="0"/>
              <a:t>φιλῶ</a:t>
            </a:r>
            <a:r>
              <a:rPr lang="en-US" sz="3200" dirty="0"/>
              <a:t>] </a:t>
            </a:r>
            <a:r>
              <a:rPr lang="en-US" sz="3200" dirty="0">
                <a:solidFill>
                  <a:srgbClr val="FFFF00"/>
                </a:solidFill>
              </a:rPr>
              <a:t>thee… He saith to him again the second time, Simon, son of Jonas, </a:t>
            </a:r>
            <a:r>
              <a:rPr lang="en-US" sz="3200" dirty="0" err="1">
                <a:solidFill>
                  <a:srgbClr val="FFFF00"/>
                </a:solidFill>
              </a:rPr>
              <a:t>lovest</a:t>
            </a:r>
            <a:r>
              <a:rPr lang="en-US" sz="3200" dirty="0">
                <a:solidFill>
                  <a:srgbClr val="FFFF00"/>
                </a:solidFill>
              </a:rPr>
              <a:t> </a:t>
            </a:r>
            <a:r>
              <a:rPr lang="en-US" sz="3200" dirty="0">
                <a:solidFill>
                  <a:srgbClr val="00B0F0"/>
                </a:solidFill>
              </a:rPr>
              <a:t>[</a:t>
            </a:r>
            <a:r>
              <a:rPr lang="el-GR" sz="3200" dirty="0">
                <a:solidFill>
                  <a:srgbClr val="00B0F0"/>
                </a:solidFill>
              </a:rPr>
              <a:t>ἀγαπᾷς</a:t>
            </a:r>
            <a:r>
              <a:rPr lang="en-US" sz="3200" dirty="0">
                <a:solidFill>
                  <a:srgbClr val="00B0F0"/>
                </a:solidFill>
              </a:rPr>
              <a:t>] </a:t>
            </a:r>
            <a:r>
              <a:rPr lang="en-US" sz="3200" dirty="0">
                <a:solidFill>
                  <a:srgbClr val="FFFF00"/>
                </a:solidFill>
              </a:rPr>
              <a:t>thou me? He saith unto him, Yea, Lord; thou knowest that I love </a:t>
            </a:r>
            <a:r>
              <a:rPr lang="en-US" sz="3200" dirty="0"/>
              <a:t>[</a:t>
            </a:r>
            <a:r>
              <a:rPr lang="el-GR" sz="3200" dirty="0"/>
              <a:t>φιλῶ</a:t>
            </a:r>
            <a:r>
              <a:rPr lang="en-US" sz="3200" dirty="0"/>
              <a:t>]</a:t>
            </a:r>
            <a:r>
              <a:rPr lang="en-US" sz="3200" dirty="0">
                <a:solidFill>
                  <a:srgbClr val="FFFF00"/>
                </a:solidFill>
              </a:rPr>
              <a:t> thee… He saith unto him the third time, Simon, son of Jonas, </a:t>
            </a:r>
            <a:r>
              <a:rPr lang="en-US" sz="3200" dirty="0" err="1">
                <a:solidFill>
                  <a:srgbClr val="FFFF00"/>
                </a:solidFill>
              </a:rPr>
              <a:t>lovest</a:t>
            </a:r>
            <a:r>
              <a:rPr lang="en-US" sz="3200" dirty="0">
                <a:solidFill>
                  <a:srgbClr val="FFFF00"/>
                </a:solidFill>
              </a:rPr>
              <a:t> </a:t>
            </a:r>
            <a:r>
              <a:rPr lang="en-US" sz="3200" dirty="0"/>
              <a:t>[</a:t>
            </a:r>
            <a:r>
              <a:rPr lang="el-GR" sz="3200" dirty="0"/>
              <a:t>φιλεῖς</a:t>
            </a:r>
            <a:r>
              <a:rPr lang="en-US" sz="3200" dirty="0"/>
              <a:t>] </a:t>
            </a:r>
            <a:r>
              <a:rPr lang="en-US" sz="3200" dirty="0">
                <a:solidFill>
                  <a:srgbClr val="FFFF00"/>
                </a:solidFill>
              </a:rPr>
              <a:t>thou me? Peter was grieved because he said unto him the third time, </a:t>
            </a:r>
            <a:r>
              <a:rPr lang="en-US" sz="3200" dirty="0" err="1">
                <a:solidFill>
                  <a:srgbClr val="FFFF00"/>
                </a:solidFill>
              </a:rPr>
              <a:t>Lovest</a:t>
            </a:r>
            <a:r>
              <a:rPr lang="en-US" sz="3200" dirty="0">
                <a:solidFill>
                  <a:srgbClr val="FFFF00"/>
                </a:solidFill>
              </a:rPr>
              <a:t> </a:t>
            </a:r>
            <a:r>
              <a:rPr lang="en-US" sz="3200" dirty="0"/>
              <a:t>[</a:t>
            </a:r>
            <a:r>
              <a:rPr lang="el-GR" sz="3200" dirty="0"/>
              <a:t>φιλῶ</a:t>
            </a:r>
            <a:r>
              <a:rPr lang="en-US" sz="3200" dirty="0"/>
              <a:t>]</a:t>
            </a:r>
            <a:r>
              <a:rPr lang="en-US" sz="3200" dirty="0">
                <a:solidFill>
                  <a:srgbClr val="FFFF00"/>
                </a:solidFill>
              </a:rPr>
              <a:t> thou me? And he said unto him, Lord, thou knowest all things; thou knowest that I love thee </a:t>
            </a:r>
            <a:r>
              <a:rPr lang="en-US" sz="3200" dirty="0"/>
              <a:t>(John 21:15a, 16a, 17).</a:t>
            </a:r>
          </a:p>
        </p:txBody>
      </p:sp>
    </p:spTree>
    <p:extLst>
      <p:ext uri="{BB962C8B-B14F-4D97-AF65-F5344CB8AC3E}">
        <p14:creationId xmlns:p14="http://schemas.microsoft.com/office/powerpoint/2010/main" val="3146885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73C8F4EC-6F37-8BE8-898B-3BCB1E16DED5}"/>
              </a:ext>
            </a:extLst>
          </p:cNvPr>
          <p:cNvPicPr>
            <a:picLocks noChangeAspect="1"/>
          </p:cNvPicPr>
          <p:nvPr/>
        </p:nvPicPr>
        <p:blipFill>
          <a:blip r:embed="rId5">
            <a:extLst>
              <a:ext uri="{28A0092B-C50C-407E-A947-70E740481C1C}">
                <a14:useLocalDpi xmlns:a14="http://schemas.microsoft.com/office/drawing/2010/main" val="0"/>
              </a:ext>
            </a:extLst>
          </a:blip>
          <a:srcRect t="10763" r="9091" b="20827"/>
          <a:stretch>
            <a:fillRect/>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DCDDAED-57C2-3A6E-76D1-7B8D1D7AD0CC}"/>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Semantic Range</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052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063A-7C4B-6D42-F669-29E0B5248876}"/>
              </a:ext>
            </a:extLst>
          </p:cNvPr>
          <p:cNvSpPr>
            <a:spLocks noGrp="1"/>
          </p:cNvSpPr>
          <p:nvPr>
            <p:ph type="title"/>
          </p:nvPr>
        </p:nvSpPr>
        <p:spPr/>
        <p:txBody>
          <a:bodyPr/>
          <a:lstStyle/>
          <a:p>
            <a:r>
              <a:rPr lang="en-US" dirty="0"/>
              <a:t>Semantic Range</a:t>
            </a:r>
          </a:p>
        </p:txBody>
      </p:sp>
      <p:sp>
        <p:nvSpPr>
          <p:cNvPr id="3" name="Content Placeholder 2">
            <a:extLst>
              <a:ext uri="{FF2B5EF4-FFF2-40B4-BE49-F238E27FC236}">
                <a16:creationId xmlns:a16="http://schemas.microsoft.com/office/drawing/2014/main" id="{D2A6694B-0730-7D98-1747-6C5A84B194E6}"/>
              </a:ext>
            </a:extLst>
          </p:cNvPr>
          <p:cNvSpPr>
            <a:spLocks noGrp="1"/>
          </p:cNvSpPr>
          <p:nvPr>
            <p:ph idx="1"/>
          </p:nvPr>
        </p:nvSpPr>
        <p:spPr>
          <a:xfrm>
            <a:off x="680321" y="2336873"/>
            <a:ext cx="11186559" cy="3599316"/>
          </a:xfrm>
        </p:spPr>
        <p:txBody>
          <a:bodyPr>
            <a:normAutofit/>
          </a:bodyPr>
          <a:lstStyle/>
          <a:p>
            <a:r>
              <a:rPr lang="en-US" sz="3200" dirty="0"/>
              <a:t>The semantic range (or range of meaning) is the variety of ways that a term can be used.  </a:t>
            </a:r>
          </a:p>
          <a:p>
            <a:r>
              <a:rPr lang="en-US" sz="3200" dirty="0"/>
              <a:t>So, the question becomes, which meaning does the author intend in this context. </a:t>
            </a:r>
          </a:p>
        </p:txBody>
      </p:sp>
    </p:spTree>
    <p:extLst>
      <p:ext uri="{BB962C8B-B14F-4D97-AF65-F5344CB8AC3E}">
        <p14:creationId xmlns:p14="http://schemas.microsoft.com/office/powerpoint/2010/main" val="667448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F03F-4CD1-1D89-DF30-7F6F2DAEC56B}"/>
              </a:ext>
            </a:extLst>
          </p:cNvPr>
          <p:cNvSpPr>
            <a:spLocks noGrp="1"/>
          </p:cNvSpPr>
          <p:nvPr>
            <p:ph type="title"/>
          </p:nvPr>
        </p:nvSpPr>
        <p:spPr/>
        <p:txBody>
          <a:bodyPr/>
          <a:lstStyle/>
          <a:p>
            <a:r>
              <a:rPr lang="en-US" dirty="0"/>
              <a:t>Liberal as an Example</a:t>
            </a:r>
          </a:p>
        </p:txBody>
      </p:sp>
      <p:sp>
        <p:nvSpPr>
          <p:cNvPr id="3" name="Content Placeholder 2">
            <a:extLst>
              <a:ext uri="{FF2B5EF4-FFF2-40B4-BE49-F238E27FC236}">
                <a16:creationId xmlns:a16="http://schemas.microsoft.com/office/drawing/2014/main" id="{1B99B44A-F462-EF74-4CB8-2B337EFA3FD9}"/>
              </a:ext>
            </a:extLst>
          </p:cNvPr>
          <p:cNvSpPr>
            <a:spLocks noGrp="1"/>
          </p:cNvSpPr>
          <p:nvPr>
            <p:ph idx="1"/>
          </p:nvPr>
        </p:nvSpPr>
        <p:spPr/>
        <p:txBody>
          <a:bodyPr>
            <a:normAutofit/>
          </a:bodyPr>
          <a:lstStyle/>
          <a:p>
            <a:r>
              <a:rPr lang="en-US" sz="3200" dirty="0"/>
              <a:t>Political affiliation: They identify as a liberal rather than a conservative</a:t>
            </a:r>
          </a:p>
          <a:p>
            <a:r>
              <a:rPr lang="en-US" sz="3200" dirty="0"/>
              <a:t>Excess: they applied the glue liberally rather than conservatively</a:t>
            </a:r>
          </a:p>
          <a:p>
            <a:r>
              <a:rPr lang="en-US" sz="3200" dirty="0"/>
              <a:t>Mindset: they have a liberal way of thinking</a:t>
            </a:r>
          </a:p>
        </p:txBody>
      </p:sp>
    </p:spTree>
    <p:extLst>
      <p:ext uri="{BB962C8B-B14F-4D97-AF65-F5344CB8AC3E}">
        <p14:creationId xmlns:p14="http://schemas.microsoft.com/office/powerpoint/2010/main" val="3127424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09AC-B56F-23A9-9137-F0E794C141D6}"/>
              </a:ext>
            </a:extLst>
          </p:cNvPr>
          <p:cNvSpPr>
            <a:spLocks noGrp="1"/>
          </p:cNvSpPr>
          <p:nvPr>
            <p:ph type="title"/>
          </p:nvPr>
        </p:nvSpPr>
        <p:spPr/>
        <p:txBody>
          <a:bodyPr/>
          <a:lstStyle/>
          <a:p>
            <a:r>
              <a:rPr lang="en-US" dirty="0"/>
              <a:t>Example of Adam and Eve</a:t>
            </a:r>
          </a:p>
        </p:txBody>
      </p:sp>
      <p:sp>
        <p:nvSpPr>
          <p:cNvPr id="3" name="Content Placeholder 2">
            <a:extLst>
              <a:ext uri="{FF2B5EF4-FFF2-40B4-BE49-F238E27FC236}">
                <a16:creationId xmlns:a16="http://schemas.microsoft.com/office/drawing/2014/main" id="{FAB6C116-F94A-C007-7754-FF6086DB8A3C}"/>
              </a:ext>
            </a:extLst>
          </p:cNvPr>
          <p:cNvSpPr>
            <a:spLocks noGrp="1"/>
          </p:cNvSpPr>
          <p:nvPr>
            <p:ph idx="1"/>
          </p:nvPr>
        </p:nvSpPr>
        <p:spPr>
          <a:xfrm>
            <a:off x="680321" y="2336873"/>
            <a:ext cx="10921744" cy="4083592"/>
          </a:xfrm>
        </p:spPr>
        <p:txBody>
          <a:bodyPr>
            <a:normAutofit/>
          </a:bodyPr>
          <a:lstStyle/>
          <a:p>
            <a:r>
              <a:rPr lang="en-US" sz="3200" dirty="0">
                <a:solidFill>
                  <a:srgbClr val="FFFF00"/>
                </a:solidFill>
              </a:rPr>
              <a:t>And Adam knew </a:t>
            </a:r>
            <a:r>
              <a:rPr lang="en-US" sz="3200" dirty="0"/>
              <a:t>[</a:t>
            </a:r>
            <a:r>
              <a:rPr lang="he-IL" sz="3200" dirty="0"/>
              <a:t>יָדַ֖ע</a:t>
            </a:r>
            <a:r>
              <a:rPr lang="en-US" sz="3200" dirty="0"/>
              <a:t> = yada] </a:t>
            </a:r>
            <a:r>
              <a:rPr lang="en-US" sz="3200" dirty="0">
                <a:solidFill>
                  <a:srgbClr val="FFFF00"/>
                </a:solidFill>
              </a:rPr>
              <a:t>Eve his wife; and she conceived, and bare Cain… </a:t>
            </a:r>
            <a:r>
              <a:rPr lang="en-US" sz="3200" dirty="0"/>
              <a:t>(Gen 4:1 KJV).</a:t>
            </a:r>
          </a:p>
          <a:p>
            <a:r>
              <a:rPr lang="he-IL" sz="3200" dirty="0"/>
              <a:t>יָדַ֖ע</a:t>
            </a:r>
            <a:r>
              <a:rPr lang="en-US" sz="3200" dirty="0"/>
              <a:t> = yada: understanding, learning, care for, copulate</a:t>
            </a:r>
          </a:p>
          <a:p>
            <a:r>
              <a:rPr lang="en-US" sz="3200" dirty="0">
                <a:solidFill>
                  <a:srgbClr val="FFFF00"/>
                </a:solidFill>
              </a:rPr>
              <a:t>Now the man </a:t>
            </a:r>
            <a:r>
              <a:rPr lang="en-US" sz="3200" dirty="0"/>
              <a:t>[</a:t>
            </a:r>
            <a:r>
              <a:rPr lang="he-IL" sz="3200" dirty="0"/>
              <a:t>אָדָ֔ם</a:t>
            </a:r>
            <a:r>
              <a:rPr lang="en-US" sz="3200" dirty="0"/>
              <a:t> = Adam] </a:t>
            </a:r>
            <a:r>
              <a:rPr lang="en-US" sz="3200" dirty="0">
                <a:solidFill>
                  <a:srgbClr val="FFFF00"/>
                </a:solidFill>
              </a:rPr>
              <a:t>had relations </a:t>
            </a:r>
            <a:r>
              <a:rPr lang="en-US" sz="3200" dirty="0"/>
              <a:t>[</a:t>
            </a:r>
            <a:r>
              <a:rPr lang="he-IL" sz="3200" dirty="0"/>
              <a:t>יָדַ֖ע</a:t>
            </a:r>
            <a:r>
              <a:rPr lang="en-US" sz="3200" dirty="0"/>
              <a:t> = yada] </a:t>
            </a:r>
            <a:r>
              <a:rPr lang="en-US" sz="3200" dirty="0">
                <a:solidFill>
                  <a:srgbClr val="FFFF00"/>
                </a:solidFill>
              </a:rPr>
              <a:t>with his wife Eve, and she conceived and gave birth to Cain </a:t>
            </a:r>
            <a:r>
              <a:rPr lang="en-US" sz="3200" dirty="0"/>
              <a:t>(Gen 4:1 NASB).</a:t>
            </a:r>
          </a:p>
        </p:txBody>
      </p:sp>
    </p:spTree>
    <p:extLst>
      <p:ext uri="{BB962C8B-B14F-4D97-AF65-F5344CB8AC3E}">
        <p14:creationId xmlns:p14="http://schemas.microsoft.com/office/powerpoint/2010/main" val="370659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B1DB4678-0E6F-528B-F704-063BFA9C2A3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9CC273-2565-B7DF-960E-C3BF6C0D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30C6F5-5981-8C2B-330B-E208B5DECC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40AC18A-A1A6-E362-DC07-3CE8A6D21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923512A-5379-CD52-B0AB-2306E0878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C1EB68F3-90B8-9C65-2359-7E18B943B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602BBBD-FA65-26EB-CA65-7C4CE76D37DE}"/>
              </a:ext>
            </a:extLst>
          </p:cNvPr>
          <p:cNvSpPr>
            <a:spLocks noGrp="1"/>
          </p:cNvSpPr>
          <p:nvPr>
            <p:ph type="title"/>
          </p:nvPr>
        </p:nvSpPr>
        <p:spPr>
          <a:xfrm>
            <a:off x="680321" y="2063262"/>
            <a:ext cx="3739279" cy="2661052"/>
          </a:xfrm>
        </p:spPr>
        <p:txBody>
          <a:bodyPr>
            <a:normAutofit/>
          </a:bodyPr>
          <a:lstStyle/>
          <a:p>
            <a:pPr algn="r"/>
            <a:r>
              <a:rPr lang="en-US" sz="4400" dirty="0"/>
              <a:t>Conclusion</a:t>
            </a:r>
          </a:p>
        </p:txBody>
      </p:sp>
      <p:graphicFrame>
        <p:nvGraphicFramePr>
          <p:cNvPr id="5" name="Content Placeholder 2">
            <a:extLst>
              <a:ext uri="{FF2B5EF4-FFF2-40B4-BE49-F238E27FC236}">
                <a16:creationId xmlns:a16="http://schemas.microsoft.com/office/drawing/2014/main" id="{7BB29401-A835-5095-1FBA-9428268860D6}"/>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3806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EFE786F3-27B8-C044-5378-ED79B8CF53A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75FB67-57EC-6070-C8E0-E2300229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6B4467-97B9-F569-2D35-5E628A1589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65E83C5-D785-BCDD-0D7F-247D279BE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86196A2-D523-43D2-F905-3ABD814158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9664241F-253F-C6B1-E638-22D8E1BD2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293DFE-31E4-20E5-400E-FB0741B0435F}"/>
              </a:ext>
            </a:extLst>
          </p:cNvPr>
          <p:cNvSpPr>
            <a:spLocks noGrp="1"/>
          </p:cNvSpPr>
          <p:nvPr>
            <p:ph type="title"/>
          </p:nvPr>
        </p:nvSpPr>
        <p:spPr>
          <a:xfrm>
            <a:off x="680321" y="2063262"/>
            <a:ext cx="3739279" cy="2661052"/>
          </a:xfrm>
        </p:spPr>
        <p:txBody>
          <a:bodyPr>
            <a:normAutofit/>
          </a:bodyPr>
          <a:lstStyle/>
          <a:p>
            <a:pPr algn="r"/>
            <a:r>
              <a:rPr lang="en-US" sz="4400"/>
              <a:t>Rationale</a:t>
            </a:r>
          </a:p>
        </p:txBody>
      </p:sp>
      <p:graphicFrame>
        <p:nvGraphicFramePr>
          <p:cNvPr id="5" name="Content Placeholder 2">
            <a:extLst>
              <a:ext uri="{FF2B5EF4-FFF2-40B4-BE49-F238E27FC236}">
                <a16:creationId xmlns:a16="http://schemas.microsoft.com/office/drawing/2014/main" id="{75F5D21E-CA33-E7FB-F9A3-A5232A79864E}"/>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394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5D2E41-4D50-6A07-B801-32EB4DCDA0CD}"/>
              </a:ext>
            </a:extLst>
          </p:cNvPr>
          <p:cNvSpPr>
            <a:spLocks noGrp="1"/>
          </p:cNvSpPr>
          <p:nvPr>
            <p:ph type="title"/>
          </p:nvPr>
        </p:nvSpPr>
        <p:spPr>
          <a:xfrm>
            <a:off x="680321" y="2063262"/>
            <a:ext cx="3739279" cy="2661052"/>
          </a:xfrm>
        </p:spPr>
        <p:txBody>
          <a:bodyPr>
            <a:normAutofit/>
          </a:bodyPr>
          <a:lstStyle/>
          <a:p>
            <a:pPr algn="r"/>
            <a:r>
              <a:rPr lang="en-US" sz="4400"/>
              <a:t>Objective</a:t>
            </a:r>
          </a:p>
        </p:txBody>
      </p:sp>
      <p:graphicFrame>
        <p:nvGraphicFramePr>
          <p:cNvPr id="5" name="Content Placeholder 2">
            <a:extLst>
              <a:ext uri="{FF2B5EF4-FFF2-40B4-BE49-F238E27FC236}">
                <a16:creationId xmlns:a16="http://schemas.microsoft.com/office/drawing/2014/main" id="{CC6953E4-8208-1998-4492-1A34D9257708}"/>
              </a:ext>
            </a:extLst>
          </p:cNvPr>
          <p:cNvGraphicFramePr>
            <a:graphicFrameLocks noGrp="1"/>
          </p:cNvGraphicFramePr>
          <p:nvPr>
            <p:ph idx="1"/>
            <p:extLst>
              <p:ext uri="{D42A27DB-BD31-4B8C-83A1-F6EECF244321}">
                <p14:modId xmlns:p14="http://schemas.microsoft.com/office/powerpoint/2010/main" val="3183671918"/>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052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D1FF1F6-424B-17CC-4D0F-A8D4781EBD82}"/>
              </a:ext>
            </a:extLst>
          </p:cNvPr>
          <p:cNvSpPr>
            <a:spLocks noGrp="1"/>
          </p:cNvSpPr>
          <p:nvPr>
            <p:ph type="title"/>
          </p:nvPr>
        </p:nvSpPr>
        <p:spPr>
          <a:xfrm>
            <a:off x="680321" y="2063262"/>
            <a:ext cx="3739279" cy="2661052"/>
          </a:xfrm>
        </p:spPr>
        <p:txBody>
          <a:bodyPr>
            <a:normAutofit/>
          </a:bodyPr>
          <a:lstStyle/>
          <a:p>
            <a:pPr algn="r"/>
            <a:r>
              <a:rPr lang="en-US" sz="4400"/>
              <a:t>Rationale</a:t>
            </a:r>
          </a:p>
        </p:txBody>
      </p:sp>
      <p:graphicFrame>
        <p:nvGraphicFramePr>
          <p:cNvPr id="5" name="Content Placeholder 2">
            <a:extLst>
              <a:ext uri="{FF2B5EF4-FFF2-40B4-BE49-F238E27FC236}">
                <a16:creationId xmlns:a16="http://schemas.microsoft.com/office/drawing/2014/main" id="{F11634EE-19D0-D3BF-9AE7-C8C1FDD29C70}"/>
              </a:ext>
            </a:extLst>
          </p:cNvPr>
          <p:cNvGraphicFramePr>
            <a:graphicFrameLocks noGrp="1"/>
          </p:cNvGraphicFramePr>
          <p:nvPr>
            <p:ph idx="1"/>
            <p:extLst>
              <p:ext uri="{D42A27DB-BD31-4B8C-83A1-F6EECF244321}">
                <p14:modId xmlns:p14="http://schemas.microsoft.com/office/powerpoint/2010/main" val="1425276271"/>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533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2432623E-42E7-C2BE-8DB1-8851D9EA634F}"/>
              </a:ext>
            </a:extLst>
          </p:cNvPr>
          <p:cNvPicPr>
            <a:picLocks noChangeAspect="1"/>
          </p:cNvPicPr>
          <p:nvPr/>
        </p:nvPicPr>
        <p:blipFill>
          <a:blip r:embed="rId5">
            <a:extLst>
              <a:ext uri="{28A0092B-C50C-407E-A947-70E740481C1C}">
                <a14:useLocalDpi xmlns:a14="http://schemas.microsoft.com/office/drawing/2010/main" val="0"/>
              </a:ext>
            </a:extLst>
          </a:blip>
          <a:srcRect t="26265" r="9091" b="5326"/>
          <a:stretch>
            <a:fillRect/>
          </a:stretch>
        </p:blipFill>
        <p:spPr>
          <a:xfrm>
            <a:off x="-3176" y="10"/>
            <a:ext cx="12192000" cy="6857991"/>
          </a:xfrm>
          <a:prstGeom prst="rect">
            <a:avLst/>
          </a:prstGeom>
        </p:spPr>
      </p:pic>
      <p:sp>
        <p:nvSpPr>
          <p:cNvPr id="22" name="Rectangle 2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AE9C94E-DAB9-183C-B509-A3EE270C7D5F}"/>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a:t>Pay Attention to the Context</a:t>
            </a:r>
          </a:p>
        </p:txBody>
      </p:sp>
      <p:sp>
        <p:nvSpPr>
          <p:cNvPr id="24" name="Rectangle 2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53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2C9623-2655-5B0A-007B-239CD1A89C63}"/>
              </a:ext>
            </a:extLst>
          </p:cNvPr>
          <p:cNvSpPr/>
          <p:nvPr/>
        </p:nvSpPr>
        <p:spPr>
          <a:xfrm>
            <a:off x="0" y="0"/>
            <a:ext cx="12192000" cy="6858000"/>
          </a:xfrm>
          <a:prstGeom prst="rect">
            <a:avLst/>
          </a:prstGeom>
          <a:solidFill>
            <a:srgbClr val="004A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A9F"/>
              </a:solidFill>
            </a:endParaRPr>
          </a:p>
        </p:txBody>
      </p:sp>
    </p:spTree>
    <p:extLst>
      <p:ext uri="{BB962C8B-B14F-4D97-AF65-F5344CB8AC3E}">
        <p14:creationId xmlns:p14="http://schemas.microsoft.com/office/powerpoint/2010/main" val="222099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ED2ADB-64B2-3F88-FCB9-8DD1FF746D87}"/>
              </a:ext>
            </a:extLst>
          </p:cNvPr>
          <p:cNvPicPr>
            <a:picLocks noChangeAspect="1"/>
          </p:cNvPicPr>
          <p:nvPr/>
        </p:nvPicPr>
        <p:blipFill>
          <a:blip r:embed="rId2">
            <a:extLst>
              <a:ext uri="{28A0092B-C50C-407E-A947-70E740481C1C}">
                <a14:useLocalDpi xmlns:a14="http://schemas.microsoft.com/office/drawing/2010/main" val="0"/>
              </a:ext>
            </a:extLst>
          </a:blip>
          <a:srcRect l="130" t="9003" b="7263"/>
          <a:stretch>
            <a:fillRect/>
          </a:stretch>
        </p:blipFill>
        <p:spPr>
          <a:xfrm>
            <a:off x="0" y="0"/>
            <a:ext cx="12191999" cy="6858000"/>
          </a:xfrm>
          <a:prstGeom prst="rect">
            <a:avLst/>
          </a:prstGeom>
        </p:spPr>
      </p:pic>
    </p:spTree>
    <p:extLst>
      <p:ext uri="{BB962C8B-B14F-4D97-AF65-F5344CB8AC3E}">
        <p14:creationId xmlns:p14="http://schemas.microsoft.com/office/powerpoint/2010/main" val="1628201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4A5B795-BE47-1C30-E577-997D5833C7EF}"/>
              </a:ext>
            </a:extLst>
          </p:cNvPr>
          <p:cNvPicPr>
            <a:picLocks noChangeAspect="1"/>
          </p:cNvPicPr>
          <p:nvPr/>
        </p:nvPicPr>
        <p:blipFill>
          <a:blip r:embed="rId4">
            <a:extLst>
              <a:ext uri="{28A0092B-C50C-407E-A947-70E740481C1C}">
                <a14:useLocalDpi xmlns:a14="http://schemas.microsoft.com/office/drawing/2010/main" val="0"/>
              </a:ext>
            </a:extLst>
          </a:blip>
          <a:srcRect t="353" b="15692"/>
          <a:stretch>
            <a:fillRect/>
          </a:stretch>
        </p:blipFill>
        <p:spPr>
          <a:xfrm>
            <a:off x="20" y="10"/>
            <a:ext cx="12191980" cy="6857990"/>
          </a:xfrm>
          <a:prstGeom prst="rect">
            <a:avLst/>
          </a:prstGeom>
        </p:spPr>
      </p:pic>
    </p:spTree>
    <p:extLst>
      <p:ext uri="{BB962C8B-B14F-4D97-AF65-F5344CB8AC3E}">
        <p14:creationId xmlns:p14="http://schemas.microsoft.com/office/powerpoint/2010/main" val="166049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8C4E5E-E5D1-30F8-4721-BC39D9CF0698}"/>
              </a:ext>
            </a:extLst>
          </p:cNvPr>
          <p:cNvPicPr>
            <a:picLocks noChangeAspect="1"/>
          </p:cNvPicPr>
          <p:nvPr/>
        </p:nvPicPr>
        <p:blipFill>
          <a:blip r:embed="rId4">
            <a:extLst>
              <a:ext uri="{28A0092B-C50C-407E-A947-70E740481C1C}">
                <a14:useLocalDpi xmlns:a14="http://schemas.microsoft.com/office/drawing/2010/main" val="0"/>
              </a:ext>
            </a:extLst>
          </a:blip>
          <a:srcRect b="16045"/>
          <a:stretch>
            <a:fillRect/>
          </a:stretch>
        </p:blipFill>
        <p:spPr>
          <a:xfrm>
            <a:off x="20" y="10"/>
            <a:ext cx="12191980" cy="6857990"/>
          </a:xfrm>
          <a:prstGeom prst="rect">
            <a:avLst/>
          </a:prstGeom>
        </p:spPr>
      </p:pic>
    </p:spTree>
    <p:extLst>
      <p:ext uri="{BB962C8B-B14F-4D97-AF65-F5344CB8AC3E}">
        <p14:creationId xmlns:p14="http://schemas.microsoft.com/office/powerpoint/2010/main" val="489828248"/>
      </p:ext>
    </p:extLst>
  </p:cSld>
  <p:clrMapOvr>
    <a:masterClrMapping/>
  </p:clrMapOvr>
</p:sld>
</file>

<file path=ppt/theme/theme1.xml><?xml version="1.0" encoding="utf-8"?>
<a:theme xmlns:a="http://schemas.openxmlformats.org/drawingml/2006/main" name="Berli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1586</TotalTime>
  <Words>877</Words>
  <Application>Microsoft Office PowerPoint</Application>
  <PresentationFormat>Widescreen</PresentationFormat>
  <Paragraphs>54</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Trebuchet MS</vt:lpstr>
      <vt:lpstr>Berlin</vt:lpstr>
      <vt:lpstr>Studying God’s Word</vt:lpstr>
      <vt:lpstr>Studying God’s Word</vt:lpstr>
      <vt:lpstr>Objective</vt:lpstr>
      <vt:lpstr>Rationale</vt:lpstr>
      <vt:lpstr>Pay Attention to the Context</vt:lpstr>
      <vt:lpstr>PowerPoint Presentation</vt:lpstr>
      <vt:lpstr>PowerPoint Presentation</vt:lpstr>
      <vt:lpstr>PowerPoint Presentation</vt:lpstr>
      <vt:lpstr>PowerPoint Presentation</vt:lpstr>
      <vt:lpstr>PowerPoint Presentation</vt:lpstr>
      <vt:lpstr>PowerPoint Presentation</vt:lpstr>
      <vt:lpstr>A Word out of Context</vt:lpstr>
      <vt:lpstr>The Word in the Context of the Verse</vt:lpstr>
      <vt:lpstr>The Verse in the Context of the Passage</vt:lpstr>
      <vt:lpstr>The Passage in the Context of the Book</vt:lpstr>
      <vt:lpstr>The Book in the Context of the New Testament</vt:lpstr>
      <vt:lpstr>The New Testament in the Context of the Bible</vt:lpstr>
      <vt:lpstr>Pay Attention to the Semantic Field</vt:lpstr>
      <vt:lpstr>Semantic Field</vt:lpstr>
      <vt:lpstr>Example Using the Word Love</vt:lpstr>
      <vt:lpstr>Example in John</vt:lpstr>
      <vt:lpstr>Example of Love</vt:lpstr>
      <vt:lpstr>Semantic Range</vt:lpstr>
      <vt:lpstr>Semantic Range</vt:lpstr>
      <vt:lpstr>Liberal as an Example</vt:lpstr>
      <vt:lpstr>Example of Adam and Eve</vt:lpstr>
      <vt:lpstr>Conclusion</vt:lpstr>
      <vt:lpstr>Rationale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2</cp:revision>
  <dcterms:created xsi:type="dcterms:W3CDTF">2026-04-15T18:12:25Z</dcterms:created>
  <dcterms:modified xsi:type="dcterms:W3CDTF">2026-04-16T20:39:09Z</dcterms:modified>
</cp:coreProperties>
</file>