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64" r:id="rId8"/>
    <p:sldId id="265" r:id="rId9"/>
    <p:sldId id="266" r:id="rId10"/>
    <p:sldId id="267" r:id="rId11"/>
    <p:sldId id="269" r:id="rId12"/>
    <p:sldId id="268" r:id="rId13"/>
    <p:sldId id="275" r:id="rId14"/>
    <p:sldId id="272" r:id="rId15"/>
    <p:sldId id="270" r:id="rId16"/>
    <p:sldId id="271" r:id="rId17"/>
    <p:sldId id="276" r:id="rId18"/>
    <p:sldId id="278" r:id="rId19"/>
    <p:sldId id="277" r:id="rId20"/>
    <p:sldId id="279"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6D43"/>
    <a:srgbClr val="E3DFDB"/>
    <a:srgbClr val="8F6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9C44C7-EADD-47DB-BEC2-8884E804E683}" v="57" dt="2022-10-21T19:38:00.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Peters" userId="165f7ea119fd5f68" providerId="LiveId" clId="{BB9C44C7-EADD-47DB-BEC2-8884E804E683}"/>
    <pc:docChg chg="undo redo custSel addSld delSld modSld sldOrd">
      <pc:chgData name="Joseph Peters" userId="165f7ea119fd5f68" providerId="LiveId" clId="{BB9C44C7-EADD-47DB-BEC2-8884E804E683}" dt="2022-10-22T16:14:13.472" v="2525" actId="20577"/>
      <pc:docMkLst>
        <pc:docMk/>
      </pc:docMkLst>
      <pc:sldChg chg="modSp mod">
        <pc:chgData name="Joseph Peters" userId="165f7ea119fd5f68" providerId="LiveId" clId="{BB9C44C7-EADD-47DB-BEC2-8884E804E683}" dt="2022-10-21T19:27:55.091" v="2319" actId="339"/>
        <pc:sldMkLst>
          <pc:docMk/>
          <pc:sldMk cId="1484195290" sldId="257"/>
        </pc:sldMkLst>
        <pc:spChg chg="mod">
          <ac:chgData name="Joseph Peters" userId="165f7ea119fd5f68" providerId="LiveId" clId="{BB9C44C7-EADD-47DB-BEC2-8884E804E683}" dt="2022-10-21T19:27:55.091" v="2319" actId="339"/>
          <ac:spMkLst>
            <pc:docMk/>
            <pc:sldMk cId="1484195290" sldId="257"/>
            <ac:spMk id="2" creationId="{6FD6289F-7229-2600-FDF1-7AF3B76634A8}"/>
          </ac:spMkLst>
        </pc:spChg>
        <pc:spChg chg="mod">
          <ac:chgData name="Joseph Peters" userId="165f7ea119fd5f68" providerId="LiveId" clId="{BB9C44C7-EADD-47DB-BEC2-8884E804E683}" dt="2022-10-21T16:01:04.145" v="152" actId="27636"/>
          <ac:spMkLst>
            <pc:docMk/>
            <pc:sldMk cId="1484195290" sldId="257"/>
            <ac:spMk id="3" creationId="{7EB72B38-B20C-39DA-39EA-874AE166A268}"/>
          </ac:spMkLst>
        </pc:spChg>
      </pc:sldChg>
      <pc:sldChg chg="modSp mod">
        <pc:chgData name="Joseph Peters" userId="165f7ea119fd5f68" providerId="LiveId" clId="{BB9C44C7-EADD-47DB-BEC2-8884E804E683}" dt="2022-10-21T19:28:18.180" v="2322" actId="113"/>
        <pc:sldMkLst>
          <pc:docMk/>
          <pc:sldMk cId="2088469190" sldId="260"/>
        </pc:sldMkLst>
        <pc:spChg chg="mod">
          <ac:chgData name="Joseph Peters" userId="165f7ea119fd5f68" providerId="LiveId" clId="{BB9C44C7-EADD-47DB-BEC2-8884E804E683}" dt="2022-10-21T19:28:18.180" v="2322" actId="113"/>
          <ac:spMkLst>
            <pc:docMk/>
            <pc:sldMk cId="2088469190" sldId="260"/>
            <ac:spMk id="2" creationId="{6FD6289F-7229-2600-FDF1-7AF3B76634A8}"/>
          </ac:spMkLst>
        </pc:spChg>
      </pc:sldChg>
      <pc:sldChg chg="modSp mod">
        <pc:chgData name="Joseph Peters" userId="165f7ea119fd5f68" providerId="LiveId" clId="{BB9C44C7-EADD-47DB-BEC2-8884E804E683}" dt="2022-10-21T19:28:42.069" v="2325" actId="14838"/>
        <pc:sldMkLst>
          <pc:docMk/>
          <pc:sldMk cId="3040170333" sldId="261"/>
        </pc:sldMkLst>
        <pc:spChg chg="mod">
          <ac:chgData name="Joseph Peters" userId="165f7ea119fd5f68" providerId="LiveId" clId="{BB9C44C7-EADD-47DB-BEC2-8884E804E683}" dt="2022-10-21T19:28:42.069" v="2325" actId="14838"/>
          <ac:spMkLst>
            <pc:docMk/>
            <pc:sldMk cId="3040170333" sldId="261"/>
            <ac:spMk id="2" creationId="{6FD6289F-7229-2600-FDF1-7AF3B76634A8}"/>
          </ac:spMkLst>
        </pc:spChg>
        <pc:spChg chg="mod">
          <ac:chgData name="Joseph Peters" userId="165f7ea119fd5f68" providerId="LiveId" clId="{BB9C44C7-EADD-47DB-BEC2-8884E804E683}" dt="2022-10-21T16:01:04.152" v="153" actId="27636"/>
          <ac:spMkLst>
            <pc:docMk/>
            <pc:sldMk cId="3040170333" sldId="261"/>
            <ac:spMk id="3" creationId="{7EB72B38-B20C-39DA-39EA-874AE166A268}"/>
          </ac:spMkLst>
        </pc:spChg>
      </pc:sldChg>
      <pc:sldChg chg="modSp mod">
        <pc:chgData name="Joseph Peters" userId="165f7ea119fd5f68" providerId="LiveId" clId="{BB9C44C7-EADD-47DB-BEC2-8884E804E683}" dt="2022-10-21T19:28:57.472" v="2329" actId="339"/>
        <pc:sldMkLst>
          <pc:docMk/>
          <pc:sldMk cId="1955601961" sldId="262"/>
        </pc:sldMkLst>
        <pc:spChg chg="mod">
          <ac:chgData name="Joseph Peters" userId="165f7ea119fd5f68" providerId="LiveId" clId="{BB9C44C7-EADD-47DB-BEC2-8884E804E683}" dt="2022-10-21T19:28:57.472" v="2329" actId="339"/>
          <ac:spMkLst>
            <pc:docMk/>
            <pc:sldMk cId="1955601961" sldId="262"/>
            <ac:spMk id="2" creationId="{8D63EAF0-BF27-6CC4-5FEC-AD276A516652}"/>
          </ac:spMkLst>
        </pc:spChg>
      </pc:sldChg>
      <pc:sldChg chg="delSp modSp mod delDesignElem">
        <pc:chgData name="Joseph Peters" userId="165f7ea119fd5f68" providerId="LiveId" clId="{BB9C44C7-EADD-47DB-BEC2-8884E804E683}" dt="2022-10-21T19:30:05.168" v="2344" actId="1076"/>
        <pc:sldMkLst>
          <pc:docMk/>
          <pc:sldMk cId="2371610713" sldId="263"/>
        </pc:sldMkLst>
        <pc:spChg chg="mod">
          <ac:chgData name="Joseph Peters" userId="165f7ea119fd5f68" providerId="LiveId" clId="{BB9C44C7-EADD-47DB-BEC2-8884E804E683}" dt="2022-10-21T19:30:05.168" v="2344" actId="1076"/>
          <ac:spMkLst>
            <pc:docMk/>
            <pc:sldMk cId="2371610713" sldId="263"/>
            <ac:spMk id="2" creationId="{409C1C4B-5E02-6987-B874-23999B7114BC}"/>
          </ac:spMkLst>
        </pc:spChg>
        <pc:spChg chg="del">
          <ac:chgData name="Joseph Peters" userId="165f7ea119fd5f68" providerId="LiveId" clId="{BB9C44C7-EADD-47DB-BEC2-8884E804E683}" dt="2022-10-21T16:01:04.021" v="151"/>
          <ac:spMkLst>
            <pc:docMk/>
            <pc:sldMk cId="2371610713" sldId="263"/>
            <ac:spMk id="9" creationId="{32D32A60-013B-47A8-8833-D2424080917B}"/>
          </ac:spMkLst>
        </pc:spChg>
        <pc:spChg chg="del">
          <ac:chgData name="Joseph Peters" userId="165f7ea119fd5f68" providerId="LiveId" clId="{BB9C44C7-EADD-47DB-BEC2-8884E804E683}" dt="2022-10-21T16:01:04.021" v="151"/>
          <ac:spMkLst>
            <pc:docMk/>
            <pc:sldMk cId="2371610713" sldId="263"/>
            <ac:spMk id="11" creationId="{AE27932B-B694-4C4C-90D7-A0333A7C5876}"/>
          </ac:spMkLst>
        </pc:spChg>
        <pc:spChg chg="del">
          <ac:chgData name="Joseph Peters" userId="165f7ea119fd5f68" providerId="LiveId" clId="{BB9C44C7-EADD-47DB-BEC2-8884E804E683}" dt="2022-10-21T16:01:04.021" v="151"/>
          <ac:spMkLst>
            <pc:docMk/>
            <pc:sldMk cId="2371610713" sldId="263"/>
            <ac:spMk id="15" creationId="{A9DA474E-6B91-4200-840F-0257B2358A75}"/>
          </ac:spMkLst>
        </pc:spChg>
        <pc:graphicFrameChg chg="mod modGraphic">
          <ac:chgData name="Joseph Peters" userId="165f7ea119fd5f68" providerId="LiveId" clId="{BB9C44C7-EADD-47DB-BEC2-8884E804E683}" dt="2022-10-21T19:29:39.153" v="2338" actId="403"/>
          <ac:graphicFrameMkLst>
            <pc:docMk/>
            <pc:sldMk cId="2371610713" sldId="263"/>
            <ac:graphicFrameMk id="5" creationId="{28C79E60-5428-07E5-6FD7-3DEAF1267FE6}"/>
          </ac:graphicFrameMkLst>
        </pc:graphicFrameChg>
        <pc:picChg chg="del">
          <ac:chgData name="Joseph Peters" userId="165f7ea119fd5f68" providerId="LiveId" clId="{BB9C44C7-EADD-47DB-BEC2-8884E804E683}" dt="2022-10-21T16:01:04.021" v="151"/>
          <ac:picMkLst>
            <pc:docMk/>
            <pc:sldMk cId="2371610713" sldId="263"/>
            <ac:picMk id="17" creationId="{DF63C9AD-AE6E-4512-8171-91612E84CCFB}"/>
          </ac:picMkLst>
        </pc:picChg>
        <pc:cxnChg chg="del">
          <ac:chgData name="Joseph Peters" userId="165f7ea119fd5f68" providerId="LiveId" clId="{BB9C44C7-EADD-47DB-BEC2-8884E804E683}" dt="2022-10-21T16:01:04.021" v="151"/>
          <ac:cxnSpMkLst>
            <pc:docMk/>
            <pc:sldMk cId="2371610713" sldId="263"/>
            <ac:cxnSpMk id="13" creationId="{9EBB0476-5CF0-4F44-8D68-5D42D7AEE43A}"/>
          </ac:cxnSpMkLst>
        </pc:cxnChg>
        <pc:cxnChg chg="del">
          <ac:chgData name="Joseph Peters" userId="165f7ea119fd5f68" providerId="LiveId" clId="{BB9C44C7-EADD-47DB-BEC2-8884E804E683}" dt="2022-10-21T16:01:04.021" v="151"/>
          <ac:cxnSpMkLst>
            <pc:docMk/>
            <pc:sldMk cId="2371610713" sldId="263"/>
            <ac:cxnSpMk id="19" creationId="{FE1A49CE-B63D-457A-A180-1C883E1A63D2}"/>
          </ac:cxnSpMkLst>
        </pc:cxnChg>
      </pc:sldChg>
      <pc:sldChg chg="delSp modSp mod delDesignElem">
        <pc:chgData name="Joseph Peters" userId="165f7ea119fd5f68" providerId="LiveId" clId="{BB9C44C7-EADD-47DB-BEC2-8884E804E683}" dt="2022-10-21T19:30:28.026" v="2353" actId="339"/>
        <pc:sldMkLst>
          <pc:docMk/>
          <pc:sldMk cId="2854457647" sldId="264"/>
        </pc:sldMkLst>
        <pc:spChg chg="mod">
          <ac:chgData name="Joseph Peters" userId="165f7ea119fd5f68" providerId="LiveId" clId="{BB9C44C7-EADD-47DB-BEC2-8884E804E683}" dt="2022-10-21T19:30:28.026" v="2353" actId="339"/>
          <ac:spMkLst>
            <pc:docMk/>
            <pc:sldMk cId="2854457647" sldId="264"/>
            <ac:spMk id="2" creationId="{B5143E60-A77E-600A-9C13-3DB36299CFA8}"/>
          </ac:spMkLst>
        </pc:spChg>
        <pc:spChg chg="del">
          <ac:chgData name="Joseph Peters" userId="165f7ea119fd5f68" providerId="LiveId" clId="{BB9C44C7-EADD-47DB-BEC2-8884E804E683}" dt="2022-10-21T16:01:04.021" v="151"/>
          <ac:spMkLst>
            <pc:docMk/>
            <pc:sldMk cId="2854457647" sldId="264"/>
            <ac:spMk id="8" creationId="{FD6EDB49-211E-499D-9A08-6C5FF3D060F7}"/>
          </ac:spMkLst>
        </pc:spChg>
        <pc:spChg chg="del">
          <ac:chgData name="Joseph Peters" userId="165f7ea119fd5f68" providerId="LiveId" clId="{BB9C44C7-EADD-47DB-BEC2-8884E804E683}" dt="2022-10-21T16:01:04.021" v="151"/>
          <ac:spMkLst>
            <pc:docMk/>
            <pc:sldMk cId="2854457647" sldId="264"/>
            <ac:spMk id="10" creationId="{38F9F37E-D3CF-4F3D-96C2-25307819DF2D}"/>
          </ac:spMkLst>
        </pc:spChg>
        <pc:spChg chg="del">
          <ac:chgData name="Joseph Peters" userId="165f7ea119fd5f68" providerId="LiveId" clId="{BB9C44C7-EADD-47DB-BEC2-8884E804E683}" dt="2022-10-21T16:01:04.021" v="151"/>
          <ac:spMkLst>
            <pc:docMk/>
            <pc:sldMk cId="2854457647" sldId="264"/>
            <ac:spMk id="12" creationId="{C5FFF17D-767C-40E7-8C89-962F1F54BCD0}"/>
          </ac:spMkLst>
        </pc:spChg>
        <pc:spChg chg="del">
          <ac:chgData name="Joseph Peters" userId="165f7ea119fd5f68" providerId="LiveId" clId="{BB9C44C7-EADD-47DB-BEC2-8884E804E683}" dt="2022-10-21T16:01:04.021" v="151"/>
          <ac:spMkLst>
            <pc:docMk/>
            <pc:sldMk cId="2854457647" sldId="264"/>
            <ac:spMk id="14" creationId="{E69F39E1-619D-4D9E-8823-8BD8CC3206B6}"/>
          </ac:spMkLst>
        </pc:spChg>
        <pc:spChg chg="del">
          <ac:chgData name="Joseph Peters" userId="165f7ea119fd5f68" providerId="LiveId" clId="{BB9C44C7-EADD-47DB-BEC2-8884E804E683}" dt="2022-10-21T16:01:04.021" v="151"/>
          <ac:spMkLst>
            <pc:docMk/>
            <pc:sldMk cId="2854457647" sldId="264"/>
            <ac:spMk id="16" creationId="{C8C53F47-DF50-454F-A5A6-6B969748D972}"/>
          </ac:spMkLst>
        </pc:spChg>
        <pc:picChg chg="del">
          <ac:chgData name="Joseph Peters" userId="165f7ea119fd5f68" providerId="LiveId" clId="{BB9C44C7-EADD-47DB-BEC2-8884E804E683}" dt="2022-10-21T16:01:04.021" v="151"/>
          <ac:picMkLst>
            <pc:docMk/>
            <pc:sldMk cId="2854457647" sldId="264"/>
            <ac:picMk id="18" creationId="{6A26901A-BC62-4A3A-A07A-65E1F3DDDEC6}"/>
          </ac:picMkLst>
        </pc:picChg>
      </pc:sldChg>
      <pc:sldChg chg="delSp modSp delDesignElem">
        <pc:chgData name="Joseph Peters" userId="165f7ea119fd5f68" providerId="LiveId" clId="{BB9C44C7-EADD-47DB-BEC2-8884E804E683}" dt="2022-10-21T19:30:50.270" v="2356" actId="14838"/>
        <pc:sldMkLst>
          <pc:docMk/>
          <pc:sldMk cId="217437197" sldId="265"/>
        </pc:sldMkLst>
        <pc:spChg chg="mod">
          <ac:chgData name="Joseph Peters" userId="165f7ea119fd5f68" providerId="LiveId" clId="{BB9C44C7-EADD-47DB-BEC2-8884E804E683}" dt="2022-10-21T19:30:50.270" v="2356" actId="14838"/>
          <ac:spMkLst>
            <pc:docMk/>
            <pc:sldMk cId="217437197" sldId="265"/>
            <ac:spMk id="2" creationId="{569837D1-1F23-1E9C-1265-766CCDF5A452}"/>
          </ac:spMkLst>
        </pc:spChg>
        <pc:spChg chg="del">
          <ac:chgData name="Joseph Peters" userId="165f7ea119fd5f68" providerId="LiveId" clId="{BB9C44C7-EADD-47DB-BEC2-8884E804E683}" dt="2022-10-21T16:01:04.021" v="151"/>
          <ac:spMkLst>
            <pc:docMk/>
            <pc:sldMk cId="217437197" sldId="265"/>
            <ac:spMk id="7" creationId="{23522FE7-5A29-4EF6-B1EF-2CA55748A772}"/>
          </ac:spMkLst>
        </pc:spChg>
        <pc:spChg chg="del">
          <ac:chgData name="Joseph Peters" userId="165f7ea119fd5f68" providerId="LiveId" clId="{BB9C44C7-EADD-47DB-BEC2-8884E804E683}" dt="2022-10-21T16:01:04.021" v="151"/>
          <ac:spMkLst>
            <pc:docMk/>
            <pc:sldMk cId="217437197" sldId="265"/>
            <ac:spMk id="15" creationId="{1C69834E-5EEE-4D61-833E-04928896454C}"/>
          </ac:spMkLst>
        </pc:spChg>
        <pc:spChg chg="del">
          <ac:chgData name="Joseph Peters" userId="165f7ea119fd5f68" providerId="LiveId" clId="{BB9C44C7-EADD-47DB-BEC2-8884E804E683}" dt="2022-10-21T16:01:04.021" v="151"/>
          <ac:spMkLst>
            <pc:docMk/>
            <pc:sldMk cId="217437197" sldId="265"/>
            <ac:spMk id="17" creationId="{58E5D9BA-46E7-4BFA-9C74-75495BF6F54D}"/>
          </ac:spMkLst>
        </pc:spChg>
        <pc:spChg chg="del">
          <ac:chgData name="Joseph Peters" userId="165f7ea119fd5f68" providerId="LiveId" clId="{BB9C44C7-EADD-47DB-BEC2-8884E804E683}" dt="2022-10-21T16:01:04.021" v="151"/>
          <ac:spMkLst>
            <pc:docMk/>
            <pc:sldMk cId="217437197" sldId="265"/>
            <ac:spMk id="19" creationId="{5B033D76-5800-44B6-AFE9-EE2106935115}"/>
          </ac:spMkLst>
        </pc:spChg>
        <pc:spChg chg="del">
          <ac:chgData name="Joseph Peters" userId="165f7ea119fd5f68" providerId="LiveId" clId="{BB9C44C7-EADD-47DB-BEC2-8884E804E683}" dt="2022-10-21T16:01:04.021" v="151"/>
          <ac:spMkLst>
            <pc:docMk/>
            <pc:sldMk cId="217437197" sldId="265"/>
            <ac:spMk id="21" creationId="{522D6F85-FFBA-4F81-AEE5-AAA17CB7AA98}"/>
          </ac:spMkLst>
        </pc:spChg>
        <pc:spChg chg="del">
          <ac:chgData name="Joseph Peters" userId="165f7ea119fd5f68" providerId="LiveId" clId="{BB9C44C7-EADD-47DB-BEC2-8884E804E683}" dt="2022-10-21T16:01:04.021" v="151"/>
          <ac:spMkLst>
            <pc:docMk/>
            <pc:sldMk cId="217437197" sldId="265"/>
            <ac:spMk id="23" creationId="{13B31514-E6DF-4357-9EEA-EFB7983080DA}"/>
          </ac:spMkLst>
        </pc:spChg>
        <pc:picChg chg="del">
          <ac:chgData name="Joseph Peters" userId="165f7ea119fd5f68" providerId="LiveId" clId="{BB9C44C7-EADD-47DB-BEC2-8884E804E683}" dt="2022-10-21T16:01:04.021" v="151"/>
          <ac:picMkLst>
            <pc:docMk/>
            <pc:sldMk cId="217437197" sldId="265"/>
            <ac:picMk id="9" creationId="{C2192E09-EBC7-416C-B887-DFF915D7F43D}"/>
          </ac:picMkLst>
        </pc:picChg>
        <pc:picChg chg="del">
          <ac:chgData name="Joseph Peters" userId="165f7ea119fd5f68" providerId="LiveId" clId="{BB9C44C7-EADD-47DB-BEC2-8884E804E683}" dt="2022-10-21T16:01:04.021" v="151"/>
          <ac:picMkLst>
            <pc:docMk/>
            <pc:sldMk cId="217437197" sldId="265"/>
            <ac:picMk id="25" creationId="{4C401D57-600A-4C91-AC9A-14CA1ED6F7D8}"/>
          </ac:picMkLst>
        </pc:picChg>
        <pc:cxnChg chg="del">
          <ac:chgData name="Joseph Peters" userId="165f7ea119fd5f68" providerId="LiveId" clId="{BB9C44C7-EADD-47DB-BEC2-8884E804E683}" dt="2022-10-21T16:01:04.021" v="151"/>
          <ac:cxnSpMkLst>
            <pc:docMk/>
            <pc:sldMk cId="217437197" sldId="265"/>
            <ac:cxnSpMk id="11" creationId="{2924498D-E084-44BE-A196-CFCE35564350}"/>
          </ac:cxnSpMkLst>
        </pc:cxnChg>
        <pc:cxnChg chg="del">
          <ac:chgData name="Joseph Peters" userId="165f7ea119fd5f68" providerId="LiveId" clId="{BB9C44C7-EADD-47DB-BEC2-8884E804E683}" dt="2022-10-21T16:01:04.021" v="151"/>
          <ac:cxnSpMkLst>
            <pc:docMk/>
            <pc:sldMk cId="217437197" sldId="265"/>
            <ac:cxnSpMk id="13" creationId="{3BBC7667-C352-4842-9AFD-E5C16AD002F4}"/>
          </ac:cxnSpMkLst>
        </pc:cxnChg>
        <pc:cxnChg chg="del">
          <ac:chgData name="Joseph Peters" userId="165f7ea119fd5f68" providerId="LiveId" clId="{BB9C44C7-EADD-47DB-BEC2-8884E804E683}" dt="2022-10-21T16:01:04.021" v="151"/>
          <ac:cxnSpMkLst>
            <pc:docMk/>
            <pc:sldMk cId="217437197" sldId="265"/>
            <ac:cxnSpMk id="27" creationId="{412BDC66-00FA-4A3F-9BC7-BE05FF7705F8}"/>
          </ac:cxnSpMkLst>
        </pc:cxnChg>
      </pc:sldChg>
      <pc:sldChg chg="modSp mod">
        <pc:chgData name="Joseph Peters" userId="165f7ea119fd5f68" providerId="LiveId" clId="{BB9C44C7-EADD-47DB-BEC2-8884E804E683}" dt="2022-10-21T19:32:37.233" v="2380" actId="27636"/>
        <pc:sldMkLst>
          <pc:docMk/>
          <pc:sldMk cId="847500705" sldId="266"/>
        </pc:sldMkLst>
        <pc:spChg chg="mod">
          <ac:chgData name="Joseph Peters" userId="165f7ea119fd5f68" providerId="LiveId" clId="{BB9C44C7-EADD-47DB-BEC2-8884E804E683}" dt="2022-10-21T19:32:37.233" v="2380" actId="27636"/>
          <ac:spMkLst>
            <pc:docMk/>
            <pc:sldMk cId="847500705" sldId="266"/>
            <ac:spMk id="2" creationId="{4223D37B-9EF1-1095-00CA-A47AE048FF29}"/>
          </ac:spMkLst>
        </pc:spChg>
        <pc:spChg chg="mod">
          <ac:chgData name="Joseph Peters" userId="165f7ea119fd5f68" providerId="LiveId" clId="{BB9C44C7-EADD-47DB-BEC2-8884E804E683}" dt="2022-10-21T16:01:04.160" v="154" actId="27636"/>
          <ac:spMkLst>
            <pc:docMk/>
            <pc:sldMk cId="847500705" sldId="266"/>
            <ac:spMk id="3" creationId="{FCE1EBEE-F0FB-8824-14DE-0B16C23A9705}"/>
          </ac:spMkLst>
        </pc:spChg>
      </pc:sldChg>
      <pc:sldChg chg="modSp mod">
        <pc:chgData name="Joseph Peters" userId="165f7ea119fd5f68" providerId="LiveId" clId="{BB9C44C7-EADD-47DB-BEC2-8884E804E683}" dt="2022-10-21T19:32:54.947" v="2384" actId="14838"/>
        <pc:sldMkLst>
          <pc:docMk/>
          <pc:sldMk cId="2172167621" sldId="267"/>
        </pc:sldMkLst>
        <pc:spChg chg="mod">
          <ac:chgData name="Joseph Peters" userId="165f7ea119fd5f68" providerId="LiveId" clId="{BB9C44C7-EADD-47DB-BEC2-8884E804E683}" dt="2022-10-21T19:32:54.947" v="2384" actId="14838"/>
          <ac:spMkLst>
            <pc:docMk/>
            <pc:sldMk cId="2172167621" sldId="267"/>
            <ac:spMk id="2" creationId="{4223D37B-9EF1-1095-00CA-A47AE048FF29}"/>
          </ac:spMkLst>
        </pc:spChg>
      </pc:sldChg>
      <pc:sldChg chg="modSp mod">
        <pc:chgData name="Joseph Peters" userId="165f7ea119fd5f68" providerId="LiveId" clId="{BB9C44C7-EADD-47DB-BEC2-8884E804E683}" dt="2022-10-21T19:34:06.571" v="2400" actId="339"/>
        <pc:sldMkLst>
          <pc:docMk/>
          <pc:sldMk cId="3956903108" sldId="268"/>
        </pc:sldMkLst>
        <pc:spChg chg="mod">
          <ac:chgData name="Joseph Peters" userId="165f7ea119fd5f68" providerId="LiveId" clId="{BB9C44C7-EADD-47DB-BEC2-8884E804E683}" dt="2022-10-21T19:34:06.571" v="2400" actId="339"/>
          <ac:spMkLst>
            <pc:docMk/>
            <pc:sldMk cId="3956903108" sldId="268"/>
            <ac:spMk id="2" creationId="{2B4E4ACB-333F-556D-055B-47F6B3EC5B89}"/>
          </ac:spMkLst>
        </pc:spChg>
        <pc:spChg chg="mod">
          <ac:chgData name="Joseph Peters" userId="165f7ea119fd5f68" providerId="LiveId" clId="{BB9C44C7-EADD-47DB-BEC2-8884E804E683}" dt="2022-10-21T16:06:59.604" v="210" actId="114"/>
          <ac:spMkLst>
            <pc:docMk/>
            <pc:sldMk cId="3956903108" sldId="268"/>
            <ac:spMk id="3" creationId="{4AE4697A-0DA4-3CA9-8190-70863F2C4605}"/>
          </ac:spMkLst>
        </pc:spChg>
      </pc:sldChg>
      <pc:sldChg chg="delSp modSp mod delDesignElem">
        <pc:chgData name="Joseph Peters" userId="165f7ea119fd5f68" providerId="LiveId" clId="{BB9C44C7-EADD-47DB-BEC2-8884E804E683}" dt="2022-10-21T19:33:13.312" v="2387" actId="339"/>
        <pc:sldMkLst>
          <pc:docMk/>
          <pc:sldMk cId="3536102750" sldId="269"/>
        </pc:sldMkLst>
        <pc:spChg chg="mod">
          <ac:chgData name="Joseph Peters" userId="165f7ea119fd5f68" providerId="LiveId" clId="{BB9C44C7-EADD-47DB-BEC2-8884E804E683}" dt="2022-10-21T19:33:13.312" v="2387" actId="339"/>
          <ac:spMkLst>
            <pc:docMk/>
            <pc:sldMk cId="3536102750" sldId="269"/>
            <ac:spMk id="2" creationId="{569837D1-1F23-1E9C-1265-766CCDF5A452}"/>
          </ac:spMkLst>
        </pc:spChg>
        <pc:spChg chg="del">
          <ac:chgData name="Joseph Peters" userId="165f7ea119fd5f68" providerId="LiveId" clId="{BB9C44C7-EADD-47DB-BEC2-8884E804E683}" dt="2022-10-21T16:01:04.021" v="151"/>
          <ac:spMkLst>
            <pc:docMk/>
            <pc:sldMk cId="3536102750" sldId="269"/>
            <ac:spMk id="7" creationId="{23522FE7-5A29-4EF6-B1EF-2CA55748A772}"/>
          </ac:spMkLst>
        </pc:spChg>
        <pc:spChg chg="del">
          <ac:chgData name="Joseph Peters" userId="165f7ea119fd5f68" providerId="LiveId" clId="{BB9C44C7-EADD-47DB-BEC2-8884E804E683}" dt="2022-10-21T16:01:04.021" v="151"/>
          <ac:spMkLst>
            <pc:docMk/>
            <pc:sldMk cId="3536102750" sldId="269"/>
            <ac:spMk id="15" creationId="{1C69834E-5EEE-4D61-833E-04928896454C}"/>
          </ac:spMkLst>
        </pc:spChg>
        <pc:spChg chg="del">
          <ac:chgData name="Joseph Peters" userId="165f7ea119fd5f68" providerId="LiveId" clId="{BB9C44C7-EADD-47DB-BEC2-8884E804E683}" dt="2022-10-21T16:01:04.021" v="151"/>
          <ac:spMkLst>
            <pc:docMk/>
            <pc:sldMk cId="3536102750" sldId="269"/>
            <ac:spMk id="17" creationId="{58E5D9BA-46E7-4BFA-9C74-75495BF6F54D}"/>
          </ac:spMkLst>
        </pc:spChg>
        <pc:spChg chg="del">
          <ac:chgData name="Joseph Peters" userId="165f7ea119fd5f68" providerId="LiveId" clId="{BB9C44C7-EADD-47DB-BEC2-8884E804E683}" dt="2022-10-21T16:01:04.021" v="151"/>
          <ac:spMkLst>
            <pc:docMk/>
            <pc:sldMk cId="3536102750" sldId="269"/>
            <ac:spMk id="19" creationId="{5B033D76-5800-44B6-AFE9-EE2106935115}"/>
          </ac:spMkLst>
        </pc:spChg>
        <pc:spChg chg="del">
          <ac:chgData name="Joseph Peters" userId="165f7ea119fd5f68" providerId="LiveId" clId="{BB9C44C7-EADD-47DB-BEC2-8884E804E683}" dt="2022-10-21T16:01:04.021" v="151"/>
          <ac:spMkLst>
            <pc:docMk/>
            <pc:sldMk cId="3536102750" sldId="269"/>
            <ac:spMk id="21" creationId="{522D6F85-FFBA-4F81-AEE5-AAA17CB7AA98}"/>
          </ac:spMkLst>
        </pc:spChg>
        <pc:spChg chg="del">
          <ac:chgData name="Joseph Peters" userId="165f7ea119fd5f68" providerId="LiveId" clId="{BB9C44C7-EADD-47DB-BEC2-8884E804E683}" dt="2022-10-21T16:01:04.021" v="151"/>
          <ac:spMkLst>
            <pc:docMk/>
            <pc:sldMk cId="3536102750" sldId="269"/>
            <ac:spMk id="23" creationId="{13B31514-E6DF-4357-9EEA-EFB7983080DA}"/>
          </ac:spMkLst>
        </pc:spChg>
        <pc:picChg chg="del">
          <ac:chgData name="Joseph Peters" userId="165f7ea119fd5f68" providerId="LiveId" clId="{BB9C44C7-EADD-47DB-BEC2-8884E804E683}" dt="2022-10-21T16:01:04.021" v="151"/>
          <ac:picMkLst>
            <pc:docMk/>
            <pc:sldMk cId="3536102750" sldId="269"/>
            <ac:picMk id="9" creationId="{C2192E09-EBC7-416C-B887-DFF915D7F43D}"/>
          </ac:picMkLst>
        </pc:picChg>
        <pc:picChg chg="del">
          <ac:chgData name="Joseph Peters" userId="165f7ea119fd5f68" providerId="LiveId" clId="{BB9C44C7-EADD-47DB-BEC2-8884E804E683}" dt="2022-10-21T16:01:04.021" v="151"/>
          <ac:picMkLst>
            <pc:docMk/>
            <pc:sldMk cId="3536102750" sldId="269"/>
            <ac:picMk id="25" creationId="{4C401D57-600A-4C91-AC9A-14CA1ED6F7D8}"/>
          </ac:picMkLst>
        </pc:picChg>
        <pc:cxnChg chg="del">
          <ac:chgData name="Joseph Peters" userId="165f7ea119fd5f68" providerId="LiveId" clId="{BB9C44C7-EADD-47DB-BEC2-8884E804E683}" dt="2022-10-21T16:01:04.021" v="151"/>
          <ac:cxnSpMkLst>
            <pc:docMk/>
            <pc:sldMk cId="3536102750" sldId="269"/>
            <ac:cxnSpMk id="11" creationId="{2924498D-E084-44BE-A196-CFCE35564350}"/>
          </ac:cxnSpMkLst>
        </pc:cxnChg>
        <pc:cxnChg chg="del">
          <ac:chgData name="Joseph Peters" userId="165f7ea119fd5f68" providerId="LiveId" clId="{BB9C44C7-EADD-47DB-BEC2-8884E804E683}" dt="2022-10-21T16:01:04.021" v="151"/>
          <ac:cxnSpMkLst>
            <pc:docMk/>
            <pc:sldMk cId="3536102750" sldId="269"/>
            <ac:cxnSpMk id="13" creationId="{3BBC7667-C352-4842-9AFD-E5C16AD002F4}"/>
          </ac:cxnSpMkLst>
        </pc:cxnChg>
        <pc:cxnChg chg="del">
          <ac:chgData name="Joseph Peters" userId="165f7ea119fd5f68" providerId="LiveId" clId="{BB9C44C7-EADD-47DB-BEC2-8884E804E683}" dt="2022-10-21T16:01:04.021" v="151"/>
          <ac:cxnSpMkLst>
            <pc:docMk/>
            <pc:sldMk cId="3536102750" sldId="269"/>
            <ac:cxnSpMk id="27" creationId="{412BDC66-00FA-4A3F-9BC7-BE05FF7705F8}"/>
          </ac:cxnSpMkLst>
        </pc:cxnChg>
      </pc:sldChg>
      <pc:sldChg chg="modSp new mod">
        <pc:chgData name="Joseph Peters" userId="165f7ea119fd5f68" providerId="LiveId" clId="{BB9C44C7-EADD-47DB-BEC2-8884E804E683}" dt="2022-10-21T19:35:22.245" v="2422" actId="339"/>
        <pc:sldMkLst>
          <pc:docMk/>
          <pc:sldMk cId="1492377890" sldId="270"/>
        </pc:sldMkLst>
        <pc:spChg chg="mod">
          <ac:chgData name="Joseph Peters" userId="165f7ea119fd5f68" providerId="LiveId" clId="{BB9C44C7-EADD-47DB-BEC2-8884E804E683}" dt="2022-10-21T19:35:22.245" v="2422" actId="339"/>
          <ac:spMkLst>
            <pc:docMk/>
            <pc:sldMk cId="1492377890" sldId="270"/>
            <ac:spMk id="2" creationId="{EEE41B15-4909-58E3-18DF-8EEFD0440942}"/>
          </ac:spMkLst>
        </pc:spChg>
        <pc:spChg chg="mod">
          <ac:chgData name="Joseph Peters" userId="165f7ea119fd5f68" providerId="LiveId" clId="{BB9C44C7-EADD-47DB-BEC2-8884E804E683}" dt="2022-10-21T16:36:57.545" v="404" actId="207"/>
          <ac:spMkLst>
            <pc:docMk/>
            <pc:sldMk cId="1492377890" sldId="270"/>
            <ac:spMk id="3" creationId="{02F63F6C-9B02-56DE-2EB2-E21BED757A5B}"/>
          </ac:spMkLst>
        </pc:spChg>
      </pc:sldChg>
      <pc:sldChg chg="modSp add mod ord">
        <pc:chgData name="Joseph Peters" userId="165f7ea119fd5f68" providerId="LiveId" clId="{BB9C44C7-EADD-47DB-BEC2-8884E804E683}" dt="2022-10-21T19:35:58.515" v="2434" actId="339"/>
        <pc:sldMkLst>
          <pc:docMk/>
          <pc:sldMk cId="2175736246" sldId="271"/>
        </pc:sldMkLst>
        <pc:spChg chg="mod">
          <ac:chgData name="Joseph Peters" userId="165f7ea119fd5f68" providerId="LiveId" clId="{BB9C44C7-EADD-47DB-BEC2-8884E804E683}" dt="2022-10-21T19:35:58.515" v="2434" actId="339"/>
          <ac:spMkLst>
            <pc:docMk/>
            <pc:sldMk cId="2175736246" sldId="271"/>
            <ac:spMk id="2" creationId="{2B4E4ACB-333F-556D-055B-47F6B3EC5B89}"/>
          </ac:spMkLst>
        </pc:spChg>
        <pc:spChg chg="mod">
          <ac:chgData name="Joseph Peters" userId="165f7ea119fd5f68" providerId="LiveId" clId="{BB9C44C7-EADD-47DB-BEC2-8884E804E683}" dt="2022-10-21T16:44:16.481" v="565" actId="20577"/>
          <ac:spMkLst>
            <pc:docMk/>
            <pc:sldMk cId="2175736246" sldId="271"/>
            <ac:spMk id="3" creationId="{4AE4697A-0DA4-3CA9-8190-70863F2C4605}"/>
          </ac:spMkLst>
        </pc:spChg>
      </pc:sldChg>
      <pc:sldChg chg="modSp add mod ord">
        <pc:chgData name="Joseph Peters" userId="165f7ea119fd5f68" providerId="LiveId" clId="{BB9C44C7-EADD-47DB-BEC2-8884E804E683}" dt="2022-10-21T19:34:59.273" v="2412" actId="339"/>
        <pc:sldMkLst>
          <pc:docMk/>
          <pc:sldMk cId="607520840" sldId="272"/>
        </pc:sldMkLst>
        <pc:spChg chg="mod">
          <ac:chgData name="Joseph Peters" userId="165f7ea119fd5f68" providerId="LiveId" clId="{BB9C44C7-EADD-47DB-BEC2-8884E804E683}" dt="2022-10-21T19:34:59.273" v="2412" actId="339"/>
          <ac:spMkLst>
            <pc:docMk/>
            <pc:sldMk cId="607520840" sldId="272"/>
            <ac:spMk id="2" creationId="{569837D1-1F23-1E9C-1265-766CCDF5A452}"/>
          </ac:spMkLst>
        </pc:spChg>
      </pc:sldChg>
      <pc:sldChg chg="new del">
        <pc:chgData name="Joseph Peters" userId="165f7ea119fd5f68" providerId="LiveId" clId="{BB9C44C7-EADD-47DB-BEC2-8884E804E683}" dt="2022-10-21T16:56:34.599" v="648" actId="47"/>
        <pc:sldMkLst>
          <pc:docMk/>
          <pc:sldMk cId="875195658" sldId="273"/>
        </pc:sldMkLst>
      </pc:sldChg>
      <pc:sldChg chg="add del">
        <pc:chgData name="Joseph Peters" userId="165f7ea119fd5f68" providerId="LiveId" clId="{BB9C44C7-EADD-47DB-BEC2-8884E804E683}" dt="2022-10-21T16:56:28.373" v="646" actId="47"/>
        <pc:sldMkLst>
          <pc:docMk/>
          <pc:sldMk cId="1045647900" sldId="274"/>
        </pc:sldMkLst>
      </pc:sldChg>
      <pc:sldChg chg="modSp add mod">
        <pc:chgData name="Joseph Peters" userId="165f7ea119fd5f68" providerId="LiveId" clId="{BB9C44C7-EADD-47DB-BEC2-8884E804E683}" dt="2022-10-22T16:14:13.472" v="2525" actId="20577"/>
        <pc:sldMkLst>
          <pc:docMk/>
          <pc:sldMk cId="3368695992" sldId="275"/>
        </pc:sldMkLst>
        <pc:spChg chg="mod">
          <ac:chgData name="Joseph Peters" userId="165f7ea119fd5f68" providerId="LiveId" clId="{BB9C44C7-EADD-47DB-BEC2-8884E804E683}" dt="2022-10-21T19:34:35.654" v="2409" actId="14838"/>
          <ac:spMkLst>
            <pc:docMk/>
            <pc:sldMk cId="3368695992" sldId="275"/>
            <ac:spMk id="2" creationId="{2B4E4ACB-333F-556D-055B-47F6B3EC5B89}"/>
          </ac:spMkLst>
        </pc:spChg>
        <pc:spChg chg="mod">
          <ac:chgData name="Joseph Peters" userId="165f7ea119fd5f68" providerId="LiveId" clId="{BB9C44C7-EADD-47DB-BEC2-8884E804E683}" dt="2022-10-22T16:14:13.472" v="2525" actId="20577"/>
          <ac:spMkLst>
            <pc:docMk/>
            <pc:sldMk cId="3368695992" sldId="275"/>
            <ac:spMk id="3" creationId="{4AE4697A-0DA4-3CA9-8190-70863F2C4605}"/>
          </ac:spMkLst>
        </pc:spChg>
      </pc:sldChg>
      <pc:sldChg chg="modSp add mod">
        <pc:chgData name="Joseph Peters" userId="165f7ea119fd5f68" providerId="LiveId" clId="{BB9C44C7-EADD-47DB-BEC2-8884E804E683}" dt="2022-10-22T16:11:41.320" v="2506" actId="20577"/>
        <pc:sldMkLst>
          <pc:docMk/>
          <pc:sldMk cId="2595786711" sldId="276"/>
        </pc:sldMkLst>
        <pc:spChg chg="mod">
          <ac:chgData name="Joseph Peters" userId="165f7ea119fd5f68" providerId="LiveId" clId="{BB9C44C7-EADD-47DB-BEC2-8884E804E683}" dt="2022-10-22T16:11:41.320" v="2506" actId="20577"/>
          <ac:spMkLst>
            <pc:docMk/>
            <pc:sldMk cId="2595786711" sldId="276"/>
            <ac:spMk id="2" creationId="{2B4E4ACB-333F-556D-055B-47F6B3EC5B89}"/>
          </ac:spMkLst>
        </pc:spChg>
        <pc:spChg chg="mod">
          <ac:chgData name="Joseph Peters" userId="165f7ea119fd5f68" providerId="LiveId" clId="{BB9C44C7-EADD-47DB-BEC2-8884E804E683}" dt="2022-10-21T16:58:48.757" v="680" actId="207"/>
          <ac:spMkLst>
            <pc:docMk/>
            <pc:sldMk cId="2595786711" sldId="276"/>
            <ac:spMk id="3" creationId="{4AE4697A-0DA4-3CA9-8190-70863F2C4605}"/>
          </ac:spMkLst>
        </pc:spChg>
      </pc:sldChg>
      <pc:sldChg chg="modSp add mod">
        <pc:chgData name="Joseph Peters" userId="165f7ea119fd5f68" providerId="LiveId" clId="{BB9C44C7-EADD-47DB-BEC2-8884E804E683}" dt="2022-10-21T19:37:11.571" v="2459" actId="14838"/>
        <pc:sldMkLst>
          <pc:docMk/>
          <pc:sldMk cId="4207498626" sldId="277"/>
        </pc:sldMkLst>
        <pc:spChg chg="mod">
          <ac:chgData name="Joseph Peters" userId="165f7ea119fd5f68" providerId="LiveId" clId="{BB9C44C7-EADD-47DB-BEC2-8884E804E683}" dt="2022-10-21T19:37:11.571" v="2459" actId="14838"/>
          <ac:spMkLst>
            <pc:docMk/>
            <pc:sldMk cId="4207498626" sldId="277"/>
            <ac:spMk id="2" creationId="{2B4E4ACB-333F-556D-055B-47F6B3EC5B89}"/>
          </ac:spMkLst>
        </pc:spChg>
        <pc:spChg chg="mod">
          <ac:chgData name="Joseph Peters" userId="165f7ea119fd5f68" providerId="LiveId" clId="{BB9C44C7-EADD-47DB-BEC2-8884E804E683}" dt="2022-10-21T17:07:19.732" v="1218" actId="20577"/>
          <ac:spMkLst>
            <pc:docMk/>
            <pc:sldMk cId="4207498626" sldId="277"/>
            <ac:spMk id="3" creationId="{4AE4697A-0DA4-3CA9-8190-70863F2C4605}"/>
          </ac:spMkLst>
        </pc:spChg>
      </pc:sldChg>
      <pc:sldChg chg="modSp add ord">
        <pc:chgData name="Joseph Peters" userId="165f7ea119fd5f68" providerId="LiveId" clId="{BB9C44C7-EADD-47DB-BEC2-8884E804E683}" dt="2022-10-21T19:36:39.360" v="2449" actId="339"/>
        <pc:sldMkLst>
          <pc:docMk/>
          <pc:sldMk cId="131348832" sldId="278"/>
        </pc:sldMkLst>
        <pc:spChg chg="mod">
          <ac:chgData name="Joseph Peters" userId="165f7ea119fd5f68" providerId="LiveId" clId="{BB9C44C7-EADD-47DB-BEC2-8884E804E683}" dt="2022-10-21T19:36:39.360" v="2449" actId="339"/>
          <ac:spMkLst>
            <pc:docMk/>
            <pc:sldMk cId="131348832" sldId="278"/>
            <ac:spMk id="2" creationId="{569837D1-1F23-1E9C-1265-766CCDF5A452}"/>
          </ac:spMkLst>
        </pc:spChg>
      </pc:sldChg>
      <pc:sldChg chg="modSp add mod">
        <pc:chgData name="Joseph Peters" userId="165f7ea119fd5f68" providerId="LiveId" clId="{BB9C44C7-EADD-47DB-BEC2-8884E804E683}" dt="2022-10-21T19:37:43.623" v="2468" actId="1076"/>
        <pc:sldMkLst>
          <pc:docMk/>
          <pc:sldMk cId="4216288034" sldId="279"/>
        </pc:sldMkLst>
        <pc:spChg chg="mod">
          <ac:chgData name="Joseph Peters" userId="165f7ea119fd5f68" providerId="LiveId" clId="{BB9C44C7-EADD-47DB-BEC2-8884E804E683}" dt="2022-10-21T19:37:43.623" v="2468" actId="1076"/>
          <ac:spMkLst>
            <pc:docMk/>
            <pc:sldMk cId="4216288034" sldId="279"/>
            <ac:spMk id="2" creationId="{2B4E4ACB-333F-556D-055B-47F6B3EC5B89}"/>
          </ac:spMkLst>
        </pc:spChg>
        <pc:spChg chg="mod">
          <ac:chgData name="Joseph Peters" userId="165f7ea119fd5f68" providerId="LiveId" clId="{BB9C44C7-EADD-47DB-BEC2-8884E804E683}" dt="2022-10-21T17:13:49.518" v="1839" actId="20577"/>
          <ac:spMkLst>
            <pc:docMk/>
            <pc:sldMk cId="4216288034" sldId="279"/>
            <ac:spMk id="3" creationId="{4AE4697A-0DA4-3CA9-8190-70863F2C4605}"/>
          </ac:spMkLst>
        </pc:spChg>
      </pc:sldChg>
      <pc:sldChg chg="modSp new mod">
        <pc:chgData name="Joseph Peters" userId="165f7ea119fd5f68" providerId="LiveId" clId="{BB9C44C7-EADD-47DB-BEC2-8884E804E683}" dt="2022-10-21T19:38:00.524" v="2476" actId="339"/>
        <pc:sldMkLst>
          <pc:docMk/>
          <pc:sldMk cId="2387509519" sldId="280"/>
        </pc:sldMkLst>
        <pc:spChg chg="mod">
          <ac:chgData name="Joseph Peters" userId="165f7ea119fd5f68" providerId="LiveId" clId="{BB9C44C7-EADD-47DB-BEC2-8884E804E683}" dt="2022-10-21T19:38:00.524" v="2476" actId="339"/>
          <ac:spMkLst>
            <pc:docMk/>
            <pc:sldMk cId="2387509519" sldId="280"/>
            <ac:spMk id="2" creationId="{6B5B2175-E751-0B17-314D-6B3DC28A5B5E}"/>
          </ac:spMkLst>
        </pc:spChg>
        <pc:spChg chg="mod">
          <ac:chgData name="Joseph Peters" userId="165f7ea119fd5f68" providerId="LiveId" clId="{BB9C44C7-EADD-47DB-BEC2-8884E804E683}" dt="2022-10-21T17:18:40.420" v="2290" actId="403"/>
          <ac:spMkLst>
            <pc:docMk/>
            <pc:sldMk cId="2387509519" sldId="280"/>
            <ac:spMk id="3" creationId="{E503C1C1-BB1F-1822-F331-88E7A79D348B}"/>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EF5B0D-A83A-4CCE-BBC6-B6F50E465A28}"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B3A7F085-E3DC-49B1-8CCC-918E5CB9CC93}">
      <dgm:prSet custT="1"/>
      <dgm:spPr/>
      <dgm:t>
        <a:bodyPr/>
        <a:lstStyle/>
        <a:p>
          <a:r>
            <a:rPr lang="en-US" sz="3600" dirty="0"/>
            <a:t>Any Christian can better understand the role of the law</a:t>
          </a:r>
        </a:p>
      </dgm:t>
    </dgm:pt>
    <dgm:pt modelId="{D6395709-B42B-478D-80C9-A089BFC239F7}" type="parTrans" cxnId="{3383581D-C25F-4B72-9262-9B4CC61784D7}">
      <dgm:prSet/>
      <dgm:spPr/>
      <dgm:t>
        <a:bodyPr/>
        <a:lstStyle/>
        <a:p>
          <a:endParaRPr lang="en-US"/>
        </a:p>
      </dgm:t>
    </dgm:pt>
    <dgm:pt modelId="{517F564D-9474-4AB7-B8BD-8AF23BEB224B}" type="sibTrans" cxnId="{3383581D-C25F-4B72-9262-9B4CC61784D7}">
      <dgm:prSet/>
      <dgm:spPr/>
      <dgm:t>
        <a:bodyPr/>
        <a:lstStyle/>
        <a:p>
          <a:endParaRPr lang="en-US"/>
        </a:p>
      </dgm:t>
    </dgm:pt>
    <dgm:pt modelId="{7D1BF965-2CA0-4BB7-A123-76F248A91772}">
      <dgm:prSet custT="1"/>
      <dgm:spPr/>
      <dgm:t>
        <a:bodyPr/>
        <a:lstStyle/>
        <a:p>
          <a:r>
            <a:rPr lang="en-US" sz="3600" dirty="0"/>
            <a:t>By understanding these three explanations of Paul in Galatians</a:t>
          </a:r>
        </a:p>
      </dgm:t>
    </dgm:pt>
    <dgm:pt modelId="{228B09F6-0EE5-48D8-A070-3B92BADECC33}" type="parTrans" cxnId="{627D0ED0-686A-4E55-BDD6-1E1FCEE74D22}">
      <dgm:prSet/>
      <dgm:spPr/>
      <dgm:t>
        <a:bodyPr/>
        <a:lstStyle/>
        <a:p>
          <a:endParaRPr lang="en-US"/>
        </a:p>
      </dgm:t>
    </dgm:pt>
    <dgm:pt modelId="{51724DD3-6893-4A09-ABA3-09812EC3831B}" type="sibTrans" cxnId="{627D0ED0-686A-4E55-BDD6-1E1FCEE74D22}">
      <dgm:prSet/>
      <dgm:spPr/>
      <dgm:t>
        <a:bodyPr/>
        <a:lstStyle/>
        <a:p>
          <a:endParaRPr lang="en-US"/>
        </a:p>
      </dgm:t>
    </dgm:pt>
    <dgm:pt modelId="{51AEA307-24CB-4937-B0B6-BF734EFDA35C}" type="pres">
      <dgm:prSet presAssocID="{24EF5B0D-A83A-4CCE-BBC6-B6F50E465A28}" presName="hierChild1" presStyleCnt="0">
        <dgm:presLayoutVars>
          <dgm:chPref val="1"/>
          <dgm:dir/>
          <dgm:animOne val="branch"/>
          <dgm:animLvl val="lvl"/>
          <dgm:resizeHandles/>
        </dgm:presLayoutVars>
      </dgm:prSet>
      <dgm:spPr/>
    </dgm:pt>
    <dgm:pt modelId="{64D2D55B-03B6-4415-85F9-2A24F43960F7}" type="pres">
      <dgm:prSet presAssocID="{B3A7F085-E3DC-49B1-8CCC-918E5CB9CC93}" presName="hierRoot1" presStyleCnt="0"/>
      <dgm:spPr/>
    </dgm:pt>
    <dgm:pt modelId="{2C4FA0D2-10EC-4571-9756-E9BE949E8286}" type="pres">
      <dgm:prSet presAssocID="{B3A7F085-E3DC-49B1-8CCC-918E5CB9CC93}" presName="composite" presStyleCnt="0"/>
      <dgm:spPr/>
    </dgm:pt>
    <dgm:pt modelId="{E64C0607-4B6C-4496-A8D0-5FA06128F5BC}" type="pres">
      <dgm:prSet presAssocID="{B3A7F085-E3DC-49B1-8CCC-918E5CB9CC93}" presName="background" presStyleLbl="node0" presStyleIdx="0" presStyleCnt="2"/>
      <dgm:spPr>
        <a:blipFill rotWithShape="0">
          <a:blip xmlns:r="http://schemas.openxmlformats.org/officeDocument/2006/relationships" r:embed="rId1"/>
          <a:tile tx="0" ty="0" sx="100000" sy="100000" flip="none" algn="tl"/>
        </a:blipFill>
      </dgm:spPr>
    </dgm:pt>
    <dgm:pt modelId="{F76AA521-88A5-460F-81A9-84E94C86157E}" type="pres">
      <dgm:prSet presAssocID="{B3A7F085-E3DC-49B1-8CCC-918E5CB9CC93}" presName="text" presStyleLbl="fgAcc0" presStyleIdx="0" presStyleCnt="2">
        <dgm:presLayoutVars>
          <dgm:chPref val="3"/>
        </dgm:presLayoutVars>
      </dgm:prSet>
      <dgm:spPr/>
    </dgm:pt>
    <dgm:pt modelId="{ECF9B4A7-F6A5-4FD7-AA2D-B66CCDD24BDE}" type="pres">
      <dgm:prSet presAssocID="{B3A7F085-E3DC-49B1-8CCC-918E5CB9CC93}" presName="hierChild2" presStyleCnt="0"/>
      <dgm:spPr/>
    </dgm:pt>
    <dgm:pt modelId="{B5BF85E8-8D35-495C-9EEE-D770401656B2}" type="pres">
      <dgm:prSet presAssocID="{7D1BF965-2CA0-4BB7-A123-76F248A91772}" presName="hierRoot1" presStyleCnt="0"/>
      <dgm:spPr/>
    </dgm:pt>
    <dgm:pt modelId="{41C5EBEC-1438-4EBF-8F83-1DE7B6E9E3CB}" type="pres">
      <dgm:prSet presAssocID="{7D1BF965-2CA0-4BB7-A123-76F248A91772}" presName="composite" presStyleCnt="0"/>
      <dgm:spPr/>
    </dgm:pt>
    <dgm:pt modelId="{AB3AE341-F9C1-4FA0-902E-C3454A39D8C1}" type="pres">
      <dgm:prSet presAssocID="{7D1BF965-2CA0-4BB7-A123-76F248A91772}" presName="background" presStyleLbl="node0" presStyleIdx="1" presStyleCnt="2"/>
      <dgm:spPr>
        <a:blipFill rotWithShape="0">
          <a:blip xmlns:r="http://schemas.openxmlformats.org/officeDocument/2006/relationships" r:embed="rId1"/>
          <a:tile tx="0" ty="0" sx="100000" sy="100000" flip="none" algn="tl"/>
        </a:blipFill>
      </dgm:spPr>
    </dgm:pt>
    <dgm:pt modelId="{41C21320-D0EB-473E-A5D1-816233EA95F8}" type="pres">
      <dgm:prSet presAssocID="{7D1BF965-2CA0-4BB7-A123-76F248A91772}" presName="text" presStyleLbl="fgAcc0" presStyleIdx="1" presStyleCnt="2">
        <dgm:presLayoutVars>
          <dgm:chPref val="3"/>
        </dgm:presLayoutVars>
      </dgm:prSet>
      <dgm:spPr/>
    </dgm:pt>
    <dgm:pt modelId="{6C564DB3-252D-41E5-9046-399F7D92490D}" type="pres">
      <dgm:prSet presAssocID="{7D1BF965-2CA0-4BB7-A123-76F248A91772}" presName="hierChild2" presStyleCnt="0"/>
      <dgm:spPr/>
    </dgm:pt>
  </dgm:ptLst>
  <dgm:cxnLst>
    <dgm:cxn modelId="{3383581D-C25F-4B72-9262-9B4CC61784D7}" srcId="{24EF5B0D-A83A-4CCE-BBC6-B6F50E465A28}" destId="{B3A7F085-E3DC-49B1-8CCC-918E5CB9CC93}" srcOrd="0" destOrd="0" parTransId="{D6395709-B42B-478D-80C9-A089BFC239F7}" sibTransId="{517F564D-9474-4AB7-B8BD-8AF23BEB224B}"/>
    <dgm:cxn modelId="{CBA7E3A4-227E-44F8-AE13-43A2EBE0B48F}" type="presOf" srcId="{24EF5B0D-A83A-4CCE-BBC6-B6F50E465A28}" destId="{51AEA307-24CB-4937-B0B6-BF734EFDA35C}" srcOrd="0" destOrd="0" presId="urn:microsoft.com/office/officeart/2005/8/layout/hierarchy1"/>
    <dgm:cxn modelId="{627D0ED0-686A-4E55-BDD6-1E1FCEE74D22}" srcId="{24EF5B0D-A83A-4CCE-BBC6-B6F50E465A28}" destId="{7D1BF965-2CA0-4BB7-A123-76F248A91772}" srcOrd="1" destOrd="0" parTransId="{228B09F6-0EE5-48D8-A070-3B92BADECC33}" sibTransId="{51724DD3-6893-4A09-ABA3-09812EC3831B}"/>
    <dgm:cxn modelId="{E03843D3-D302-4BC6-89AE-5148BF335C6C}" type="presOf" srcId="{B3A7F085-E3DC-49B1-8CCC-918E5CB9CC93}" destId="{F76AA521-88A5-460F-81A9-84E94C86157E}" srcOrd="0" destOrd="0" presId="urn:microsoft.com/office/officeart/2005/8/layout/hierarchy1"/>
    <dgm:cxn modelId="{E08E94E4-1BA8-4E14-BAFB-882535B837DB}" type="presOf" srcId="{7D1BF965-2CA0-4BB7-A123-76F248A91772}" destId="{41C21320-D0EB-473E-A5D1-816233EA95F8}" srcOrd="0" destOrd="0" presId="urn:microsoft.com/office/officeart/2005/8/layout/hierarchy1"/>
    <dgm:cxn modelId="{01B94211-639A-4A6D-9AAA-6FAC32ED0BB9}" type="presParOf" srcId="{51AEA307-24CB-4937-B0B6-BF734EFDA35C}" destId="{64D2D55B-03B6-4415-85F9-2A24F43960F7}" srcOrd="0" destOrd="0" presId="urn:microsoft.com/office/officeart/2005/8/layout/hierarchy1"/>
    <dgm:cxn modelId="{CA373621-3E8D-4588-B141-38A10D0C277C}" type="presParOf" srcId="{64D2D55B-03B6-4415-85F9-2A24F43960F7}" destId="{2C4FA0D2-10EC-4571-9756-E9BE949E8286}" srcOrd="0" destOrd="0" presId="urn:microsoft.com/office/officeart/2005/8/layout/hierarchy1"/>
    <dgm:cxn modelId="{A8E667E8-2925-437C-863E-E1637D6FA045}" type="presParOf" srcId="{2C4FA0D2-10EC-4571-9756-E9BE949E8286}" destId="{E64C0607-4B6C-4496-A8D0-5FA06128F5BC}" srcOrd="0" destOrd="0" presId="urn:microsoft.com/office/officeart/2005/8/layout/hierarchy1"/>
    <dgm:cxn modelId="{EB0379EE-10BD-49DF-8E3F-FACCA7EA2BF7}" type="presParOf" srcId="{2C4FA0D2-10EC-4571-9756-E9BE949E8286}" destId="{F76AA521-88A5-460F-81A9-84E94C86157E}" srcOrd="1" destOrd="0" presId="urn:microsoft.com/office/officeart/2005/8/layout/hierarchy1"/>
    <dgm:cxn modelId="{76D2F435-15C6-449B-B2B8-41BA460541A8}" type="presParOf" srcId="{64D2D55B-03B6-4415-85F9-2A24F43960F7}" destId="{ECF9B4A7-F6A5-4FD7-AA2D-B66CCDD24BDE}" srcOrd="1" destOrd="0" presId="urn:microsoft.com/office/officeart/2005/8/layout/hierarchy1"/>
    <dgm:cxn modelId="{E64805C4-829C-4E65-927D-A107E980BF4E}" type="presParOf" srcId="{51AEA307-24CB-4937-B0B6-BF734EFDA35C}" destId="{B5BF85E8-8D35-495C-9EEE-D770401656B2}" srcOrd="1" destOrd="0" presId="urn:microsoft.com/office/officeart/2005/8/layout/hierarchy1"/>
    <dgm:cxn modelId="{53B052C7-F03C-4034-832D-A7EBD5832DEB}" type="presParOf" srcId="{B5BF85E8-8D35-495C-9EEE-D770401656B2}" destId="{41C5EBEC-1438-4EBF-8F83-1DE7B6E9E3CB}" srcOrd="0" destOrd="0" presId="urn:microsoft.com/office/officeart/2005/8/layout/hierarchy1"/>
    <dgm:cxn modelId="{485737DA-EF12-4E5C-B808-D9B1ECC302A1}" type="presParOf" srcId="{41C5EBEC-1438-4EBF-8F83-1DE7B6E9E3CB}" destId="{AB3AE341-F9C1-4FA0-902E-C3454A39D8C1}" srcOrd="0" destOrd="0" presId="urn:microsoft.com/office/officeart/2005/8/layout/hierarchy1"/>
    <dgm:cxn modelId="{7B9F4F83-1079-4673-B7C1-C6C94DA5FFA0}" type="presParOf" srcId="{41C5EBEC-1438-4EBF-8F83-1DE7B6E9E3CB}" destId="{41C21320-D0EB-473E-A5D1-816233EA95F8}" srcOrd="1" destOrd="0" presId="urn:microsoft.com/office/officeart/2005/8/layout/hierarchy1"/>
    <dgm:cxn modelId="{8B8BCE19-1422-4777-94F3-A9D4E86D3817}" type="presParOf" srcId="{B5BF85E8-8D35-495C-9EEE-D770401656B2}" destId="{6C564DB3-252D-41E5-9046-399F7D92490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FE3C64-1400-44E1-95FB-E42E1DFD6CB1}"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61476814-B234-4611-85B3-CD4E0CAA2304}">
      <dgm:prSet custT="1"/>
      <dgm:spPr>
        <a:blipFill rotWithShape="0">
          <a:blip xmlns:r="http://schemas.openxmlformats.org/officeDocument/2006/relationships" r:embed="rId1"/>
          <a:tile tx="0" ty="0" sx="100000" sy="100000" flip="none" algn="tl"/>
        </a:blipFill>
      </dgm:spPr>
      <dgm:t>
        <a:bodyPr/>
        <a:lstStyle/>
        <a:p>
          <a:r>
            <a:rPr lang="en-US" sz="3600" dirty="0"/>
            <a:t>The law came later</a:t>
          </a:r>
        </a:p>
      </dgm:t>
    </dgm:pt>
    <dgm:pt modelId="{DCAC705F-9057-48F2-A17D-D504257DC438}" type="parTrans" cxnId="{A644DA2F-03BD-4975-BEF7-BC3B7CBC2993}">
      <dgm:prSet/>
      <dgm:spPr/>
      <dgm:t>
        <a:bodyPr/>
        <a:lstStyle/>
        <a:p>
          <a:endParaRPr lang="en-US"/>
        </a:p>
      </dgm:t>
    </dgm:pt>
    <dgm:pt modelId="{4115781C-8C3E-4998-9AAF-C6B8ADB66778}" type="sibTrans" cxnId="{A644DA2F-03BD-4975-BEF7-BC3B7CBC2993}">
      <dgm:prSet/>
      <dgm:spPr/>
      <dgm:t>
        <a:bodyPr/>
        <a:lstStyle/>
        <a:p>
          <a:endParaRPr lang="en-US"/>
        </a:p>
      </dgm:t>
    </dgm:pt>
    <dgm:pt modelId="{3FE560ED-6A69-4EDF-8152-45D5A831CA16}">
      <dgm:prSet custT="1"/>
      <dgm:spPr>
        <a:blipFill rotWithShape="0">
          <a:blip xmlns:r="http://schemas.openxmlformats.org/officeDocument/2006/relationships" r:embed="rId1"/>
          <a:tile tx="0" ty="0" sx="100000" sy="100000" flip="none" algn="tl"/>
        </a:blipFill>
      </dgm:spPr>
      <dgm:t>
        <a:bodyPr/>
        <a:lstStyle/>
        <a:p>
          <a:r>
            <a:rPr lang="en-US" sz="3600" dirty="0"/>
            <a:t>The Law had a different purpose</a:t>
          </a:r>
        </a:p>
      </dgm:t>
    </dgm:pt>
    <dgm:pt modelId="{41BE6D27-E7CF-47A5-BCF3-84A8513D830C}" type="parTrans" cxnId="{96393813-A0B2-4964-8F55-ECA449452641}">
      <dgm:prSet/>
      <dgm:spPr/>
      <dgm:t>
        <a:bodyPr/>
        <a:lstStyle/>
        <a:p>
          <a:endParaRPr lang="en-US"/>
        </a:p>
      </dgm:t>
    </dgm:pt>
    <dgm:pt modelId="{75D99C4E-D0C3-4A35-9A39-A0F8DBF397E5}" type="sibTrans" cxnId="{96393813-A0B2-4964-8F55-ECA449452641}">
      <dgm:prSet/>
      <dgm:spPr/>
      <dgm:t>
        <a:bodyPr/>
        <a:lstStyle/>
        <a:p>
          <a:endParaRPr lang="en-US"/>
        </a:p>
      </dgm:t>
    </dgm:pt>
    <dgm:pt modelId="{0BE2B999-17EA-4D5B-AF95-2FEB5B060A4F}">
      <dgm:prSet custT="1"/>
      <dgm:spPr>
        <a:blipFill rotWithShape="0">
          <a:blip xmlns:r="http://schemas.openxmlformats.org/officeDocument/2006/relationships" r:embed="rId1"/>
          <a:tile tx="0" ty="0" sx="100000" sy="100000" flip="none" algn="tl"/>
        </a:blipFill>
      </dgm:spPr>
      <dgm:t>
        <a:bodyPr/>
        <a:lstStyle/>
        <a:p>
          <a:r>
            <a:rPr lang="en-US" sz="3600" dirty="0"/>
            <a:t>The law has been fulfilled</a:t>
          </a:r>
        </a:p>
      </dgm:t>
    </dgm:pt>
    <dgm:pt modelId="{3F110E62-037A-445E-9076-D8771224AE07}" type="parTrans" cxnId="{A0A2790B-D737-42BC-8E22-F82F8BD510F5}">
      <dgm:prSet/>
      <dgm:spPr/>
      <dgm:t>
        <a:bodyPr/>
        <a:lstStyle/>
        <a:p>
          <a:endParaRPr lang="en-US"/>
        </a:p>
      </dgm:t>
    </dgm:pt>
    <dgm:pt modelId="{7C6BB890-18AB-4A53-9077-5E83D819DC07}" type="sibTrans" cxnId="{A0A2790B-D737-42BC-8E22-F82F8BD510F5}">
      <dgm:prSet/>
      <dgm:spPr/>
      <dgm:t>
        <a:bodyPr/>
        <a:lstStyle/>
        <a:p>
          <a:endParaRPr lang="en-US"/>
        </a:p>
      </dgm:t>
    </dgm:pt>
    <dgm:pt modelId="{E88857D1-9AAA-44DE-9158-8D629C7E9D6C}" type="pres">
      <dgm:prSet presAssocID="{1AFE3C64-1400-44E1-95FB-E42E1DFD6CB1}" presName="linear" presStyleCnt="0">
        <dgm:presLayoutVars>
          <dgm:dir/>
          <dgm:animLvl val="lvl"/>
          <dgm:resizeHandles val="exact"/>
        </dgm:presLayoutVars>
      </dgm:prSet>
      <dgm:spPr/>
    </dgm:pt>
    <dgm:pt modelId="{918C8B70-32B2-4EAC-9D78-D6E6D0B31095}" type="pres">
      <dgm:prSet presAssocID="{61476814-B234-4611-85B3-CD4E0CAA2304}" presName="parentLin" presStyleCnt="0"/>
      <dgm:spPr/>
    </dgm:pt>
    <dgm:pt modelId="{ACFC4E10-A8CF-405A-AD7C-DB4B9479505D}" type="pres">
      <dgm:prSet presAssocID="{61476814-B234-4611-85B3-CD4E0CAA2304}" presName="parentLeftMargin" presStyleLbl="node1" presStyleIdx="0" presStyleCnt="3"/>
      <dgm:spPr/>
    </dgm:pt>
    <dgm:pt modelId="{5A0E7CC6-7E16-4FFB-9EA8-1E67E3913DAE}" type="pres">
      <dgm:prSet presAssocID="{61476814-B234-4611-85B3-CD4E0CAA2304}" presName="parentText" presStyleLbl="node1" presStyleIdx="0" presStyleCnt="3" custScaleX="104326" custScaleY="149064">
        <dgm:presLayoutVars>
          <dgm:chMax val="0"/>
          <dgm:bulletEnabled val="1"/>
        </dgm:presLayoutVars>
      </dgm:prSet>
      <dgm:spPr/>
    </dgm:pt>
    <dgm:pt modelId="{B1A18793-7729-4B4E-8BCB-DD41DF9E2BB4}" type="pres">
      <dgm:prSet presAssocID="{61476814-B234-4611-85B3-CD4E0CAA2304}" presName="negativeSpace" presStyleCnt="0"/>
      <dgm:spPr/>
    </dgm:pt>
    <dgm:pt modelId="{FD935CCD-6546-47EE-B727-6EA48C368212}" type="pres">
      <dgm:prSet presAssocID="{61476814-B234-4611-85B3-CD4E0CAA2304}" presName="childText" presStyleLbl="conFgAcc1" presStyleIdx="0" presStyleCnt="3">
        <dgm:presLayoutVars>
          <dgm:bulletEnabled val="1"/>
        </dgm:presLayoutVars>
      </dgm:prSet>
      <dgm:spPr/>
    </dgm:pt>
    <dgm:pt modelId="{F3029358-8EF5-4163-B434-5DC0C37B0664}" type="pres">
      <dgm:prSet presAssocID="{4115781C-8C3E-4998-9AAF-C6B8ADB66778}" presName="spaceBetweenRectangles" presStyleCnt="0"/>
      <dgm:spPr/>
    </dgm:pt>
    <dgm:pt modelId="{760A1F68-70FA-40F9-875A-466E0777169A}" type="pres">
      <dgm:prSet presAssocID="{3FE560ED-6A69-4EDF-8152-45D5A831CA16}" presName="parentLin" presStyleCnt="0"/>
      <dgm:spPr/>
    </dgm:pt>
    <dgm:pt modelId="{B0EB78B5-E5CB-4B17-A30A-F9E308B84F46}" type="pres">
      <dgm:prSet presAssocID="{3FE560ED-6A69-4EDF-8152-45D5A831CA16}" presName="parentLeftMargin" presStyleLbl="node1" presStyleIdx="0" presStyleCnt="3"/>
      <dgm:spPr/>
    </dgm:pt>
    <dgm:pt modelId="{DB9FB8F0-72AA-4695-92DC-39F5A0DC7650}" type="pres">
      <dgm:prSet presAssocID="{3FE560ED-6A69-4EDF-8152-45D5A831CA16}" presName="parentText" presStyleLbl="node1" presStyleIdx="1" presStyleCnt="3" custScaleX="104326" custScaleY="149064">
        <dgm:presLayoutVars>
          <dgm:chMax val="0"/>
          <dgm:bulletEnabled val="1"/>
        </dgm:presLayoutVars>
      </dgm:prSet>
      <dgm:spPr/>
    </dgm:pt>
    <dgm:pt modelId="{2CB4CD29-F345-4856-BE4C-BB52BC76EAC3}" type="pres">
      <dgm:prSet presAssocID="{3FE560ED-6A69-4EDF-8152-45D5A831CA16}" presName="negativeSpace" presStyleCnt="0"/>
      <dgm:spPr/>
    </dgm:pt>
    <dgm:pt modelId="{FE82D84D-D1A1-480A-A709-77B5C51F2709}" type="pres">
      <dgm:prSet presAssocID="{3FE560ED-6A69-4EDF-8152-45D5A831CA16}" presName="childText" presStyleLbl="conFgAcc1" presStyleIdx="1" presStyleCnt="3">
        <dgm:presLayoutVars>
          <dgm:bulletEnabled val="1"/>
        </dgm:presLayoutVars>
      </dgm:prSet>
      <dgm:spPr/>
    </dgm:pt>
    <dgm:pt modelId="{A25B3029-B851-4A2E-B338-0E55D7BA2F2F}" type="pres">
      <dgm:prSet presAssocID="{75D99C4E-D0C3-4A35-9A39-A0F8DBF397E5}" presName="spaceBetweenRectangles" presStyleCnt="0"/>
      <dgm:spPr/>
    </dgm:pt>
    <dgm:pt modelId="{E393AC30-1E2B-46C3-9DEF-DB3DA652807F}" type="pres">
      <dgm:prSet presAssocID="{0BE2B999-17EA-4D5B-AF95-2FEB5B060A4F}" presName="parentLin" presStyleCnt="0"/>
      <dgm:spPr/>
    </dgm:pt>
    <dgm:pt modelId="{346C7100-3241-4FC0-8D21-728200D859E8}" type="pres">
      <dgm:prSet presAssocID="{0BE2B999-17EA-4D5B-AF95-2FEB5B060A4F}" presName="parentLeftMargin" presStyleLbl="node1" presStyleIdx="1" presStyleCnt="3"/>
      <dgm:spPr/>
    </dgm:pt>
    <dgm:pt modelId="{3F0F4125-E3F1-4B0B-B0DD-2B6A2ADCD375}" type="pres">
      <dgm:prSet presAssocID="{0BE2B999-17EA-4D5B-AF95-2FEB5B060A4F}" presName="parentText" presStyleLbl="node1" presStyleIdx="2" presStyleCnt="3" custScaleX="104326" custScaleY="149064">
        <dgm:presLayoutVars>
          <dgm:chMax val="0"/>
          <dgm:bulletEnabled val="1"/>
        </dgm:presLayoutVars>
      </dgm:prSet>
      <dgm:spPr/>
    </dgm:pt>
    <dgm:pt modelId="{97CB5438-8993-4EE1-85F5-8E70FF9B1B6D}" type="pres">
      <dgm:prSet presAssocID="{0BE2B999-17EA-4D5B-AF95-2FEB5B060A4F}" presName="negativeSpace" presStyleCnt="0"/>
      <dgm:spPr/>
    </dgm:pt>
    <dgm:pt modelId="{4ECD46BD-1130-41A8-A83D-9F276164B61A}" type="pres">
      <dgm:prSet presAssocID="{0BE2B999-17EA-4D5B-AF95-2FEB5B060A4F}" presName="childText" presStyleLbl="conFgAcc1" presStyleIdx="2" presStyleCnt="3">
        <dgm:presLayoutVars>
          <dgm:bulletEnabled val="1"/>
        </dgm:presLayoutVars>
      </dgm:prSet>
      <dgm:spPr/>
    </dgm:pt>
  </dgm:ptLst>
  <dgm:cxnLst>
    <dgm:cxn modelId="{A0A2790B-D737-42BC-8E22-F82F8BD510F5}" srcId="{1AFE3C64-1400-44E1-95FB-E42E1DFD6CB1}" destId="{0BE2B999-17EA-4D5B-AF95-2FEB5B060A4F}" srcOrd="2" destOrd="0" parTransId="{3F110E62-037A-445E-9076-D8771224AE07}" sibTransId="{7C6BB890-18AB-4A53-9077-5E83D819DC07}"/>
    <dgm:cxn modelId="{96393813-A0B2-4964-8F55-ECA449452641}" srcId="{1AFE3C64-1400-44E1-95FB-E42E1DFD6CB1}" destId="{3FE560ED-6A69-4EDF-8152-45D5A831CA16}" srcOrd="1" destOrd="0" parTransId="{41BE6D27-E7CF-47A5-BCF3-84A8513D830C}" sibTransId="{75D99C4E-D0C3-4A35-9A39-A0F8DBF397E5}"/>
    <dgm:cxn modelId="{A644DA2F-03BD-4975-BEF7-BC3B7CBC2993}" srcId="{1AFE3C64-1400-44E1-95FB-E42E1DFD6CB1}" destId="{61476814-B234-4611-85B3-CD4E0CAA2304}" srcOrd="0" destOrd="0" parTransId="{DCAC705F-9057-48F2-A17D-D504257DC438}" sibTransId="{4115781C-8C3E-4998-9AAF-C6B8ADB66778}"/>
    <dgm:cxn modelId="{44F8365B-B055-4837-8704-19D0FF6D5B09}" type="presOf" srcId="{1AFE3C64-1400-44E1-95FB-E42E1DFD6CB1}" destId="{E88857D1-9AAA-44DE-9158-8D629C7E9D6C}" srcOrd="0" destOrd="0" presId="urn:microsoft.com/office/officeart/2005/8/layout/list1"/>
    <dgm:cxn modelId="{1A1BD85D-0DE6-4D06-B10D-487BB3F3CA38}" type="presOf" srcId="{61476814-B234-4611-85B3-CD4E0CAA2304}" destId="{5A0E7CC6-7E16-4FFB-9EA8-1E67E3913DAE}" srcOrd="1" destOrd="0" presId="urn:microsoft.com/office/officeart/2005/8/layout/list1"/>
    <dgm:cxn modelId="{509FEA51-CC71-43F4-9C31-09C6465A3832}" type="presOf" srcId="{0BE2B999-17EA-4D5B-AF95-2FEB5B060A4F}" destId="{3F0F4125-E3F1-4B0B-B0DD-2B6A2ADCD375}" srcOrd="1" destOrd="0" presId="urn:microsoft.com/office/officeart/2005/8/layout/list1"/>
    <dgm:cxn modelId="{ACC36C73-742F-4C8C-B152-524ED7E3928F}" type="presOf" srcId="{0BE2B999-17EA-4D5B-AF95-2FEB5B060A4F}" destId="{346C7100-3241-4FC0-8D21-728200D859E8}" srcOrd="0" destOrd="0" presId="urn:microsoft.com/office/officeart/2005/8/layout/list1"/>
    <dgm:cxn modelId="{F9BC5A99-DDD7-4475-8E0B-970CC39C72D7}" type="presOf" srcId="{61476814-B234-4611-85B3-CD4E0CAA2304}" destId="{ACFC4E10-A8CF-405A-AD7C-DB4B9479505D}" srcOrd="0" destOrd="0" presId="urn:microsoft.com/office/officeart/2005/8/layout/list1"/>
    <dgm:cxn modelId="{7A5661DA-59EA-49A1-9875-DA97CD6F2142}" type="presOf" srcId="{3FE560ED-6A69-4EDF-8152-45D5A831CA16}" destId="{DB9FB8F0-72AA-4695-92DC-39F5A0DC7650}" srcOrd="1" destOrd="0" presId="urn:microsoft.com/office/officeart/2005/8/layout/list1"/>
    <dgm:cxn modelId="{818D6EE8-4F4B-464D-9E97-5556CF92BDFD}" type="presOf" srcId="{3FE560ED-6A69-4EDF-8152-45D5A831CA16}" destId="{B0EB78B5-E5CB-4B17-A30A-F9E308B84F46}" srcOrd="0" destOrd="0" presId="urn:microsoft.com/office/officeart/2005/8/layout/list1"/>
    <dgm:cxn modelId="{F2B62272-1706-4C8D-ABC3-CD9C7200036B}" type="presParOf" srcId="{E88857D1-9AAA-44DE-9158-8D629C7E9D6C}" destId="{918C8B70-32B2-4EAC-9D78-D6E6D0B31095}" srcOrd="0" destOrd="0" presId="urn:microsoft.com/office/officeart/2005/8/layout/list1"/>
    <dgm:cxn modelId="{73BA6427-C6DE-49A2-8DA1-68279C4EE6D3}" type="presParOf" srcId="{918C8B70-32B2-4EAC-9D78-D6E6D0B31095}" destId="{ACFC4E10-A8CF-405A-AD7C-DB4B9479505D}" srcOrd="0" destOrd="0" presId="urn:microsoft.com/office/officeart/2005/8/layout/list1"/>
    <dgm:cxn modelId="{79AD86B1-ECA0-4835-9212-B1EBD30D1808}" type="presParOf" srcId="{918C8B70-32B2-4EAC-9D78-D6E6D0B31095}" destId="{5A0E7CC6-7E16-4FFB-9EA8-1E67E3913DAE}" srcOrd="1" destOrd="0" presId="urn:microsoft.com/office/officeart/2005/8/layout/list1"/>
    <dgm:cxn modelId="{B97C5211-1245-4C65-877B-1F35C7FA8F2E}" type="presParOf" srcId="{E88857D1-9AAA-44DE-9158-8D629C7E9D6C}" destId="{B1A18793-7729-4B4E-8BCB-DD41DF9E2BB4}" srcOrd="1" destOrd="0" presId="urn:microsoft.com/office/officeart/2005/8/layout/list1"/>
    <dgm:cxn modelId="{E1347E60-818E-4B13-B4A6-955966E06FD8}" type="presParOf" srcId="{E88857D1-9AAA-44DE-9158-8D629C7E9D6C}" destId="{FD935CCD-6546-47EE-B727-6EA48C368212}" srcOrd="2" destOrd="0" presId="urn:microsoft.com/office/officeart/2005/8/layout/list1"/>
    <dgm:cxn modelId="{06C95BC7-73F4-4544-8E15-779DBF31849E}" type="presParOf" srcId="{E88857D1-9AAA-44DE-9158-8D629C7E9D6C}" destId="{F3029358-8EF5-4163-B434-5DC0C37B0664}" srcOrd="3" destOrd="0" presId="urn:microsoft.com/office/officeart/2005/8/layout/list1"/>
    <dgm:cxn modelId="{EF86E0FF-FF94-4826-A123-EFEE0B2C6D95}" type="presParOf" srcId="{E88857D1-9AAA-44DE-9158-8D629C7E9D6C}" destId="{760A1F68-70FA-40F9-875A-466E0777169A}" srcOrd="4" destOrd="0" presId="urn:microsoft.com/office/officeart/2005/8/layout/list1"/>
    <dgm:cxn modelId="{71BA9681-4451-4518-973D-2031A086A0D2}" type="presParOf" srcId="{760A1F68-70FA-40F9-875A-466E0777169A}" destId="{B0EB78B5-E5CB-4B17-A30A-F9E308B84F46}" srcOrd="0" destOrd="0" presId="urn:microsoft.com/office/officeart/2005/8/layout/list1"/>
    <dgm:cxn modelId="{A4AB5A8B-76BF-4D8B-961A-914A80D4841C}" type="presParOf" srcId="{760A1F68-70FA-40F9-875A-466E0777169A}" destId="{DB9FB8F0-72AA-4695-92DC-39F5A0DC7650}" srcOrd="1" destOrd="0" presId="urn:microsoft.com/office/officeart/2005/8/layout/list1"/>
    <dgm:cxn modelId="{A8D0AC12-AF3E-4F30-A7F5-B80B6068425E}" type="presParOf" srcId="{E88857D1-9AAA-44DE-9158-8D629C7E9D6C}" destId="{2CB4CD29-F345-4856-BE4C-BB52BC76EAC3}" srcOrd="5" destOrd="0" presId="urn:microsoft.com/office/officeart/2005/8/layout/list1"/>
    <dgm:cxn modelId="{063EE7E7-C122-4559-997E-7EAD0EFC03B5}" type="presParOf" srcId="{E88857D1-9AAA-44DE-9158-8D629C7E9D6C}" destId="{FE82D84D-D1A1-480A-A709-77B5C51F2709}" srcOrd="6" destOrd="0" presId="urn:microsoft.com/office/officeart/2005/8/layout/list1"/>
    <dgm:cxn modelId="{97A18B78-4F08-4F04-81A1-DA6D63EBBFEB}" type="presParOf" srcId="{E88857D1-9AAA-44DE-9158-8D629C7E9D6C}" destId="{A25B3029-B851-4A2E-B338-0E55D7BA2F2F}" srcOrd="7" destOrd="0" presId="urn:microsoft.com/office/officeart/2005/8/layout/list1"/>
    <dgm:cxn modelId="{E727B798-2B33-42B8-A728-43E6BCF8E4B0}" type="presParOf" srcId="{E88857D1-9AAA-44DE-9158-8D629C7E9D6C}" destId="{E393AC30-1E2B-46C3-9DEF-DB3DA652807F}" srcOrd="8" destOrd="0" presId="urn:microsoft.com/office/officeart/2005/8/layout/list1"/>
    <dgm:cxn modelId="{9E2901CA-304F-40BB-8DF1-B696F315A819}" type="presParOf" srcId="{E393AC30-1E2B-46C3-9DEF-DB3DA652807F}" destId="{346C7100-3241-4FC0-8D21-728200D859E8}" srcOrd="0" destOrd="0" presId="urn:microsoft.com/office/officeart/2005/8/layout/list1"/>
    <dgm:cxn modelId="{D873C5DB-51B2-4EE7-8F1B-BDDD5F9CB389}" type="presParOf" srcId="{E393AC30-1E2B-46C3-9DEF-DB3DA652807F}" destId="{3F0F4125-E3F1-4B0B-B0DD-2B6A2ADCD375}" srcOrd="1" destOrd="0" presId="urn:microsoft.com/office/officeart/2005/8/layout/list1"/>
    <dgm:cxn modelId="{1625FA67-94F1-4496-A52D-57DCE81DD2C0}" type="presParOf" srcId="{E88857D1-9AAA-44DE-9158-8D629C7E9D6C}" destId="{97CB5438-8993-4EE1-85F5-8E70FF9B1B6D}" srcOrd="9" destOrd="0" presId="urn:microsoft.com/office/officeart/2005/8/layout/list1"/>
    <dgm:cxn modelId="{DB68907F-AAB4-487B-A37D-BD343CF289AD}" type="presParOf" srcId="{E88857D1-9AAA-44DE-9158-8D629C7E9D6C}" destId="{4ECD46BD-1130-41A8-A83D-9F276164B61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C0607-4B6C-4496-A8D0-5FA06128F5BC}">
      <dsp:nvSpPr>
        <dsp:cNvPr id="0" name=""/>
        <dsp:cNvSpPr/>
      </dsp:nvSpPr>
      <dsp:spPr>
        <a:xfrm>
          <a:off x="1172" y="138496"/>
          <a:ext cx="4115155" cy="2613123"/>
        </a:xfrm>
        <a:prstGeom prst="roundRect">
          <a:avLst>
            <a:gd name="adj" fmla="val 10000"/>
          </a:avLst>
        </a:prstGeom>
        <a:blipFill rotWithShape="0">
          <a:blip xmlns:r="http://schemas.openxmlformats.org/officeDocument/2006/relationships" r:embed="rId1"/>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F76AA521-88A5-460F-81A9-84E94C86157E}">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Any Christian can better understand the role of the law</a:t>
          </a:r>
        </a:p>
      </dsp:txBody>
      <dsp:txXfrm>
        <a:off x="534947" y="649409"/>
        <a:ext cx="3962083" cy="2460051"/>
      </dsp:txXfrm>
    </dsp:sp>
    <dsp:sp modelId="{AB3AE341-F9C1-4FA0-902E-C3454A39D8C1}">
      <dsp:nvSpPr>
        <dsp:cNvPr id="0" name=""/>
        <dsp:cNvSpPr/>
      </dsp:nvSpPr>
      <dsp:spPr>
        <a:xfrm>
          <a:off x="5030807" y="138496"/>
          <a:ext cx="4115155" cy="2613123"/>
        </a:xfrm>
        <a:prstGeom prst="roundRect">
          <a:avLst>
            <a:gd name="adj" fmla="val 10000"/>
          </a:avLst>
        </a:prstGeom>
        <a:blipFill rotWithShape="0">
          <a:blip xmlns:r="http://schemas.openxmlformats.org/officeDocument/2006/relationships" r:embed="rId1"/>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41C21320-D0EB-473E-A5D1-816233EA95F8}">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By understanding these three explanations of Paul in Galatians</a:t>
          </a:r>
        </a:p>
      </dsp:txBody>
      <dsp:txXfrm>
        <a:off x="5564582" y="649409"/>
        <a:ext cx="3962083" cy="2460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35CCD-6546-47EE-B727-6EA48C368212}">
      <dsp:nvSpPr>
        <dsp:cNvPr id="0" name=""/>
        <dsp:cNvSpPr/>
      </dsp:nvSpPr>
      <dsp:spPr>
        <a:xfrm>
          <a:off x="0" y="815175"/>
          <a:ext cx="5913437" cy="655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A0E7CC6-7E16-4FFB-9EA8-1E67E3913DAE}">
      <dsp:nvSpPr>
        <dsp:cNvPr id="0" name=""/>
        <dsp:cNvSpPr/>
      </dsp:nvSpPr>
      <dsp:spPr>
        <a:xfrm>
          <a:off x="295671" y="54839"/>
          <a:ext cx="4318476" cy="1144096"/>
        </a:xfrm>
        <a:prstGeom prst="roundRect">
          <a:avLst/>
        </a:prstGeom>
        <a:blipFill rotWithShape="0">
          <a:blip xmlns:r="http://schemas.openxmlformats.org/officeDocument/2006/relationships" r:embed="rId1"/>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1600200">
            <a:lnSpc>
              <a:spcPct val="90000"/>
            </a:lnSpc>
            <a:spcBef>
              <a:spcPct val="0"/>
            </a:spcBef>
            <a:spcAft>
              <a:spcPct val="35000"/>
            </a:spcAft>
            <a:buNone/>
          </a:pPr>
          <a:r>
            <a:rPr lang="en-US" sz="3600" kern="1200" dirty="0"/>
            <a:t>The law came later</a:t>
          </a:r>
        </a:p>
      </dsp:txBody>
      <dsp:txXfrm>
        <a:off x="351521" y="110689"/>
        <a:ext cx="4206776" cy="1032396"/>
      </dsp:txXfrm>
    </dsp:sp>
    <dsp:sp modelId="{FE82D84D-D1A1-480A-A709-77B5C51F2709}">
      <dsp:nvSpPr>
        <dsp:cNvPr id="0" name=""/>
        <dsp:cNvSpPr/>
      </dsp:nvSpPr>
      <dsp:spPr>
        <a:xfrm>
          <a:off x="0" y="2371112"/>
          <a:ext cx="5913437" cy="655200"/>
        </a:xfrm>
        <a:prstGeom prst="rect">
          <a:avLst/>
        </a:prstGeom>
        <a:solidFill>
          <a:schemeClr val="lt1">
            <a:alpha val="90000"/>
            <a:hueOff val="0"/>
            <a:satOff val="0"/>
            <a:lumOff val="0"/>
            <a:alphaOff val="0"/>
          </a:schemeClr>
        </a:solidFill>
        <a:ln w="9525" cap="flat" cmpd="sng" algn="ctr">
          <a:solidFill>
            <a:schemeClr val="accent2">
              <a:hueOff val="316139"/>
              <a:satOff val="-27354"/>
              <a:lumOff val="4902"/>
              <a:alphaOff val="0"/>
            </a:schemeClr>
          </a:solidFill>
          <a:prstDash val="solid"/>
        </a:ln>
        <a:effectLst/>
      </dsp:spPr>
      <dsp:style>
        <a:lnRef idx="1">
          <a:scrgbClr r="0" g="0" b="0"/>
        </a:lnRef>
        <a:fillRef idx="1">
          <a:scrgbClr r="0" g="0" b="0"/>
        </a:fillRef>
        <a:effectRef idx="0">
          <a:scrgbClr r="0" g="0" b="0"/>
        </a:effectRef>
        <a:fontRef idx="minor"/>
      </dsp:style>
    </dsp:sp>
    <dsp:sp modelId="{DB9FB8F0-72AA-4695-92DC-39F5A0DC7650}">
      <dsp:nvSpPr>
        <dsp:cNvPr id="0" name=""/>
        <dsp:cNvSpPr/>
      </dsp:nvSpPr>
      <dsp:spPr>
        <a:xfrm>
          <a:off x="295671" y="1610775"/>
          <a:ext cx="4318476" cy="1144096"/>
        </a:xfrm>
        <a:prstGeom prst="roundRect">
          <a:avLst/>
        </a:prstGeom>
        <a:blipFill rotWithShape="0">
          <a:blip xmlns:r="http://schemas.openxmlformats.org/officeDocument/2006/relationships" r:embed="rId1"/>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1600200">
            <a:lnSpc>
              <a:spcPct val="90000"/>
            </a:lnSpc>
            <a:spcBef>
              <a:spcPct val="0"/>
            </a:spcBef>
            <a:spcAft>
              <a:spcPct val="35000"/>
            </a:spcAft>
            <a:buNone/>
          </a:pPr>
          <a:r>
            <a:rPr lang="en-US" sz="3600" kern="1200" dirty="0"/>
            <a:t>The Law had a different purpose</a:t>
          </a:r>
        </a:p>
      </dsp:txBody>
      <dsp:txXfrm>
        <a:off x="351521" y="1666625"/>
        <a:ext cx="4206776" cy="1032396"/>
      </dsp:txXfrm>
    </dsp:sp>
    <dsp:sp modelId="{4ECD46BD-1130-41A8-A83D-9F276164B61A}">
      <dsp:nvSpPr>
        <dsp:cNvPr id="0" name=""/>
        <dsp:cNvSpPr/>
      </dsp:nvSpPr>
      <dsp:spPr>
        <a:xfrm>
          <a:off x="0" y="3927048"/>
          <a:ext cx="5913437" cy="655200"/>
        </a:xfrm>
        <a:prstGeom prst="rect">
          <a:avLst/>
        </a:prstGeom>
        <a:solidFill>
          <a:schemeClr val="lt1">
            <a:alpha val="90000"/>
            <a:hueOff val="0"/>
            <a:satOff val="0"/>
            <a:lumOff val="0"/>
            <a:alphaOff val="0"/>
          </a:schemeClr>
        </a:solidFill>
        <a:ln w="9525" cap="flat" cmpd="sng" algn="ctr">
          <a:solidFill>
            <a:schemeClr val="accent2">
              <a:hueOff val="632278"/>
              <a:satOff val="-54709"/>
              <a:lumOff val="9804"/>
              <a:alphaOff val="0"/>
            </a:schemeClr>
          </a:solidFill>
          <a:prstDash val="solid"/>
        </a:ln>
        <a:effectLst/>
      </dsp:spPr>
      <dsp:style>
        <a:lnRef idx="1">
          <a:scrgbClr r="0" g="0" b="0"/>
        </a:lnRef>
        <a:fillRef idx="1">
          <a:scrgbClr r="0" g="0" b="0"/>
        </a:fillRef>
        <a:effectRef idx="0">
          <a:scrgbClr r="0" g="0" b="0"/>
        </a:effectRef>
        <a:fontRef idx="minor"/>
      </dsp:style>
    </dsp:sp>
    <dsp:sp modelId="{3F0F4125-E3F1-4B0B-B0DD-2B6A2ADCD375}">
      <dsp:nvSpPr>
        <dsp:cNvPr id="0" name=""/>
        <dsp:cNvSpPr/>
      </dsp:nvSpPr>
      <dsp:spPr>
        <a:xfrm>
          <a:off x="295671" y="3166712"/>
          <a:ext cx="4318476" cy="1144096"/>
        </a:xfrm>
        <a:prstGeom prst="roundRect">
          <a:avLst/>
        </a:prstGeom>
        <a:blipFill rotWithShape="0">
          <a:blip xmlns:r="http://schemas.openxmlformats.org/officeDocument/2006/relationships" r:embed="rId1"/>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1600200">
            <a:lnSpc>
              <a:spcPct val="90000"/>
            </a:lnSpc>
            <a:spcBef>
              <a:spcPct val="0"/>
            </a:spcBef>
            <a:spcAft>
              <a:spcPct val="35000"/>
            </a:spcAft>
            <a:buNone/>
          </a:pPr>
          <a:r>
            <a:rPr lang="en-US" sz="3600" kern="1200" dirty="0"/>
            <a:t>The law has been fulfilled</a:t>
          </a:r>
        </a:p>
      </dsp:txBody>
      <dsp:txXfrm>
        <a:off x="351521" y="3222562"/>
        <a:ext cx="4206776" cy="10323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5A98D-B8AB-4652-ACA3-0A461250026A}" type="datetimeFigureOut">
              <a:rPr lang="en-US" smtClean="0"/>
              <a:t>10/19/2022</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24819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5A98D-B8AB-4652-ACA3-0A461250026A}"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63008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5A98D-B8AB-4652-ACA3-0A461250026A}"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372603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5A98D-B8AB-4652-ACA3-0A461250026A}"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09692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5A98D-B8AB-4652-ACA3-0A461250026A}"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38769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95A98D-B8AB-4652-ACA3-0A461250026A}"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305276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95A98D-B8AB-4652-ACA3-0A461250026A}" type="datetimeFigureOut">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166397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95A98D-B8AB-4652-ACA3-0A461250026A}" type="datetimeFigureOut">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41619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5A98D-B8AB-4652-ACA3-0A461250026A}" type="datetimeFigureOut">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174067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5A98D-B8AB-4652-ACA3-0A461250026A}"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244981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095A98D-B8AB-4652-ACA3-0A461250026A}" type="datetimeFigureOut">
              <a:rPr lang="en-US" smtClean="0"/>
              <a:t>10/19/2022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BB4C691-7740-4A1D-A131-567F80939E6D}" type="slidenum">
              <a:rPr lang="en-US" smtClean="0"/>
              <a:t>‹#›</a:t>
            </a:fld>
            <a:endParaRPr lang="en-US"/>
          </a:p>
        </p:txBody>
      </p:sp>
    </p:spTree>
    <p:extLst>
      <p:ext uri="{BB962C8B-B14F-4D97-AF65-F5344CB8AC3E}">
        <p14:creationId xmlns:p14="http://schemas.microsoft.com/office/powerpoint/2010/main" val="278430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095A98D-B8AB-4652-ACA3-0A461250026A}" type="datetimeFigureOut">
              <a:rPr lang="en-US" smtClean="0"/>
              <a:t>10/19/2022</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BB4C691-7740-4A1D-A131-567F80939E6D}"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94833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808B1D-8682-EDF3-2FD7-1FCB2A3D7D06}"/>
              </a:ext>
            </a:extLst>
          </p:cNvPr>
          <p:cNvSpPr/>
          <p:nvPr/>
        </p:nvSpPr>
        <p:spPr>
          <a:xfrm>
            <a:off x="1166812" y="2171700"/>
            <a:ext cx="9858375" cy="1359504"/>
          </a:xfrm>
          <a:prstGeom prst="rect">
            <a:avLst/>
          </a:prstGeom>
          <a:blipFill>
            <a:blip r:embed="rId2"/>
            <a:tile tx="0" ty="0" sx="100000" sy="100000" flip="none" algn="tl"/>
          </a:blipFill>
          <a:effectLst>
            <a:outerShdw blurRad="228600" dist="215900" dir="20100000" sx="101000" sy="101000" algn="ctr" rotWithShape="0">
              <a:srgbClr val="000000">
                <a:alpha val="81000"/>
              </a:srgb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1193A-CE9F-80E8-ED81-1022C8158B0D}"/>
              </a:ext>
            </a:extLst>
          </p:cNvPr>
          <p:cNvSpPr>
            <a:spLocks noGrp="1"/>
          </p:cNvSpPr>
          <p:nvPr>
            <p:ph type="ctrTitle"/>
          </p:nvPr>
        </p:nvSpPr>
        <p:spPr>
          <a:xfrm>
            <a:off x="1166812" y="887569"/>
            <a:ext cx="9858375" cy="2541431"/>
          </a:xfrm>
        </p:spPr>
        <p:txBody>
          <a:bodyPr>
            <a:normAutofit/>
            <a:scene3d>
              <a:camera prst="orthographicFront"/>
              <a:lightRig rig="threePt" dir="t"/>
            </a:scene3d>
            <a:sp3d extrusionH="57150">
              <a:bevelT w="82550" h="38100" prst="coolSlant"/>
            </a:sp3d>
          </a:bodyPr>
          <a:lstStyle/>
          <a:p>
            <a:pPr algn="ctr"/>
            <a:r>
              <a:rPr lang="el-GR" sz="8000" b="1" spc="300" dirty="0">
                <a:solidFill>
                  <a:srgbClr val="E3DFDB"/>
                </a:solidFill>
                <a:effectLst>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Τί οὖν ὁ νόμος</a:t>
            </a:r>
            <a:endParaRPr lang="en-US" sz="8000" b="1" spc="300" dirty="0">
              <a:solidFill>
                <a:srgbClr val="E3DFDB"/>
              </a:solidFill>
              <a:effectLst>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75A2B53-1C55-3713-B0DC-1D35AB7D9422}"/>
              </a:ext>
            </a:extLst>
          </p:cNvPr>
          <p:cNvSpPr>
            <a:spLocks noGrp="1"/>
          </p:cNvSpPr>
          <p:nvPr>
            <p:ph type="subTitle" idx="1"/>
          </p:nvPr>
        </p:nvSpPr>
        <p:spPr>
          <a:xfrm>
            <a:off x="8147066" y="3531204"/>
            <a:ext cx="3416283" cy="977621"/>
          </a:xfrm>
        </p:spPr>
        <p:txBody>
          <a:bodyPr>
            <a:normAutofit/>
          </a:bodyPr>
          <a:lstStyle/>
          <a:p>
            <a:r>
              <a:rPr lang="en-US" sz="2400" b="1" dirty="0">
                <a:effectLst>
                  <a:outerShdw blurRad="50800" dist="38100" algn="l" rotWithShape="0">
                    <a:prstClr val="black">
                      <a:alpha val="40000"/>
                    </a:prstClr>
                  </a:outerShdw>
                </a:effectLst>
                <a:latin typeface="Times New Roman" panose="02020603050405020304" pitchFamily="18" charset="0"/>
                <a:cs typeface="Times New Roman" panose="02020603050405020304" pitchFamily="18" charset="0"/>
              </a:rPr>
              <a:t>By Joseph Peters</a:t>
            </a:r>
          </a:p>
        </p:txBody>
      </p:sp>
    </p:spTree>
    <p:extLst>
      <p:ext uri="{BB962C8B-B14F-4D97-AF65-F5344CB8AC3E}">
        <p14:creationId xmlns:p14="http://schemas.microsoft.com/office/powerpoint/2010/main" val="2000803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D37B-9EF1-1095-00CA-A47AE048FF29}"/>
              </a:ext>
            </a:extLst>
          </p:cNvPr>
          <p:cNvSpPr>
            <a:spLocks noGrp="1"/>
          </p:cNvSpPr>
          <p:nvPr>
            <p:ph type="title"/>
          </p:nvPr>
        </p:nvSpPr>
        <p:spPr>
          <a:xfrm>
            <a:off x="1451579" y="83977"/>
            <a:ext cx="9291215" cy="1769778"/>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The Law does not invalidate the promise</a:t>
            </a:r>
          </a:p>
        </p:txBody>
      </p:sp>
      <p:sp>
        <p:nvSpPr>
          <p:cNvPr id="3" name="Content Placeholder 2">
            <a:extLst>
              <a:ext uri="{FF2B5EF4-FFF2-40B4-BE49-F238E27FC236}">
                <a16:creationId xmlns:a16="http://schemas.microsoft.com/office/drawing/2014/main" id="{FCE1EBEE-F0FB-8824-14DE-0B16C23A9705}"/>
              </a:ext>
            </a:extLst>
          </p:cNvPr>
          <p:cNvSpPr>
            <a:spLocks noGrp="1"/>
          </p:cNvSpPr>
          <p:nvPr>
            <p:ph idx="1"/>
          </p:nvPr>
        </p:nvSpPr>
        <p:spPr>
          <a:xfrm>
            <a:off x="410547" y="2015732"/>
            <a:ext cx="11383347" cy="4105150"/>
          </a:xfrm>
        </p:spPr>
        <p:txBody>
          <a:bodyPr>
            <a:normAutofit fontScale="92500" lnSpcReduction="20000"/>
          </a:bodyPr>
          <a:lstStyle/>
          <a:p>
            <a:pPr marL="0" indent="0">
              <a:buNone/>
            </a:pPr>
            <a:r>
              <a:rPr lang="en-US" sz="2800" dirty="0"/>
              <a:t>Galatians 3:15a-18</a:t>
            </a:r>
          </a:p>
          <a:p>
            <a:r>
              <a:rPr lang="en-US" sz="2800" dirty="0"/>
              <a:t>15 …Though it be but a man’s covenant, yet if it be confirmed, no man </a:t>
            </a:r>
            <a:r>
              <a:rPr lang="en-US" sz="2800" dirty="0" err="1"/>
              <a:t>disannulleth</a:t>
            </a:r>
            <a:r>
              <a:rPr lang="en-US" sz="2800" dirty="0"/>
              <a:t>, or </a:t>
            </a:r>
            <a:r>
              <a:rPr lang="en-US" sz="2800" dirty="0" err="1"/>
              <a:t>addeth</a:t>
            </a:r>
            <a:r>
              <a:rPr lang="en-US" sz="2800" dirty="0"/>
              <a:t> thereto. 16 Now to Abraham and his seed were the promises made. He saith not, And to seeds, as of many; but as of one, And to thy seed, which is Christ. 17 And this I say, that the covenant, that was confirmed before of God in Christ, the law, which was four hundred and thirty years after, cannot disannul, that it should make the promise of none effect. 18 For if the inheritance be of the law, it is no more of promise: but God gave it to Abraham by promise.</a:t>
            </a:r>
          </a:p>
          <a:p>
            <a:endParaRPr lang="en-US" sz="2800" dirty="0"/>
          </a:p>
        </p:txBody>
      </p:sp>
    </p:spTree>
    <p:extLst>
      <p:ext uri="{BB962C8B-B14F-4D97-AF65-F5344CB8AC3E}">
        <p14:creationId xmlns:p14="http://schemas.microsoft.com/office/powerpoint/2010/main" val="217216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37D1-1F23-1E9C-1265-766CCDF5A452}"/>
              </a:ext>
            </a:extLst>
          </p:cNvPr>
          <p:cNvSpPr>
            <a:spLocks noGrp="1"/>
          </p:cNvSpPr>
          <p:nvPr>
            <p:ph type="title"/>
          </p:nvPr>
        </p:nvSpPr>
        <p:spPr>
          <a:xfrm>
            <a:off x="1557071" y="1584552"/>
            <a:ext cx="9099255" cy="2537251"/>
          </a:xfrm>
        </p:spPr>
        <p:txBody>
          <a:bodyPr vert="horz" lIns="91440" tIns="45720" rIns="91440" bIns="0" rtlCol="0" anchor="ctr">
            <a:normAutofit fontScale="90000"/>
            <a:scene3d>
              <a:camera prst="orthographicFront"/>
              <a:lightRig rig="threePt" dir="t"/>
            </a:scene3d>
            <a:sp3d extrusionH="57150">
              <a:bevelT w="82550" h="38100" prst="coolSlant"/>
            </a:sp3d>
          </a:bodyPr>
          <a:lstStyle/>
          <a:p>
            <a:pPr algn="ctr"/>
            <a:r>
              <a:rPr lang="en-US" sz="7200" b="1" dirty="0">
                <a:solidFill>
                  <a:schemeClr val="tx1"/>
                </a:solidFill>
                <a:effectLst>
                  <a:outerShdw blurRad="50800" dist="38100" dir="18900000" algn="bl" rotWithShape="0">
                    <a:prstClr val="black">
                      <a:alpha val="40000"/>
                    </a:prstClr>
                  </a:outerShdw>
                </a:effectLst>
              </a:rPr>
              <a:t>The law Had a Different Purpose</a:t>
            </a:r>
          </a:p>
        </p:txBody>
      </p:sp>
    </p:spTree>
    <p:extLst>
      <p:ext uri="{BB962C8B-B14F-4D97-AF65-F5344CB8AC3E}">
        <p14:creationId xmlns:p14="http://schemas.microsoft.com/office/powerpoint/2010/main" val="353610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ACB-333F-556D-055B-47F6B3EC5B89}"/>
              </a:ext>
            </a:extLst>
          </p:cNvPr>
          <p:cNvSpPr>
            <a:spLocks noGrp="1"/>
          </p:cNvSpPr>
          <p:nvPr>
            <p:ph type="title"/>
          </p:nvPr>
        </p:nvSpPr>
        <p:spPr>
          <a:xfrm>
            <a:off x="1451579" y="205273"/>
            <a:ext cx="9291215" cy="1648481"/>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Answering the anticipated question </a:t>
            </a:r>
          </a:p>
        </p:txBody>
      </p:sp>
      <p:sp>
        <p:nvSpPr>
          <p:cNvPr id="3" name="Content Placeholder 2">
            <a:extLst>
              <a:ext uri="{FF2B5EF4-FFF2-40B4-BE49-F238E27FC236}">
                <a16:creationId xmlns:a16="http://schemas.microsoft.com/office/drawing/2014/main" id="{4AE4697A-0DA4-3CA9-8190-70863F2C4605}"/>
              </a:ext>
            </a:extLst>
          </p:cNvPr>
          <p:cNvSpPr>
            <a:spLocks noGrp="1"/>
          </p:cNvSpPr>
          <p:nvPr>
            <p:ph idx="1"/>
          </p:nvPr>
        </p:nvSpPr>
        <p:spPr>
          <a:xfrm>
            <a:off x="326571" y="1853754"/>
            <a:ext cx="11579290" cy="4341773"/>
          </a:xfrm>
        </p:spPr>
        <p:txBody>
          <a:bodyPr>
            <a:normAutofit fontScale="85000" lnSpcReduction="20000"/>
          </a:bodyPr>
          <a:lstStyle/>
          <a:p>
            <a:pPr marL="0" indent="0">
              <a:buNone/>
            </a:pPr>
            <a:r>
              <a:rPr lang="en-US" sz="3800" dirty="0"/>
              <a:t>Galatians 3:19a,21</a:t>
            </a:r>
          </a:p>
          <a:p>
            <a:r>
              <a:rPr lang="en-US" sz="3800" dirty="0"/>
              <a:t>19  Wherefore then </a:t>
            </a:r>
            <a:r>
              <a:rPr lang="en-US" sz="3800" dirty="0" err="1"/>
              <a:t>serveth</a:t>
            </a:r>
            <a:r>
              <a:rPr lang="en-US" sz="3800" dirty="0"/>
              <a:t> the law? It was added because of transgressions, </a:t>
            </a:r>
            <a:r>
              <a:rPr lang="en-US" sz="3800" u="sng" dirty="0">
                <a:solidFill>
                  <a:srgbClr val="FFFF00"/>
                </a:solidFill>
              </a:rPr>
              <a:t>till</a:t>
            </a:r>
            <a:r>
              <a:rPr lang="en-US" sz="3800" dirty="0">
                <a:solidFill>
                  <a:srgbClr val="FFFF00"/>
                </a:solidFill>
              </a:rPr>
              <a:t> </a:t>
            </a:r>
            <a:r>
              <a:rPr lang="en-US" sz="3800" dirty="0"/>
              <a:t>the seed should come to whom the promise was made…</a:t>
            </a:r>
          </a:p>
          <a:p>
            <a:r>
              <a:rPr lang="en-US" sz="3800" dirty="0"/>
              <a:t>21 Is the law then against the promises of God? </a:t>
            </a:r>
            <a:r>
              <a:rPr lang="en-US" sz="3800" u="sng" dirty="0">
                <a:solidFill>
                  <a:srgbClr val="FFFF00"/>
                </a:solidFill>
              </a:rPr>
              <a:t>God forbid</a:t>
            </a:r>
            <a:r>
              <a:rPr lang="en-US" sz="3800" dirty="0">
                <a:solidFill>
                  <a:srgbClr val="FFFF00"/>
                </a:solidFill>
              </a:rPr>
              <a:t>: </a:t>
            </a:r>
            <a:r>
              <a:rPr lang="en-US" sz="3800" dirty="0"/>
              <a:t>[</a:t>
            </a:r>
            <a:r>
              <a:rPr lang="en-US" sz="3800" i="1" dirty="0">
                <a:solidFill>
                  <a:srgbClr val="FFFF00"/>
                </a:solidFill>
              </a:rPr>
              <a:t>Certainly not! NKJV</a:t>
            </a:r>
            <a:r>
              <a:rPr lang="en-US" sz="3800" dirty="0"/>
              <a:t>] for</a:t>
            </a:r>
            <a:r>
              <a:rPr lang="en-US" sz="3800" u="sng" dirty="0">
                <a:solidFill>
                  <a:srgbClr val="FFFF00"/>
                </a:solidFill>
              </a:rPr>
              <a:t> if </a:t>
            </a:r>
            <a:r>
              <a:rPr lang="en-US" sz="3800" dirty="0"/>
              <a:t>there had been a law given which could have given life, verily righteousness should have been by the law. </a:t>
            </a:r>
            <a:endParaRPr lang="en-US" dirty="0"/>
          </a:p>
        </p:txBody>
      </p:sp>
    </p:spTree>
    <p:extLst>
      <p:ext uri="{BB962C8B-B14F-4D97-AF65-F5344CB8AC3E}">
        <p14:creationId xmlns:p14="http://schemas.microsoft.com/office/powerpoint/2010/main" val="3956903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ACB-333F-556D-055B-47F6B3EC5B89}"/>
              </a:ext>
            </a:extLst>
          </p:cNvPr>
          <p:cNvSpPr>
            <a:spLocks noGrp="1"/>
          </p:cNvSpPr>
          <p:nvPr>
            <p:ph type="title"/>
          </p:nvPr>
        </p:nvSpPr>
        <p:spPr>
          <a:xfrm>
            <a:off x="1451579" y="93307"/>
            <a:ext cx="9291215" cy="1760448"/>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Answering the anticipated question </a:t>
            </a:r>
          </a:p>
        </p:txBody>
      </p:sp>
      <p:sp>
        <p:nvSpPr>
          <p:cNvPr id="3" name="Content Placeholder 2">
            <a:extLst>
              <a:ext uri="{FF2B5EF4-FFF2-40B4-BE49-F238E27FC236}">
                <a16:creationId xmlns:a16="http://schemas.microsoft.com/office/drawing/2014/main" id="{4AE4697A-0DA4-3CA9-8190-70863F2C4605}"/>
              </a:ext>
            </a:extLst>
          </p:cNvPr>
          <p:cNvSpPr>
            <a:spLocks noGrp="1"/>
          </p:cNvSpPr>
          <p:nvPr>
            <p:ph idx="1"/>
          </p:nvPr>
        </p:nvSpPr>
        <p:spPr>
          <a:xfrm>
            <a:off x="326571" y="1853754"/>
            <a:ext cx="11579290" cy="4341773"/>
          </a:xfrm>
        </p:spPr>
        <p:txBody>
          <a:bodyPr>
            <a:normAutofit fontScale="85000" lnSpcReduction="20000"/>
          </a:bodyPr>
          <a:lstStyle/>
          <a:p>
            <a:pPr marL="0" indent="0">
              <a:buNone/>
            </a:pPr>
            <a:r>
              <a:rPr lang="en-US" sz="3800" dirty="0"/>
              <a:t>Galatians 3:22-24</a:t>
            </a:r>
          </a:p>
          <a:p>
            <a:r>
              <a:rPr lang="en-US" sz="3800" dirty="0"/>
              <a:t> 22 But the </a:t>
            </a:r>
            <a:r>
              <a:rPr lang="en-US" sz="3800" u="sng" dirty="0">
                <a:solidFill>
                  <a:srgbClr val="FFFF00"/>
                </a:solidFill>
              </a:rPr>
              <a:t>Scripture has confined</a:t>
            </a:r>
            <a:r>
              <a:rPr lang="en-US" sz="3800" dirty="0">
                <a:solidFill>
                  <a:srgbClr val="FFFF00"/>
                </a:solidFill>
              </a:rPr>
              <a:t> [</a:t>
            </a:r>
            <a:r>
              <a:rPr lang="en-US" sz="3800" i="1" dirty="0">
                <a:solidFill>
                  <a:srgbClr val="FFFF00"/>
                </a:solidFill>
              </a:rPr>
              <a:t>imprisoned ESV</a:t>
            </a:r>
            <a:r>
              <a:rPr lang="en-US" sz="3800" dirty="0">
                <a:solidFill>
                  <a:srgbClr val="FFFF00"/>
                </a:solidFill>
              </a:rPr>
              <a:t>] </a:t>
            </a:r>
            <a:r>
              <a:rPr lang="en-US" sz="3800" u="sng" dirty="0">
                <a:solidFill>
                  <a:srgbClr val="FFFF00"/>
                </a:solidFill>
              </a:rPr>
              <a:t>all under sin</a:t>
            </a:r>
            <a:r>
              <a:rPr lang="en-US" sz="3800" dirty="0"/>
              <a:t>, that the promise by faith in Jesus Christ might be given to those who believe. 23 But before faith came, </a:t>
            </a:r>
            <a:r>
              <a:rPr lang="en-US" sz="3800" u="sng" dirty="0">
                <a:solidFill>
                  <a:srgbClr val="FFFF00"/>
                </a:solidFill>
              </a:rPr>
              <a:t>we were kept under guard by the law</a:t>
            </a:r>
            <a:r>
              <a:rPr lang="en-US" sz="3800" dirty="0"/>
              <a:t>, kept for the faith which would afterward be revealed. 24 Therefore </a:t>
            </a:r>
            <a:r>
              <a:rPr lang="en-US" sz="3800" u="sng" dirty="0">
                <a:solidFill>
                  <a:srgbClr val="FFFF00"/>
                </a:solidFill>
              </a:rPr>
              <a:t>the law was our tutor </a:t>
            </a:r>
            <a:r>
              <a:rPr lang="en-US" sz="3800" dirty="0"/>
              <a:t>to bring us to Christ, that we might be justified by faith.</a:t>
            </a:r>
          </a:p>
        </p:txBody>
      </p:sp>
    </p:spTree>
    <p:extLst>
      <p:ext uri="{BB962C8B-B14F-4D97-AF65-F5344CB8AC3E}">
        <p14:creationId xmlns:p14="http://schemas.microsoft.com/office/powerpoint/2010/main" val="3368695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37D1-1F23-1E9C-1265-766CCDF5A452}"/>
              </a:ext>
            </a:extLst>
          </p:cNvPr>
          <p:cNvSpPr>
            <a:spLocks noGrp="1"/>
          </p:cNvSpPr>
          <p:nvPr>
            <p:ph type="title"/>
          </p:nvPr>
        </p:nvSpPr>
        <p:spPr>
          <a:xfrm>
            <a:off x="1557071" y="1584552"/>
            <a:ext cx="9099255" cy="2537251"/>
          </a:xfrm>
        </p:spPr>
        <p:txBody>
          <a:bodyPr vert="horz" lIns="91440" tIns="45720" rIns="91440" bIns="0" rtlCol="0" anchor="ctr">
            <a:normAutofit/>
            <a:scene3d>
              <a:camera prst="orthographicFront"/>
              <a:lightRig rig="threePt" dir="t"/>
            </a:scene3d>
            <a:sp3d extrusionH="57150">
              <a:bevelT w="82550" h="38100" prst="coolSlant"/>
            </a:sp3d>
          </a:bodyPr>
          <a:lstStyle/>
          <a:p>
            <a:pPr algn="ctr"/>
            <a:r>
              <a:rPr lang="en-US" sz="7200" b="1" dirty="0">
                <a:solidFill>
                  <a:schemeClr val="tx1"/>
                </a:solidFill>
                <a:effectLst>
                  <a:outerShdw blurRad="50800" dist="38100" dir="18900000" algn="bl" rotWithShape="0">
                    <a:prstClr val="black">
                      <a:alpha val="40000"/>
                    </a:prstClr>
                  </a:outerShdw>
                </a:effectLst>
              </a:rPr>
              <a:t>The law Has been fulfilled</a:t>
            </a:r>
          </a:p>
        </p:txBody>
      </p:sp>
    </p:spTree>
    <p:extLst>
      <p:ext uri="{BB962C8B-B14F-4D97-AF65-F5344CB8AC3E}">
        <p14:creationId xmlns:p14="http://schemas.microsoft.com/office/powerpoint/2010/main" val="60752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1B15-4909-58E3-18DF-8EEFD0440942}"/>
              </a:ext>
            </a:extLst>
          </p:cNvPr>
          <p:cNvSpPr>
            <a:spLocks noGrp="1"/>
          </p:cNvSpPr>
          <p:nvPr>
            <p:ph type="title"/>
          </p:nvPr>
        </p:nvSpPr>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Jesus’ Words</a:t>
            </a:r>
          </a:p>
        </p:txBody>
      </p:sp>
      <p:sp>
        <p:nvSpPr>
          <p:cNvPr id="3" name="Content Placeholder 2">
            <a:extLst>
              <a:ext uri="{FF2B5EF4-FFF2-40B4-BE49-F238E27FC236}">
                <a16:creationId xmlns:a16="http://schemas.microsoft.com/office/drawing/2014/main" id="{02F63F6C-9B02-56DE-2EB2-E21BED757A5B}"/>
              </a:ext>
            </a:extLst>
          </p:cNvPr>
          <p:cNvSpPr>
            <a:spLocks noGrp="1"/>
          </p:cNvSpPr>
          <p:nvPr>
            <p:ph idx="1"/>
          </p:nvPr>
        </p:nvSpPr>
        <p:spPr>
          <a:xfrm>
            <a:off x="373224" y="2015732"/>
            <a:ext cx="11625943" cy="4170464"/>
          </a:xfrm>
        </p:spPr>
        <p:txBody>
          <a:bodyPr>
            <a:normAutofit/>
          </a:bodyPr>
          <a:lstStyle/>
          <a:p>
            <a:pPr marL="0" indent="0">
              <a:buNone/>
            </a:pPr>
            <a:r>
              <a:rPr lang="en-US" sz="3500" dirty="0"/>
              <a:t>Matthew 5:17,18</a:t>
            </a:r>
          </a:p>
          <a:p>
            <a:r>
              <a:rPr lang="en-US" sz="3200" dirty="0"/>
              <a:t>17 Think not that I am come to destroy the law, or the prophets:</a:t>
            </a:r>
            <a:r>
              <a:rPr lang="en-US" sz="3200" dirty="0">
                <a:solidFill>
                  <a:srgbClr val="FFFF00"/>
                </a:solidFill>
              </a:rPr>
              <a:t> </a:t>
            </a:r>
            <a:r>
              <a:rPr lang="en-US" sz="3200" u="sng" dirty="0">
                <a:solidFill>
                  <a:srgbClr val="FFFF00"/>
                </a:solidFill>
              </a:rPr>
              <a:t>I am not come to destroy, but to fulfil</a:t>
            </a:r>
            <a:r>
              <a:rPr lang="en-US" sz="3200" dirty="0"/>
              <a:t>. 18 For verily I say unto you, Till heaven and earth pass, one jot or one tittle shall in no wise pass from the law, till all be fulfilled.</a:t>
            </a:r>
          </a:p>
          <a:p>
            <a:endParaRPr lang="en-US" dirty="0"/>
          </a:p>
        </p:txBody>
      </p:sp>
    </p:spTree>
    <p:extLst>
      <p:ext uri="{BB962C8B-B14F-4D97-AF65-F5344CB8AC3E}">
        <p14:creationId xmlns:p14="http://schemas.microsoft.com/office/powerpoint/2010/main" val="1492377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ACB-333F-556D-055B-47F6B3EC5B89}"/>
              </a:ext>
            </a:extLst>
          </p:cNvPr>
          <p:cNvSpPr>
            <a:spLocks noGrp="1"/>
          </p:cNvSpPr>
          <p:nvPr>
            <p:ph type="title"/>
          </p:nvPr>
        </p:nvSpPr>
        <p:spPr>
          <a:xfrm>
            <a:off x="1451579" y="158621"/>
            <a:ext cx="9291215" cy="1695134"/>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The Temporary Role of The Law</a:t>
            </a:r>
          </a:p>
        </p:txBody>
      </p:sp>
      <p:sp>
        <p:nvSpPr>
          <p:cNvPr id="3" name="Content Placeholder 2">
            <a:extLst>
              <a:ext uri="{FF2B5EF4-FFF2-40B4-BE49-F238E27FC236}">
                <a16:creationId xmlns:a16="http://schemas.microsoft.com/office/drawing/2014/main" id="{4AE4697A-0DA4-3CA9-8190-70863F2C4605}"/>
              </a:ext>
            </a:extLst>
          </p:cNvPr>
          <p:cNvSpPr>
            <a:spLocks noGrp="1"/>
          </p:cNvSpPr>
          <p:nvPr>
            <p:ph idx="1"/>
          </p:nvPr>
        </p:nvSpPr>
        <p:spPr>
          <a:xfrm>
            <a:off x="326571" y="1853754"/>
            <a:ext cx="11579290" cy="4341773"/>
          </a:xfrm>
        </p:spPr>
        <p:txBody>
          <a:bodyPr>
            <a:normAutofit/>
          </a:bodyPr>
          <a:lstStyle/>
          <a:p>
            <a:pPr marL="0" indent="0">
              <a:buNone/>
            </a:pPr>
            <a:r>
              <a:rPr lang="en-US" sz="3800" dirty="0"/>
              <a:t>Galatians 3:19b, 23a,c, 25 NKJV</a:t>
            </a:r>
          </a:p>
          <a:p>
            <a:r>
              <a:rPr lang="en-US" sz="3200" dirty="0"/>
              <a:t>…</a:t>
            </a:r>
            <a:r>
              <a:rPr lang="en-US" sz="3200" u="sng" dirty="0">
                <a:solidFill>
                  <a:srgbClr val="FFFF00"/>
                </a:solidFill>
              </a:rPr>
              <a:t>till</a:t>
            </a:r>
            <a:r>
              <a:rPr lang="en-US" sz="3200" dirty="0"/>
              <a:t> the Seed should come…</a:t>
            </a:r>
          </a:p>
          <a:p>
            <a:r>
              <a:rPr lang="en-US" sz="3200" dirty="0"/>
              <a:t>…</a:t>
            </a:r>
            <a:r>
              <a:rPr lang="en-US" sz="3200" u="sng" dirty="0">
                <a:solidFill>
                  <a:srgbClr val="FFFF00"/>
                </a:solidFill>
              </a:rPr>
              <a:t>before faith came</a:t>
            </a:r>
            <a:r>
              <a:rPr lang="en-US" sz="3200" dirty="0"/>
              <a:t>, we were kept under guard…</a:t>
            </a:r>
          </a:p>
          <a:p>
            <a:r>
              <a:rPr lang="en-US" sz="3200" dirty="0"/>
              <a:t>…kept for the faith which would </a:t>
            </a:r>
            <a:r>
              <a:rPr lang="en-US" sz="3200" u="sng" dirty="0">
                <a:solidFill>
                  <a:srgbClr val="FFFF00"/>
                </a:solidFill>
              </a:rPr>
              <a:t>afterward be revealed</a:t>
            </a:r>
            <a:r>
              <a:rPr lang="en-US" sz="3200" dirty="0"/>
              <a:t>…</a:t>
            </a:r>
          </a:p>
          <a:p>
            <a:r>
              <a:rPr lang="en-US" sz="3200" dirty="0"/>
              <a:t>…But </a:t>
            </a:r>
            <a:r>
              <a:rPr lang="en-US" sz="3200" u="sng" dirty="0">
                <a:solidFill>
                  <a:srgbClr val="FFFF00"/>
                </a:solidFill>
              </a:rPr>
              <a:t>after faith has come</a:t>
            </a:r>
            <a:r>
              <a:rPr lang="en-US" sz="3200" dirty="0"/>
              <a:t>, we are no longer under a tutor.</a:t>
            </a:r>
          </a:p>
        </p:txBody>
      </p:sp>
    </p:spTree>
    <p:extLst>
      <p:ext uri="{BB962C8B-B14F-4D97-AF65-F5344CB8AC3E}">
        <p14:creationId xmlns:p14="http://schemas.microsoft.com/office/powerpoint/2010/main" val="217573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ACB-333F-556D-055B-47F6B3EC5B89}"/>
              </a:ext>
            </a:extLst>
          </p:cNvPr>
          <p:cNvSpPr>
            <a:spLocks noGrp="1"/>
          </p:cNvSpPr>
          <p:nvPr>
            <p:ph type="title"/>
          </p:nvPr>
        </p:nvSpPr>
        <p:spPr>
          <a:xfrm>
            <a:off x="1451579" y="177283"/>
            <a:ext cx="9291215" cy="1676472"/>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What Now</a:t>
            </a:r>
          </a:p>
        </p:txBody>
      </p:sp>
      <p:sp>
        <p:nvSpPr>
          <p:cNvPr id="3" name="Content Placeholder 2">
            <a:extLst>
              <a:ext uri="{FF2B5EF4-FFF2-40B4-BE49-F238E27FC236}">
                <a16:creationId xmlns:a16="http://schemas.microsoft.com/office/drawing/2014/main" id="{4AE4697A-0DA4-3CA9-8190-70863F2C4605}"/>
              </a:ext>
            </a:extLst>
          </p:cNvPr>
          <p:cNvSpPr>
            <a:spLocks noGrp="1"/>
          </p:cNvSpPr>
          <p:nvPr>
            <p:ph idx="1"/>
          </p:nvPr>
        </p:nvSpPr>
        <p:spPr>
          <a:xfrm>
            <a:off x="326571" y="1853754"/>
            <a:ext cx="11579290" cy="4341773"/>
          </a:xfrm>
        </p:spPr>
        <p:txBody>
          <a:bodyPr>
            <a:normAutofit lnSpcReduction="10000"/>
          </a:bodyPr>
          <a:lstStyle/>
          <a:p>
            <a:pPr marL="0" indent="0">
              <a:buNone/>
            </a:pPr>
            <a:r>
              <a:rPr lang="en-US" sz="3800" dirty="0"/>
              <a:t>Galatians 3:26-29 NKJV</a:t>
            </a:r>
          </a:p>
          <a:p>
            <a:r>
              <a:rPr lang="en-US" sz="3200" dirty="0"/>
              <a:t>26 </a:t>
            </a:r>
            <a:r>
              <a:rPr lang="en-US" sz="3200" u="sng" dirty="0">
                <a:solidFill>
                  <a:srgbClr val="FFFF00"/>
                </a:solidFill>
              </a:rPr>
              <a:t>For you are all sons of God through faith in Christ Jesus. </a:t>
            </a:r>
            <a:r>
              <a:rPr lang="en-US" sz="3200" dirty="0"/>
              <a:t>27 For as many of you as were baptized into Christ have put on Christ. 28 There is neither </a:t>
            </a:r>
            <a:r>
              <a:rPr lang="en-US" sz="3200" u="sng" dirty="0">
                <a:solidFill>
                  <a:srgbClr val="FFFF00"/>
                </a:solidFill>
              </a:rPr>
              <a:t>Jew nor Greek, there is neither slave nor free, there is neither male nor female; for you are all one in Christ Jesus.</a:t>
            </a:r>
            <a:r>
              <a:rPr lang="en-US" sz="3200" dirty="0"/>
              <a:t> 29 And if you are Christ’s, then </a:t>
            </a:r>
            <a:r>
              <a:rPr lang="en-US" sz="3200" u="sng" dirty="0">
                <a:solidFill>
                  <a:srgbClr val="FFFF00"/>
                </a:solidFill>
              </a:rPr>
              <a:t>you are Abraham’s seed, and heirs according to the promise</a:t>
            </a:r>
            <a:r>
              <a:rPr lang="en-US" sz="3200" dirty="0"/>
              <a:t>.</a:t>
            </a:r>
          </a:p>
          <a:p>
            <a:endParaRPr lang="en-US" sz="3200" dirty="0"/>
          </a:p>
        </p:txBody>
      </p:sp>
    </p:spTree>
    <p:extLst>
      <p:ext uri="{BB962C8B-B14F-4D97-AF65-F5344CB8AC3E}">
        <p14:creationId xmlns:p14="http://schemas.microsoft.com/office/powerpoint/2010/main" val="259578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37D1-1F23-1E9C-1265-766CCDF5A452}"/>
              </a:ext>
            </a:extLst>
          </p:cNvPr>
          <p:cNvSpPr>
            <a:spLocks noGrp="1"/>
          </p:cNvSpPr>
          <p:nvPr>
            <p:ph type="title"/>
          </p:nvPr>
        </p:nvSpPr>
        <p:spPr>
          <a:xfrm>
            <a:off x="1557071" y="1584552"/>
            <a:ext cx="9099255" cy="2537251"/>
          </a:xfrm>
        </p:spPr>
        <p:txBody>
          <a:bodyPr vert="horz" lIns="91440" tIns="45720" rIns="91440" bIns="0" rtlCol="0" anchor="ctr">
            <a:normAutofit/>
            <a:scene3d>
              <a:camera prst="orthographicFront"/>
              <a:lightRig rig="threePt" dir="t"/>
            </a:scene3d>
            <a:sp3d extrusionH="57150">
              <a:bevelT w="38100" h="38100"/>
            </a:sp3d>
          </a:bodyPr>
          <a:lstStyle/>
          <a:p>
            <a:pPr algn="ctr"/>
            <a:r>
              <a:rPr lang="en-US" sz="7200" b="1" dirty="0">
                <a:solidFill>
                  <a:schemeClr val="tx1"/>
                </a:solidFill>
                <a:effectLst>
                  <a:outerShdw blurRad="50800" dist="38100" dir="18900000" algn="bl" rotWithShape="0">
                    <a:prstClr val="black">
                      <a:alpha val="40000"/>
                    </a:prstClr>
                  </a:outerShdw>
                </a:effectLst>
              </a:rPr>
              <a:t>Summary</a:t>
            </a:r>
          </a:p>
        </p:txBody>
      </p:sp>
    </p:spTree>
    <p:extLst>
      <p:ext uri="{BB962C8B-B14F-4D97-AF65-F5344CB8AC3E}">
        <p14:creationId xmlns:p14="http://schemas.microsoft.com/office/powerpoint/2010/main" val="13134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ACB-333F-556D-055B-47F6B3EC5B89}"/>
              </a:ext>
            </a:extLst>
          </p:cNvPr>
          <p:cNvSpPr>
            <a:spLocks noGrp="1"/>
          </p:cNvSpPr>
          <p:nvPr>
            <p:ph type="title"/>
          </p:nvPr>
        </p:nvSpPr>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Summary P1</a:t>
            </a:r>
          </a:p>
        </p:txBody>
      </p:sp>
      <p:sp>
        <p:nvSpPr>
          <p:cNvPr id="3" name="Content Placeholder 2">
            <a:extLst>
              <a:ext uri="{FF2B5EF4-FFF2-40B4-BE49-F238E27FC236}">
                <a16:creationId xmlns:a16="http://schemas.microsoft.com/office/drawing/2014/main" id="{4AE4697A-0DA4-3CA9-8190-70863F2C4605}"/>
              </a:ext>
            </a:extLst>
          </p:cNvPr>
          <p:cNvSpPr>
            <a:spLocks noGrp="1"/>
          </p:cNvSpPr>
          <p:nvPr>
            <p:ph idx="1"/>
          </p:nvPr>
        </p:nvSpPr>
        <p:spPr>
          <a:xfrm>
            <a:off x="326571" y="1853754"/>
            <a:ext cx="11579290" cy="4341773"/>
          </a:xfrm>
        </p:spPr>
        <p:txBody>
          <a:bodyPr>
            <a:normAutofit fontScale="92500" lnSpcReduction="10000"/>
          </a:bodyPr>
          <a:lstStyle/>
          <a:p>
            <a:r>
              <a:rPr lang="en-US" sz="3200" dirty="0"/>
              <a:t>We received salvation through the faith and, therefore, one does not keep their salvation through works (Gal. 3:2)</a:t>
            </a:r>
          </a:p>
          <a:p>
            <a:r>
              <a:rPr lang="en-US" sz="3200" dirty="0"/>
              <a:t>Abraham was made righteous because of his faith, not his works. Likewise those who are of faith are Abrahams descendants (Gal, 3:6-8)</a:t>
            </a:r>
          </a:p>
          <a:p>
            <a:r>
              <a:rPr lang="en-US" sz="3200" dirty="0"/>
              <a:t>The promise to Abrahams seed was ultimately fulfilled in Christ. Therefore, those that are united in Christ are also Abrahams seed and heirs to the promise (Gal 3:16, 29).</a:t>
            </a:r>
          </a:p>
        </p:txBody>
      </p:sp>
    </p:spTree>
    <p:extLst>
      <p:ext uri="{BB962C8B-B14F-4D97-AF65-F5344CB8AC3E}">
        <p14:creationId xmlns:p14="http://schemas.microsoft.com/office/powerpoint/2010/main" val="420749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289F-7229-2600-FDF1-7AF3B76634A8}"/>
              </a:ext>
            </a:extLst>
          </p:cNvPr>
          <p:cNvSpPr>
            <a:spLocks noGrp="1"/>
          </p:cNvSpPr>
          <p:nvPr>
            <p:ph type="title"/>
          </p:nvPr>
        </p:nvSpPr>
        <p:spPr>
          <a:xfrm>
            <a:off x="495301" y="261257"/>
            <a:ext cx="11401230" cy="1623527"/>
          </a:xfrm>
        </p:spPr>
        <p:txBody>
          <a:bodyPr>
            <a:normAutofit/>
            <a:scene3d>
              <a:camera prst="orthographicFront"/>
              <a:lightRig rig="threePt" dir="t"/>
            </a:scene3d>
            <a:sp3d extrusionH="57150">
              <a:bevelT w="82550" h="38100" prst="coolSlant"/>
            </a:sp3d>
          </a:bodyPr>
          <a:lstStyle/>
          <a:p>
            <a:r>
              <a:rPr lang="en-US" sz="4400" b="1" dirty="0">
                <a:solidFill>
                  <a:srgbClr val="FFFF00"/>
                </a:solidFill>
                <a:effectLst>
                  <a:outerShdw blurRad="50800" dist="38100" dir="2700000" algn="tl" rotWithShape="0">
                    <a:prstClr val="black">
                      <a:alpha val="40000"/>
                    </a:prstClr>
                  </a:outerShdw>
                </a:effectLst>
              </a:rPr>
              <a:t>Understanding Galatians (authorship)</a:t>
            </a:r>
          </a:p>
        </p:txBody>
      </p:sp>
      <p:sp>
        <p:nvSpPr>
          <p:cNvPr id="3" name="Content Placeholder 2">
            <a:extLst>
              <a:ext uri="{FF2B5EF4-FFF2-40B4-BE49-F238E27FC236}">
                <a16:creationId xmlns:a16="http://schemas.microsoft.com/office/drawing/2014/main" id="{7EB72B38-B20C-39DA-39EA-874AE166A268}"/>
              </a:ext>
            </a:extLst>
          </p:cNvPr>
          <p:cNvSpPr>
            <a:spLocks noGrp="1"/>
          </p:cNvSpPr>
          <p:nvPr>
            <p:ph idx="1"/>
          </p:nvPr>
        </p:nvSpPr>
        <p:spPr>
          <a:xfrm>
            <a:off x="495300" y="2015732"/>
            <a:ext cx="11277599" cy="4037749"/>
          </a:xfrm>
        </p:spPr>
        <p:txBody>
          <a:bodyPr>
            <a:normAutofit lnSpcReduction="10000"/>
          </a:bodyPr>
          <a:lstStyle/>
          <a:p>
            <a:r>
              <a:rPr lang="en-US" sz="3200" dirty="0"/>
              <a:t>The author was Paul, who was specifically commissioned by Christ to be the apostle to the Gentiles (Acts 9:15, Gal. 1:7)</a:t>
            </a:r>
          </a:p>
          <a:p>
            <a:r>
              <a:rPr lang="en-US" sz="3200" dirty="0"/>
              <a:t> Galatians 1:1</a:t>
            </a:r>
          </a:p>
          <a:p>
            <a:pPr marL="457200" lvl="1" indent="0">
              <a:buNone/>
            </a:pPr>
            <a:r>
              <a:rPr lang="en-US" sz="3200" dirty="0"/>
              <a:t>- “PAUL, an apostle, (not of men, neither by man, but by Jesus Christ, and God the Father, who raised him from the dead;)” </a:t>
            </a:r>
          </a:p>
        </p:txBody>
      </p:sp>
    </p:spTree>
    <p:extLst>
      <p:ext uri="{BB962C8B-B14F-4D97-AF65-F5344CB8AC3E}">
        <p14:creationId xmlns:p14="http://schemas.microsoft.com/office/powerpoint/2010/main" val="1484195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ACB-333F-556D-055B-47F6B3EC5B89}"/>
              </a:ext>
            </a:extLst>
          </p:cNvPr>
          <p:cNvSpPr>
            <a:spLocks noGrp="1"/>
          </p:cNvSpPr>
          <p:nvPr>
            <p:ph type="title"/>
          </p:nvPr>
        </p:nvSpPr>
        <p:spPr>
          <a:xfrm>
            <a:off x="1450392" y="662473"/>
            <a:ext cx="9291215" cy="1049235"/>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Summary P2</a:t>
            </a:r>
          </a:p>
        </p:txBody>
      </p:sp>
      <p:sp>
        <p:nvSpPr>
          <p:cNvPr id="3" name="Content Placeholder 2">
            <a:extLst>
              <a:ext uri="{FF2B5EF4-FFF2-40B4-BE49-F238E27FC236}">
                <a16:creationId xmlns:a16="http://schemas.microsoft.com/office/drawing/2014/main" id="{4AE4697A-0DA4-3CA9-8190-70863F2C4605}"/>
              </a:ext>
            </a:extLst>
          </p:cNvPr>
          <p:cNvSpPr>
            <a:spLocks noGrp="1"/>
          </p:cNvSpPr>
          <p:nvPr>
            <p:ph idx="1"/>
          </p:nvPr>
        </p:nvSpPr>
        <p:spPr>
          <a:xfrm>
            <a:off x="326571" y="1520890"/>
            <a:ext cx="11579290" cy="4674637"/>
          </a:xfrm>
        </p:spPr>
        <p:txBody>
          <a:bodyPr>
            <a:normAutofit fontScale="85000" lnSpcReduction="10000"/>
          </a:bodyPr>
          <a:lstStyle/>
          <a:p>
            <a:r>
              <a:rPr lang="en-US" sz="3200" dirty="0"/>
              <a:t>The Law does not invalidate the promise (Gal 3:15-18)</a:t>
            </a:r>
          </a:p>
          <a:p>
            <a:r>
              <a:rPr lang="en-US" sz="3200" dirty="0"/>
              <a:t>The Law does not contradict the promise (Gal 3:21)</a:t>
            </a:r>
          </a:p>
          <a:p>
            <a:r>
              <a:rPr lang="en-US" sz="3200" dirty="0"/>
              <a:t>The purpose of the law was to show (or increase) their transgression and imprison them, revealing their need for freedom through Christ (Gal. 3:19-25)</a:t>
            </a:r>
          </a:p>
          <a:p>
            <a:r>
              <a:rPr lang="en-US" sz="3200" dirty="0"/>
              <a:t>The Purpose of the law was temporary and, now that faith has come through Christ, that purpose has been fulfilled (Gal. 3:19-25)</a:t>
            </a:r>
          </a:p>
          <a:p>
            <a:r>
              <a:rPr lang="en-US" sz="3200" dirty="0"/>
              <a:t>Now anyone can become a child of God (and Abraham) through faith in Christ, making them heirs to the promise</a:t>
            </a:r>
          </a:p>
        </p:txBody>
      </p:sp>
    </p:spTree>
    <p:extLst>
      <p:ext uri="{BB962C8B-B14F-4D97-AF65-F5344CB8AC3E}">
        <p14:creationId xmlns:p14="http://schemas.microsoft.com/office/powerpoint/2010/main" val="4216288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B2175-E751-0B17-314D-6B3DC28A5B5E}"/>
              </a:ext>
            </a:extLst>
          </p:cNvPr>
          <p:cNvSpPr>
            <a:spLocks noGrp="1"/>
          </p:cNvSpPr>
          <p:nvPr>
            <p:ph type="title"/>
          </p:nvPr>
        </p:nvSpPr>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Application</a:t>
            </a:r>
          </a:p>
        </p:txBody>
      </p:sp>
      <p:sp>
        <p:nvSpPr>
          <p:cNvPr id="3" name="Content Placeholder 2">
            <a:extLst>
              <a:ext uri="{FF2B5EF4-FFF2-40B4-BE49-F238E27FC236}">
                <a16:creationId xmlns:a16="http://schemas.microsoft.com/office/drawing/2014/main" id="{E503C1C1-BB1F-1822-F331-88E7A79D348B}"/>
              </a:ext>
            </a:extLst>
          </p:cNvPr>
          <p:cNvSpPr>
            <a:spLocks noGrp="1"/>
          </p:cNvSpPr>
          <p:nvPr>
            <p:ph idx="1"/>
          </p:nvPr>
        </p:nvSpPr>
        <p:spPr>
          <a:xfrm>
            <a:off x="597159" y="2015732"/>
            <a:ext cx="11215396" cy="4235778"/>
          </a:xfrm>
        </p:spPr>
        <p:txBody>
          <a:bodyPr>
            <a:normAutofit/>
          </a:bodyPr>
          <a:lstStyle/>
          <a:p>
            <a:r>
              <a:rPr lang="en-US" sz="3200" dirty="0"/>
              <a:t>Though following the law is not necessarily a bad thing, the motivation should be love for Christ, not legalism</a:t>
            </a:r>
          </a:p>
          <a:p>
            <a:r>
              <a:rPr lang="en-US" sz="3200" dirty="0"/>
              <a:t>The law was temporary and has, ultimately, been fulfilled. So, though it can be a way to show appreciation to the One who saved you, it cannot be a way to earn or lose salvation</a:t>
            </a:r>
          </a:p>
        </p:txBody>
      </p:sp>
    </p:spTree>
    <p:extLst>
      <p:ext uri="{BB962C8B-B14F-4D97-AF65-F5344CB8AC3E}">
        <p14:creationId xmlns:p14="http://schemas.microsoft.com/office/powerpoint/2010/main" val="238750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289F-7229-2600-FDF1-7AF3B76634A8}"/>
              </a:ext>
            </a:extLst>
          </p:cNvPr>
          <p:cNvSpPr>
            <a:spLocks noGrp="1"/>
          </p:cNvSpPr>
          <p:nvPr>
            <p:ph type="title"/>
          </p:nvPr>
        </p:nvSpPr>
        <p:spPr>
          <a:xfrm>
            <a:off x="718457" y="111967"/>
            <a:ext cx="10786188" cy="1741787"/>
          </a:xfrm>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Understanding Galatians (Occasion)</a:t>
            </a:r>
          </a:p>
        </p:txBody>
      </p:sp>
      <p:sp>
        <p:nvSpPr>
          <p:cNvPr id="3" name="Content Placeholder 2">
            <a:extLst>
              <a:ext uri="{FF2B5EF4-FFF2-40B4-BE49-F238E27FC236}">
                <a16:creationId xmlns:a16="http://schemas.microsoft.com/office/drawing/2014/main" id="{7EB72B38-B20C-39DA-39EA-874AE166A268}"/>
              </a:ext>
            </a:extLst>
          </p:cNvPr>
          <p:cNvSpPr>
            <a:spLocks noGrp="1"/>
          </p:cNvSpPr>
          <p:nvPr>
            <p:ph idx="1"/>
          </p:nvPr>
        </p:nvSpPr>
        <p:spPr>
          <a:xfrm>
            <a:off x="495300" y="2015732"/>
            <a:ext cx="11277599" cy="4037749"/>
          </a:xfrm>
        </p:spPr>
        <p:txBody>
          <a:bodyPr>
            <a:normAutofit/>
          </a:bodyPr>
          <a:lstStyle/>
          <a:p>
            <a:r>
              <a:rPr lang="en-US" sz="3200" dirty="0"/>
              <a:t>A certain group had sought to undermine Paul’s authority and turn the Galatians towards legalism</a:t>
            </a:r>
          </a:p>
          <a:p>
            <a:r>
              <a:rPr lang="en-US" sz="3200" dirty="0"/>
              <a:t> Galatians 1:7b</a:t>
            </a:r>
          </a:p>
          <a:p>
            <a:pPr marL="457200" lvl="1" indent="0">
              <a:buNone/>
            </a:pPr>
            <a:r>
              <a:rPr lang="en-US" sz="3200" dirty="0"/>
              <a:t>-“…but there be some that trouble you, and would pervert the gospel of Christ”</a:t>
            </a:r>
          </a:p>
        </p:txBody>
      </p:sp>
    </p:spTree>
    <p:extLst>
      <p:ext uri="{BB962C8B-B14F-4D97-AF65-F5344CB8AC3E}">
        <p14:creationId xmlns:p14="http://schemas.microsoft.com/office/powerpoint/2010/main" val="208846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289F-7229-2600-FDF1-7AF3B76634A8}"/>
              </a:ext>
            </a:extLst>
          </p:cNvPr>
          <p:cNvSpPr>
            <a:spLocks noGrp="1"/>
          </p:cNvSpPr>
          <p:nvPr>
            <p:ph type="title"/>
          </p:nvPr>
        </p:nvSpPr>
        <p:spPr>
          <a:xfrm>
            <a:off x="718457" y="195943"/>
            <a:ext cx="10870163" cy="1657811"/>
          </a:xfrm>
        </p:spPr>
        <p:txBody>
          <a:bodyPr>
            <a:normAutofit/>
            <a:scene3d>
              <a:camera prst="orthographicFront"/>
              <a:lightRig rig="threePt" dir="t"/>
            </a:scene3d>
            <a:sp3d extrusionH="57150">
              <a:bevelT w="82550" h="38100" prst="coolSlant"/>
            </a:sp3d>
          </a:bodyPr>
          <a:lstStyle/>
          <a:p>
            <a:r>
              <a:rPr lang="en-US" sz="5400" b="1" dirty="0">
                <a:solidFill>
                  <a:srgbClr val="FFFF00"/>
                </a:solidFill>
                <a:effectLst>
                  <a:outerShdw blurRad="50800" dist="38100" dir="18900000" algn="bl" rotWithShape="0">
                    <a:prstClr val="black">
                      <a:alpha val="40000"/>
                    </a:prstClr>
                  </a:outerShdw>
                </a:effectLst>
              </a:rPr>
              <a:t>Understanding Galatians (Date)</a:t>
            </a:r>
          </a:p>
        </p:txBody>
      </p:sp>
      <p:sp>
        <p:nvSpPr>
          <p:cNvPr id="3" name="Content Placeholder 2">
            <a:extLst>
              <a:ext uri="{FF2B5EF4-FFF2-40B4-BE49-F238E27FC236}">
                <a16:creationId xmlns:a16="http://schemas.microsoft.com/office/drawing/2014/main" id="{7EB72B38-B20C-39DA-39EA-874AE166A268}"/>
              </a:ext>
            </a:extLst>
          </p:cNvPr>
          <p:cNvSpPr>
            <a:spLocks noGrp="1"/>
          </p:cNvSpPr>
          <p:nvPr>
            <p:ph idx="1"/>
          </p:nvPr>
        </p:nvSpPr>
        <p:spPr>
          <a:xfrm>
            <a:off x="495300" y="2015732"/>
            <a:ext cx="11277599" cy="4037749"/>
          </a:xfrm>
        </p:spPr>
        <p:txBody>
          <a:bodyPr>
            <a:normAutofit lnSpcReduction="10000"/>
          </a:bodyPr>
          <a:lstStyle/>
          <a:p>
            <a:r>
              <a:rPr lang="en-US" sz="3200" dirty="0"/>
              <a:t>Paul makes several references towards people and past visits that would imply that the council of Jerusalem (which addressed the laws relationship to the gentiles), had not yet happened. </a:t>
            </a:r>
          </a:p>
          <a:p>
            <a:r>
              <a:rPr lang="en-US" sz="3200" dirty="0"/>
              <a:t>Therefore, Paul likely wrote this before the council's decision and people were still confused concerning the role that law played in the lives of Christians</a:t>
            </a:r>
            <a:endParaRPr lang="en-US" sz="2800" dirty="0"/>
          </a:p>
        </p:txBody>
      </p:sp>
    </p:spTree>
    <p:extLst>
      <p:ext uri="{BB962C8B-B14F-4D97-AF65-F5344CB8AC3E}">
        <p14:creationId xmlns:p14="http://schemas.microsoft.com/office/powerpoint/2010/main" val="304017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3EAF0-BF27-6CC4-5FEC-AD276A516652}"/>
              </a:ext>
            </a:extLst>
          </p:cNvPr>
          <p:cNvSpPr>
            <a:spLocks noGrp="1"/>
          </p:cNvSpPr>
          <p:nvPr>
            <p:ph type="title"/>
          </p:nvPr>
        </p:nvSpPr>
        <p:spPr/>
        <p:txBody>
          <a:bodyPr>
            <a:normAutofit/>
            <a:scene3d>
              <a:camera prst="orthographicFront"/>
              <a:lightRig rig="threePt" dir="t"/>
            </a:scene3d>
            <a:sp3d extrusionH="57150">
              <a:bevelT w="82550" h="38100" prst="coolSlant"/>
            </a:sp3d>
          </a:bodyPr>
          <a:lstStyle/>
          <a:p>
            <a:r>
              <a:rPr lang="en-US" sz="6000" b="1" dirty="0">
                <a:solidFill>
                  <a:srgbClr val="FFFF00"/>
                </a:solidFill>
                <a:effectLst>
                  <a:outerShdw blurRad="50800" dist="38100" dir="18900000" algn="bl" rotWithShape="0">
                    <a:prstClr val="black">
                      <a:alpha val="40000"/>
                    </a:prstClr>
                  </a:outerShdw>
                </a:effectLst>
              </a:rPr>
              <a:t>Objective</a:t>
            </a:r>
          </a:p>
        </p:txBody>
      </p:sp>
      <p:graphicFrame>
        <p:nvGraphicFramePr>
          <p:cNvPr id="5" name="Content Placeholder 2">
            <a:extLst>
              <a:ext uri="{FF2B5EF4-FFF2-40B4-BE49-F238E27FC236}">
                <a16:creationId xmlns:a16="http://schemas.microsoft.com/office/drawing/2014/main" id="{DF3BE623-6207-E5AC-5243-8474F11C6F6C}"/>
              </a:ext>
            </a:extLst>
          </p:cNvPr>
          <p:cNvGraphicFramePr>
            <a:graphicFrameLocks noGrp="1"/>
          </p:cNvGraphicFramePr>
          <p:nvPr>
            <p:ph idx="1"/>
            <p:extLst>
              <p:ext uri="{D42A27DB-BD31-4B8C-83A1-F6EECF244321}">
                <p14:modId xmlns:p14="http://schemas.microsoft.com/office/powerpoint/2010/main" val="2555346795"/>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60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C1C4B-5E02-6987-B874-23999B7114BC}"/>
              </a:ext>
            </a:extLst>
          </p:cNvPr>
          <p:cNvSpPr>
            <a:spLocks noGrp="1"/>
          </p:cNvSpPr>
          <p:nvPr>
            <p:ph type="title"/>
          </p:nvPr>
        </p:nvSpPr>
        <p:spPr>
          <a:xfrm>
            <a:off x="65314" y="2303047"/>
            <a:ext cx="5001954" cy="2674198"/>
          </a:xfrm>
        </p:spPr>
        <p:txBody>
          <a:bodyPr anchor="t">
            <a:normAutofit/>
            <a:scene3d>
              <a:camera prst="orthographicFront"/>
              <a:lightRig rig="threePt" dir="t"/>
            </a:scene3d>
            <a:sp3d extrusionH="57150">
              <a:bevelT w="82550" h="38100" prst="coolSlant"/>
            </a:sp3d>
          </a:bodyPr>
          <a:lstStyle/>
          <a:p>
            <a:r>
              <a:rPr lang="en-US" sz="6000" b="1" dirty="0">
                <a:solidFill>
                  <a:srgbClr val="FFFF00"/>
                </a:solidFill>
                <a:effectLst>
                  <a:outerShdw blurRad="50800" dist="38100" dir="18900000" algn="bl" rotWithShape="0">
                    <a:prstClr val="black">
                      <a:alpha val="40000"/>
                    </a:prstClr>
                  </a:outerShdw>
                </a:effectLst>
              </a:rPr>
              <a:t>Rationale</a:t>
            </a:r>
            <a:endParaRPr lang="en-US" sz="4000" b="1" dirty="0">
              <a:solidFill>
                <a:srgbClr val="FFFF00"/>
              </a:solidFill>
              <a:effectLst>
                <a:outerShdw blurRad="50800" dist="38100" dir="18900000" algn="bl" rotWithShape="0">
                  <a:prstClr val="black">
                    <a:alpha val="40000"/>
                  </a:prstClr>
                </a:outerShdw>
              </a:effectLst>
            </a:endParaRPr>
          </a:p>
        </p:txBody>
      </p:sp>
      <p:graphicFrame>
        <p:nvGraphicFramePr>
          <p:cNvPr id="5" name="Content Placeholder 2">
            <a:extLst>
              <a:ext uri="{FF2B5EF4-FFF2-40B4-BE49-F238E27FC236}">
                <a16:creationId xmlns:a16="http://schemas.microsoft.com/office/drawing/2014/main" id="{28C79E60-5428-07E5-6FD7-3DEAF1267FE6}"/>
              </a:ext>
            </a:extLst>
          </p:cNvPr>
          <p:cNvGraphicFramePr>
            <a:graphicFrameLocks noGrp="1"/>
          </p:cNvGraphicFramePr>
          <p:nvPr>
            <p:ph idx="1"/>
            <p:extLst>
              <p:ext uri="{D42A27DB-BD31-4B8C-83A1-F6EECF244321}">
                <p14:modId xmlns:p14="http://schemas.microsoft.com/office/powerpoint/2010/main" val="424272418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1610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43E60-A77E-600A-9C13-3DB36299CFA8}"/>
              </a:ext>
            </a:extLst>
          </p:cNvPr>
          <p:cNvSpPr>
            <a:spLocks noGrp="1"/>
          </p:cNvSpPr>
          <p:nvPr>
            <p:ph type="title"/>
          </p:nvPr>
        </p:nvSpPr>
        <p:spPr>
          <a:xfrm>
            <a:off x="1392751" y="1015423"/>
            <a:ext cx="9405891" cy="1002990"/>
          </a:xfrm>
        </p:spPr>
        <p:txBody>
          <a:bodyPr anchor="ctr">
            <a:normAutofit/>
            <a:scene3d>
              <a:camera prst="orthographicFront"/>
              <a:lightRig rig="threePt" dir="t"/>
            </a:scene3d>
            <a:sp3d extrusionH="57150">
              <a:bevelT w="82550" h="38100" prst="coolSlant"/>
            </a:sp3d>
          </a:bodyPr>
          <a:lstStyle/>
          <a:p>
            <a:pPr algn="ctr"/>
            <a:r>
              <a:rPr lang="en-US" sz="5400" b="1" dirty="0">
                <a:solidFill>
                  <a:srgbClr val="FFFF00"/>
                </a:solidFill>
                <a:effectLst>
                  <a:outerShdw blurRad="50800" dist="38100" dir="18900000" algn="bl" rotWithShape="0">
                    <a:prstClr val="black">
                      <a:alpha val="40000"/>
                    </a:prstClr>
                  </a:outerShdw>
                </a:effectLst>
              </a:rPr>
              <a:t>Paul’s Argument</a:t>
            </a:r>
          </a:p>
        </p:txBody>
      </p:sp>
      <p:sp>
        <p:nvSpPr>
          <p:cNvPr id="3" name="Content Placeholder 2">
            <a:extLst>
              <a:ext uri="{FF2B5EF4-FFF2-40B4-BE49-F238E27FC236}">
                <a16:creationId xmlns:a16="http://schemas.microsoft.com/office/drawing/2014/main" id="{89FD2450-2FB7-ECFC-8ED9-2B019E2FA34B}"/>
              </a:ext>
            </a:extLst>
          </p:cNvPr>
          <p:cNvSpPr>
            <a:spLocks noGrp="1"/>
          </p:cNvSpPr>
          <p:nvPr>
            <p:ph idx="1"/>
          </p:nvPr>
        </p:nvSpPr>
        <p:spPr>
          <a:xfrm>
            <a:off x="1034493" y="1847851"/>
            <a:ext cx="10122408" cy="3333750"/>
          </a:xfrm>
        </p:spPr>
        <p:txBody>
          <a:bodyPr>
            <a:normAutofit fontScale="92500" lnSpcReduction="20000"/>
          </a:bodyPr>
          <a:lstStyle/>
          <a:p>
            <a:r>
              <a:rPr lang="en-US" sz="3300" dirty="0"/>
              <a:t>Galatians 2:16</a:t>
            </a:r>
          </a:p>
          <a:p>
            <a:r>
              <a:rPr lang="en-US" sz="3300" dirty="0"/>
              <a:t>“Knowing that a man is not justified by the works of the law, but by the faith of Jesus Christ, even we have believed in Jesus Christ, that we might be justified by the faith of Christ, and not by the works of the law: for by the works of the law shall no flesh be justified”</a:t>
            </a:r>
          </a:p>
          <a:p>
            <a:endParaRPr lang="en-US" dirty="0"/>
          </a:p>
        </p:txBody>
      </p:sp>
    </p:spTree>
    <p:extLst>
      <p:ext uri="{BB962C8B-B14F-4D97-AF65-F5344CB8AC3E}">
        <p14:creationId xmlns:p14="http://schemas.microsoft.com/office/powerpoint/2010/main" val="285445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37D1-1F23-1E9C-1265-766CCDF5A452}"/>
              </a:ext>
            </a:extLst>
          </p:cNvPr>
          <p:cNvSpPr>
            <a:spLocks noGrp="1"/>
          </p:cNvSpPr>
          <p:nvPr>
            <p:ph type="title"/>
          </p:nvPr>
        </p:nvSpPr>
        <p:spPr>
          <a:xfrm>
            <a:off x="1557071" y="1584552"/>
            <a:ext cx="9099255" cy="2537251"/>
          </a:xfrm>
        </p:spPr>
        <p:txBody>
          <a:bodyPr vert="horz" lIns="91440" tIns="45720" rIns="91440" bIns="0" rtlCol="0" anchor="ctr">
            <a:normAutofit/>
            <a:scene3d>
              <a:camera prst="orthographicFront"/>
              <a:lightRig rig="threePt" dir="t"/>
            </a:scene3d>
            <a:sp3d extrusionH="57150">
              <a:bevelT w="82550" h="38100" prst="coolSlant"/>
            </a:sp3d>
          </a:bodyPr>
          <a:lstStyle/>
          <a:p>
            <a:pPr algn="ctr"/>
            <a:r>
              <a:rPr lang="en-US" sz="7200" b="1" dirty="0">
                <a:solidFill>
                  <a:schemeClr val="tx1"/>
                </a:solidFill>
                <a:effectLst>
                  <a:outerShdw blurRad="50800" dist="38100" dir="18900000" algn="bl" rotWithShape="0">
                    <a:prstClr val="black">
                      <a:alpha val="40000"/>
                    </a:prstClr>
                  </a:outerShdw>
                </a:effectLst>
              </a:rPr>
              <a:t>The law came later</a:t>
            </a:r>
          </a:p>
        </p:txBody>
      </p:sp>
    </p:spTree>
    <p:extLst>
      <p:ext uri="{BB962C8B-B14F-4D97-AF65-F5344CB8AC3E}">
        <p14:creationId xmlns:p14="http://schemas.microsoft.com/office/powerpoint/2010/main" val="21743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D37B-9EF1-1095-00CA-A47AE048FF29}"/>
              </a:ext>
            </a:extLst>
          </p:cNvPr>
          <p:cNvSpPr>
            <a:spLocks noGrp="1"/>
          </p:cNvSpPr>
          <p:nvPr>
            <p:ph type="title"/>
          </p:nvPr>
        </p:nvSpPr>
        <p:spPr/>
        <p:txBody>
          <a:bodyPr>
            <a:normAutofit/>
            <a:scene3d>
              <a:camera prst="orthographicFront"/>
              <a:lightRig rig="threePt" dir="t"/>
            </a:scene3d>
            <a:sp3d extrusionH="57150">
              <a:bevelT w="82550" h="38100" prst="coolSlant"/>
            </a:sp3d>
          </a:bodyPr>
          <a:lstStyle/>
          <a:p>
            <a:r>
              <a:rPr lang="en-US" sz="4800" b="1" dirty="0">
                <a:solidFill>
                  <a:srgbClr val="FFFF00"/>
                </a:solidFill>
                <a:effectLst>
                  <a:outerShdw blurRad="50800" dist="38100" dir="18900000" algn="bl" rotWithShape="0">
                    <a:prstClr val="black">
                      <a:alpha val="40000"/>
                    </a:prstClr>
                  </a:outerShdw>
                </a:effectLst>
              </a:rPr>
              <a:t>The Faith of Abraham</a:t>
            </a:r>
          </a:p>
        </p:txBody>
      </p:sp>
      <p:sp>
        <p:nvSpPr>
          <p:cNvPr id="3" name="Content Placeholder 2">
            <a:extLst>
              <a:ext uri="{FF2B5EF4-FFF2-40B4-BE49-F238E27FC236}">
                <a16:creationId xmlns:a16="http://schemas.microsoft.com/office/drawing/2014/main" id="{FCE1EBEE-F0FB-8824-14DE-0B16C23A9705}"/>
              </a:ext>
            </a:extLst>
          </p:cNvPr>
          <p:cNvSpPr>
            <a:spLocks noGrp="1"/>
          </p:cNvSpPr>
          <p:nvPr>
            <p:ph idx="1"/>
          </p:nvPr>
        </p:nvSpPr>
        <p:spPr>
          <a:xfrm>
            <a:off x="410547" y="2015732"/>
            <a:ext cx="11383347" cy="4105150"/>
          </a:xfrm>
        </p:spPr>
        <p:txBody>
          <a:bodyPr>
            <a:normAutofit fontScale="92500" lnSpcReduction="20000"/>
          </a:bodyPr>
          <a:lstStyle/>
          <a:p>
            <a:pPr marL="0" indent="0">
              <a:buNone/>
            </a:pPr>
            <a:r>
              <a:rPr lang="en-US" sz="2800" dirty="0"/>
              <a:t>Galatians 3:2a,3,6-8</a:t>
            </a:r>
          </a:p>
          <a:p>
            <a:r>
              <a:rPr lang="en-US" sz="2800" dirty="0"/>
              <a:t>“2 Received ye the Spirit by the works of the law, or by the hearing of faith? 3 Are ye so foolish? having begun in the Spirit, are ye now made perfect by the flesh?”</a:t>
            </a:r>
          </a:p>
          <a:p>
            <a:r>
              <a:rPr lang="en-US" sz="2800" dirty="0"/>
              <a:t>“6 Even as Abraham believed God, and it was accounted to him for righteousness. 7 Know ye therefore that they which are of faith, the same are the children of Abraham. 8 And the scripture, foreseeing that God would justify the heathen through faith, preached before the gospel unto Abraham, saying, In thee shall all nations be blessed”</a:t>
            </a:r>
          </a:p>
          <a:p>
            <a:endParaRPr lang="en-US" dirty="0"/>
          </a:p>
        </p:txBody>
      </p:sp>
    </p:spTree>
    <p:extLst>
      <p:ext uri="{BB962C8B-B14F-4D97-AF65-F5344CB8AC3E}">
        <p14:creationId xmlns:p14="http://schemas.microsoft.com/office/powerpoint/2010/main" val="8475007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4141</TotalTime>
  <Words>1177</Words>
  <Application>Microsoft Office PowerPoint</Application>
  <PresentationFormat>Widescreen</PresentationFormat>
  <Paragraphs>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Rockwell</vt:lpstr>
      <vt:lpstr>Times New Roman</vt:lpstr>
      <vt:lpstr>Gallery</vt:lpstr>
      <vt:lpstr>Τί οὖν ὁ νόμος</vt:lpstr>
      <vt:lpstr>Understanding Galatians (authorship)</vt:lpstr>
      <vt:lpstr>Understanding Galatians (Occasion)</vt:lpstr>
      <vt:lpstr>Understanding Galatians (Date)</vt:lpstr>
      <vt:lpstr>Objective</vt:lpstr>
      <vt:lpstr>Rationale</vt:lpstr>
      <vt:lpstr>Paul’s Argument</vt:lpstr>
      <vt:lpstr>The law came later</vt:lpstr>
      <vt:lpstr>The Faith of Abraham</vt:lpstr>
      <vt:lpstr>The Law does not invalidate the promise</vt:lpstr>
      <vt:lpstr>The law Had a Different Purpose</vt:lpstr>
      <vt:lpstr>Answering the anticipated question </vt:lpstr>
      <vt:lpstr>Answering the anticipated question </vt:lpstr>
      <vt:lpstr>The law Has been fulfilled</vt:lpstr>
      <vt:lpstr>Jesus’ Words</vt:lpstr>
      <vt:lpstr>The Temporary Role of The Law</vt:lpstr>
      <vt:lpstr>What Now</vt:lpstr>
      <vt:lpstr>Summary</vt:lpstr>
      <vt:lpstr>Summary P1</vt:lpstr>
      <vt:lpstr>Summary P2</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 οὖν ὁ νόμος</dc:title>
  <dc:creator>Joseph Peters</dc:creator>
  <cp:lastModifiedBy>Joseph Peters</cp:lastModifiedBy>
  <cp:revision>1</cp:revision>
  <dcterms:created xsi:type="dcterms:W3CDTF">2022-10-19T19:12:48Z</dcterms:created>
  <dcterms:modified xsi:type="dcterms:W3CDTF">2022-10-22T16:14:17Z</dcterms:modified>
</cp:coreProperties>
</file>