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4" r:id="rId6"/>
    <p:sldId id="270" r:id="rId7"/>
    <p:sldId id="263" r:id="rId8"/>
    <p:sldId id="273" r:id="rId9"/>
    <p:sldId id="260" r:id="rId10"/>
    <p:sldId id="271" r:id="rId11"/>
    <p:sldId id="272" r:id="rId12"/>
    <p:sldId id="265" r:id="rId13"/>
    <p:sldId id="261" r:id="rId14"/>
    <p:sldId id="266" r:id="rId15"/>
    <p:sldId id="274" r:id="rId16"/>
    <p:sldId id="269"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F0F2F1-6B80-4FEA-977F-6C286ECF911E}"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US"/>
        </a:p>
      </dgm:t>
    </dgm:pt>
    <dgm:pt modelId="{6CB5123F-0EA8-4D1E-9E1E-604678F3E637}">
      <dgm:prSet/>
      <dgm:spPr>
        <a:solidFill>
          <a:schemeClr val="bg1">
            <a:lumMod val="85000"/>
            <a:lumOff val="15000"/>
          </a:schemeClr>
        </a:solidFill>
      </dgm:spPr>
      <dgm:t>
        <a:bodyPr/>
        <a:lstStyle/>
        <a:p>
          <a:r>
            <a:rPr lang="en-US" dirty="0"/>
            <a:t>Every Christian should be careful not to miss God’s Opportunities</a:t>
          </a:r>
        </a:p>
      </dgm:t>
    </dgm:pt>
    <dgm:pt modelId="{F164817F-A537-4649-AD9E-95CE1947DF27}" type="parTrans" cxnId="{BB0F9D7A-D899-41E1-ABD0-F7AAF48A437E}">
      <dgm:prSet/>
      <dgm:spPr/>
      <dgm:t>
        <a:bodyPr/>
        <a:lstStyle/>
        <a:p>
          <a:endParaRPr lang="en-US"/>
        </a:p>
      </dgm:t>
    </dgm:pt>
    <dgm:pt modelId="{3DDB5389-B2C6-427B-8D17-0EC4845C2868}" type="sibTrans" cxnId="{BB0F9D7A-D899-41E1-ABD0-F7AAF48A437E}">
      <dgm:prSet/>
      <dgm:spPr/>
      <dgm:t>
        <a:bodyPr/>
        <a:lstStyle/>
        <a:p>
          <a:endParaRPr lang="en-US"/>
        </a:p>
      </dgm:t>
    </dgm:pt>
    <dgm:pt modelId="{1C7A191F-E053-4733-9C79-D1645F32AF42}">
      <dgm:prSet/>
      <dgm:spPr>
        <a:solidFill>
          <a:schemeClr val="bg1">
            <a:lumMod val="85000"/>
            <a:lumOff val="15000"/>
          </a:schemeClr>
        </a:solidFill>
      </dgm:spPr>
      <dgm:t>
        <a:bodyPr/>
        <a:lstStyle/>
        <a:p>
          <a:r>
            <a:rPr lang="en-US" dirty="0"/>
            <a:t>For these three reasons</a:t>
          </a:r>
        </a:p>
      </dgm:t>
    </dgm:pt>
    <dgm:pt modelId="{D4268B0F-1D27-48D2-9BA0-9DAB0754EEF3}" type="parTrans" cxnId="{687DB220-EA4B-4C5D-A801-5A6BCFAE1243}">
      <dgm:prSet/>
      <dgm:spPr/>
      <dgm:t>
        <a:bodyPr/>
        <a:lstStyle/>
        <a:p>
          <a:endParaRPr lang="en-US"/>
        </a:p>
      </dgm:t>
    </dgm:pt>
    <dgm:pt modelId="{4BC3B3EB-F4B3-4893-82DC-5B4DED245887}" type="sibTrans" cxnId="{687DB220-EA4B-4C5D-A801-5A6BCFAE1243}">
      <dgm:prSet/>
      <dgm:spPr/>
      <dgm:t>
        <a:bodyPr/>
        <a:lstStyle/>
        <a:p>
          <a:endParaRPr lang="en-US"/>
        </a:p>
      </dgm:t>
    </dgm:pt>
    <dgm:pt modelId="{832A8F1E-F13E-494E-A8B9-1FFB5A388022}" type="pres">
      <dgm:prSet presAssocID="{41F0F2F1-6B80-4FEA-977F-6C286ECF911E}" presName="linear" presStyleCnt="0">
        <dgm:presLayoutVars>
          <dgm:animLvl val="lvl"/>
          <dgm:resizeHandles val="exact"/>
        </dgm:presLayoutVars>
      </dgm:prSet>
      <dgm:spPr/>
    </dgm:pt>
    <dgm:pt modelId="{84D09540-938C-402F-B3DF-B9C9D15B1426}" type="pres">
      <dgm:prSet presAssocID="{6CB5123F-0EA8-4D1E-9E1E-604678F3E637}" presName="parentText" presStyleLbl="node1" presStyleIdx="0" presStyleCnt="2">
        <dgm:presLayoutVars>
          <dgm:chMax val="0"/>
          <dgm:bulletEnabled val="1"/>
        </dgm:presLayoutVars>
      </dgm:prSet>
      <dgm:spPr/>
    </dgm:pt>
    <dgm:pt modelId="{320CFDC6-9273-4099-9669-B7DB9BABA602}" type="pres">
      <dgm:prSet presAssocID="{3DDB5389-B2C6-427B-8D17-0EC4845C2868}" presName="spacer" presStyleCnt="0"/>
      <dgm:spPr/>
    </dgm:pt>
    <dgm:pt modelId="{E51C8975-86EC-44F7-A88D-C1B423C3D528}" type="pres">
      <dgm:prSet presAssocID="{1C7A191F-E053-4733-9C79-D1645F32AF42}" presName="parentText" presStyleLbl="node1" presStyleIdx="1" presStyleCnt="2">
        <dgm:presLayoutVars>
          <dgm:chMax val="0"/>
          <dgm:bulletEnabled val="1"/>
        </dgm:presLayoutVars>
      </dgm:prSet>
      <dgm:spPr/>
    </dgm:pt>
  </dgm:ptLst>
  <dgm:cxnLst>
    <dgm:cxn modelId="{09587318-FFAB-4901-BF46-5381C7A65F8A}" type="presOf" srcId="{41F0F2F1-6B80-4FEA-977F-6C286ECF911E}" destId="{832A8F1E-F13E-494E-A8B9-1FFB5A388022}" srcOrd="0" destOrd="0" presId="urn:microsoft.com/office/officeart/2005/8/layout/vList2"/>
    <dgm:cxn modelId="{687DB220-EA4B-4C5D-A801-5A6BCFAE1243}" srcId="{41F0F2F1-6B80-4FEA-977F-6C286ECF911E}" destId="{1C7A191F-E053-4733-9C79-D1645F32AF42}" srcOrd="1" destOrd="0" parTransId="{D4268B0F-1D27-48D2-9BA0-9DAB0754EEF3}" sibTransId="{4BC3B3EB-F4B3-4893-82DC-5B4DED245887}"/>
    <dgm:cxn modelId="{BB0F9D7A-D899-41E1-ABD0-F7AAF48A437E}" srcId="{41F0F2F1-6B80-4FEA-977F-6C286ECF911E}" destId="{6CB5123F-0EA8-4D1E-9E1E-604678F3E637}" srcOrd="0" destOrd="0" parTransId="{F164817F-A537-4649-AD9E-95CE1947DF27}" sibTransId="{3DDB5389-B2C6-427B-8D17-0EC4845C2868}"/>
    <dgm:cxn modelId="{26EBC0B2-D9E5-4133-9666-0A0AF8794A9F}" type="presOf" srcId="{6CB5123F-0EA8-4D1E-9E1E-604678F3E637}" destId="{84D09540-938C-402F-B3DF-B9C9D15B1426}" srcOrd="0" destOrd="0" presId="urn:microsoft.com/office/officeart/2005/8/layout/vList2"/>
    <dgm:cxn modelId="{44188FBB-FB70-46DD-97A8-90AE9BE2366E}" type="presOf" srcId="{1C7A191F-E053-4733-9C79-D1645F32AF42}" destId="{E51C8975-86EC-44F7-A88D-C1B423C3D528}" srcOrd="0" destOrd="0" presId="urn:microsoft.com/office/officeart/2005/8/layout/vList2"/>
    <dgm:cxn modelId="{430097D5-017D-4586-8353-5D85445B5317}" type="presParOf" srcId="{832A8F1E-F13E-494E-A8B9-1FFB5A388022}" destId="{84D09540-938C-402F-B3DF-B9C9D15B1426}" srcOrd="0" destOrd="0" presId="urn:microsoft.com/office/officeart/2005/8/layout/vList2"/>
    <dgm:cxn modelId="{5B3DD4AA-8845-4443-A64F-BE04C75423C8}" type="presParOf" srcId="{832A8F1E-F13E-494E-A8B9-1FFB5A388022}" destId="{320CFDC6-9273-4099-9669-B7DB9BABA602}" srcOrd="1" destOrd="0" presId="urn:microsoft.com/office/officeart/2005/8/layout/vList2"/>
    <dgm:cxn modelId="{A66E743A-C9BC-490E-A156-EDBCA18F41AA}" type="presParOf" srcId="{832A8F1E-F13E-494E-A8B9-1FFB5A388022}" destId="{E51C8975-86EC-44F7-A88D-C1B423C3D528}"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D3EE6B-A774-448E-9AFF-FB680BB35FAD}"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US"/>
        </a:p>
      </dgm:t>
    </dgm:pt>
    <dgm:pt modelId="{5412E65B-BE4A-4F82-8613-ECF1EF0763A9}">
      <dgm:prSet/>
      <dgm:spPr>
        <a:solidFill>
          <a:schemeClr val="bg1">
            <a:lumMod val="85000"/>
            <a:lumOff val="15000"/>
          </a:schemeClr>
        </a:solidFill>
      </dgm:spPr>
      <dgm:t>
        <a:bodyPr/>
        <a:lstStyle/>
        <a:p>
          <a:r>
            <a:rPr lang="en-US" dirty="0"/>
            <a:t>Nazareth Had an Opportunity to Follow Jesus</a:t>
          </a:r>
        </a:p>
      </dgm:t>
    </dgm:pt>
    <dgm:pt modelId="{FE2248F9-6F98-46BF-B5FB-E2DCDBB8D6F2}" type="parTrans" cxnId="{B63D4747-4EC7-4FED-859A-856A50588A87}">
      <dgm:prSet/>
      <dgm:spPr/>
      <dgm:t>
        <a:bodyPr/>
        <a:lstStyle/>
        <a:p>
          <a:endParaRPr lang="en-US"/>
        </a:p>
      </dgm:t>
    </dgm:pt>
    <dgm:pt modelId="{CA5530DC-BAF5-49CF-BA0A-1B48FA4F8371}" type="sibTrans" cxnId="{B63D4747-4EC7-4FED-859A-856A50588A87}">
      <dgm:prSet/>
      <dgm:spPr/>
      <dgm:t>
        <a:bodyPr/>
        <a:lstStyle/>
        <a:p>
          <a:endParaRPr lang="en-US"/>
        </a:p>
      </dgm:t>
    </dgm:pt>
    <dgm:pt modelId="{4C149A61-1360-468E-9243-8D5BEEF2F5E9}">
      <dgm:prSet/>
      <dgm:spPr>
        <a:solidFill>
          <a:schemeClr val="bg1">
            <a:lumMod val="85000"/>
            <a:lumOff val="15000"/>
          </a:schemeClr>
        </a:solidFill>
      </dgm:spPr>
      <dgm:t>
        <a:bodyPr/>
        <a:lstStyle/>
        <a:p>
          <a:r>
            <a:rPr lang="en-US" dirty="0"/>
            <a:t>Nazareth Rejected this Opportunity</a:t>
          </a:r>
        </a:p>
      </dgm:t>
    </dgm:pt>
    <dgm:pt modelId="{9F151549-28D5-408C-A052-84158753F1C5}" type="parTrans" cxnId="{BF9F8B9E-5188-4A6D-AC05-D22717559B31}">
      <dgm:prSet/>
      <dgm:spPr/>
      <dgm:t>
        <a:bodyPr/>
        <a:lstStyle/>
        <a:p>
          <a:endParaRPr lang="en-US"/>
        </a:p>
      </dgm:t>
    </dgm:pt>
    <dgm:pt modelId="{839DA5E5-427E-4BF2-87CA-F0D895712FBA}" type="sibTrans" cxnId="{BF9F8B9E-5188-4A6D-AC05-D22717559B31}">
      <dgm:prSet/>
      <dgm:spPr/>
      <dgm:t>
        <a:bodyPr/>
        <a:lstStyle/>
        <a:p>
          <a:endParaRPr lang="en-US"/>
        </a:p>
      </dgm:t>
    </dgm:pt>
    <dgm:pt modelId="{4B240CA5-3325-40E7-A1B4-FB1898E9078F}">
      <dgm:prSet/>
      <dgm:spPr>
        <a:solidFill>
          <a:schemeClr val="bg1">
            <a:lumMod val="85000"/>
            <a:lumOff val="15000"/>
          </a:schemeClr>
        </a:solidFill>
      </dgm:spPr>
      <dgm:t>
        <a:bodyPr/>
        <a:lstStyle/>
        <a:p>
          <a:r>
            <a:rPr lang="en-US" dirty="0"/>
            <a:t>Nazareth’s Rejection Amazed Jesus</a:t>
          </a:r>
        </a:p>
      </dgm:t>
    </dgm:pt>
    <dgm:pt modelId="{70081D85-7A35-4A46-8445-6567AF8E9EC6}" type="parTrans" cxnId="{3793581D-96F8-4D83-A4AE-1A681E012136}">
      <dgm:prSet/>
      <dgm:spPr/>
      <dgm:t>
        <a:bodyPr/>
        <a:lstStyle/>
        <a:p>
          <a:endParaRPr lang="en-US"/>
        </a:p>
      </dgm:t>
    </dgm:pt>
    <dgm:pt modelId="{A61AA9A4-5356-41AF-B76E-AF9FCFB9280B}" type="sibTrans" cxnId="{3793581D-96F8-4D83-A4AE-1A681E012136}">
      <dgm:prSet/>
      <dgm:spPr/>
      <dgm:t>
        <a:bodyPr/>
        <a:lstStyle/>
        <a:p>
          <a:endParaRPr lang="en-US"/>
        </a:p>
      </dgm:t>
    </dgm:pt>
    <dgm:pt modelId="{A89E4DAD-48DD-4B51-A82C-2657304F1036}" type="pres">
      <dgm:prSet presAssocID="{62D3EE6B-A774-448E-9AFF-FB680BB35FAD}" presName="linear" presStyleCnt="0">
        <dgm:presLayoutVars>
          <dgm:animLvl val="lvl"/>
          <dgm:resizeHandles val="exact"/>
        </dgm:presLayoutVars>
      </dgm:prSet>
      <dgm:spPr/>
    </dgm:pt>
    <dgm:pt modelId="{8D807F30-6362-419A-AD0B-AC71DA5F69D2}" type="pres">
      <dgm:prSet presAssocID="{5412E65B-BE4A-4F82-8613-ECF1EF0763A9}" presName="parentText" presStyleLbl="node1" presStyleIdx="0" presStyleCnt="3">
        <dgm:presLayoutVars>
          <dgm:chMax val="0"/>
          <dgm:bulletEnabled val="1"/>
        </dgm:presLayoutVars>
      </dgm:prSet>
      <dgm:spPr/>
    </dgm:pt>
    <dgm:pt modelId="{B4CF02BA-F6FE-44D0-81E2-DB9B5CB540BC}" type="pres">
      <dgm:prSet presAssocID="{CA5530DC-BAF5-49CF-BA0A-1B48FA4F8371}" presName="spacer" presStyleCnt="0"/>
      <dgm:spPr/>
    </dgm:pt>
    <dgm:pt modelId="{86A37F64-FF1C-4049-97C6-F1FAB91CA2EF}" type="pres">
      <dgm:prSet presAssocID="{4C149A61-1360-468E-9243-8D5BEEF2F5E9}" presName="parentText" presStyleLbl="node1" presStyleIdx="1" presStyleCnt="3">
        <dgm:presLayoutVars>
          <dgm:chMax val="0"/>
          <dgm:bulletEnabled val="1"/>
        </dgm:presLayoutVars>
      </dgm:prSet>
      <dgm:spPr/>
    </dgm:pt>
    <dgm:pt modelId="{F553165A-906C-4169-954C-C1B04B4B15A0}" type="pres">
      <dgm:prSet presAssocID="{839DA5E5-427E-4BF2-87CA-F0D895712FBA}" presName="spacer" presStyleCnt="0"/>
      <dgm:spPr/>
    </dgm:pt>
    <dgm:pt modelId="{210C3EFC-B1D5-4D5C-B4E5-8FF3529AC9C5}" type="pres">
      <dgm:prSet presAssocID="{4B240CA5-3325-40E7-A1B4-FB1898E9078F}" presName="parentText" presStyleLbl="node1" presStyleIdx="2" presStyleCnt="3">
        <dgm:presLayoutVars>
          <dgm:chMax val="0"/>
          <dgm:bulletEnabled val="1"/>
        </dgm:presLayoutVars>
      </dgm:prSet>
      <dgm:spPr/>
    </dgm:pt>
  </dgm:ptLst>
  <dgm:cxnLst>
    <dgm:cxn modelId="{E2E33109-6767-4418-9711-076975E8B61E}" type="presOf" srcId="{4B240CA5-3325-40E7-A1B4-FB1898E9078F}" destId="{210C3EFC-B1D5-4D5C-B4E5-8FF3529AC9C5}" srcOrd="0" destOrd="0" presId="urn:microsoft.com/office/officeart/2005/8/layout/vList2"/>
    <dgm:cxn modelId="{3793581D-96F8-4D83-A4AE-1A681E012136}" srcId="{62D3EE6B-A774-448E-9AFF-FB680BB35FAD}" destId="{4B240CA5-3325-40E7-A1B4-FB1898E9078F}" srcOrd="2" destOrd="0" parTransId="{70081D85-7A35-4A46-8445-6567AF8E9EC6}" sibTransId="{A61AA9A4-5356-41AF-B76E-AF9FCFB9280B}"/>
    <dgm:cxn modelId="{AB31055F-3CF3-4326-9DA9-935190B787C0}" type="presOf" srcId="{62D3EE6B-A774-448E-9AFF-FB680BB35FAD}" destId="{A89E4DAD-48DD-4B51-A82C-2657304F1036}" srcOrd="0" destOrd="0" presId="urn:microsoft.com/office/officeart/2005/8/layout/vList2"/>
    <dgm:cxn modelId="{B63D4747-4EC7-4FED-859A-856A50588A87}" srcId="{62D3EE6B-A774-448E-9AFF-FB680BB35FAD}" destId="{5412E65B-BE4A-4F82-8613-ECF1EF0763A9}" srcOrd="0" destOrd="0" parTransId="{FE2248F9-6F98-46BF-B5FB-E2DCDBB8D6F2}" sibTransId="{CA5530DC-BAF5-49CF-BA0A-1B48FA4F8371}"/>
    <dgm:cxn modelId="{BF9F8B9E-5188-4A6D-AC05-D22717559B31}" srcId="{62D3EE6B-A774-448E-9AFF-FB680BB35FAD}" destId="{4C149A61-1360-468E-9243-8D5BEEF2F5E9}" srcOrd="1" destOrd="0" parTransId="{9F151549-28D5-408C-A052-84158753F1C5}" sibTransId="{839DA5E5-427E-4BF2-87CA-F0D895712FBA}"/>
    <dgm:cxn modelId="{EF5FD9C4-99E4-4EA0-8BDD-31FEAD5DD8BA}" type="presOf" srcId="{4C149A61-1360-468E-9243-8D5BEEF2F5E9}" destId="{86A37F64-FF1C-4049-97C6-F1FAB91CA2EF}" srcOrd="0" destOrd="0" presId="urn:microsoft.com/office/officeart/2005/8/layout/vList2"/>
    <dgm:cxn modelId="{C8CC55CC-F836-43B3-8284-DEC7238E5757}" type="presOf" srcId="{5412E65B-BE4A-4F82-8613-ECF1EF0763A9}" destId="{8D807F30-6362-419A-AD0B-AC71DA5F69D2}" srcOrd="0" destOrd="0" presId="urn:microsoft.com/office/officeart/2005/8/layout/vList2"/>
    <dgm:cxn modelId="{889F579C-BB15-47B8-A7E6-0F179877EA25}" type="presParOf" srcId="{A89E4DAD-48DD-4B51-A82C-2657304F1036}" destId="{8D807F30-6362-419A-AD0B-AC71DA5F69D2}" srcOrd="0" destOrd="0" presId="urn:microsoft.com/office/officeart/2005/8/layout/vList2"/>
    <dgm:cxn modelId="{8DF1FBA8-C9C7-4B5D-8EA9-97392A815C9E}" type="presParOf" srcId="{A89E4DAD-48DD-4B51-A82C-2657304F1036}" destId="{B4CF02BA-F6FE-44D0-81E2-DB9B5CB540BC}" srcOrd="1" destOrd="0" presId="urn:microsoft.com/office/officeart/2005/8/layout/vList2"/>
    <dgm:cxn modelId="{A3E3EC5A-7EF4-4CE4-B4E8-5A87C2B13BAB}" type="presParOf" srcId="{A89E4DAD-48DD-4B51-A82C-2657304F1036}" destId="{86A37F64-FF1C-4049-97C6-F1FAB91CA2EF}" srcOrd="2" destOrd="0" presId="urn:microsoft.com/office/officeart/2005/8/layout/vList2"/>
    <dgm:cxn modelId="{C906B030-5711-4B0E-AD46-E986B15C1CFD}" type="presParOf" srcId="{A89E4DAD-48DD-4B51-A82C-2657304F1036}" destId="{F553165A-906C-4169-954C-C1B04B4B15A0}" srcOrd="3" destOrd="0" presId="urn:microsoft.com/office/officeart/2005/8/layout/vList2"/>
    <dgm:cxn modelId="{E188385A-9AB4-43AC-8C66-949C53AB544F}" type="presParOf" srcId="{A89E4DAD-48DD-4B51-A82C-2657304F1036}" destId="{210C3EFC-B1D5-4D5C-B4E5-8FF3529AC9C5}"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F0F2F1-6B80-4FEA-977F-6C286ECF911E}"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US"/>
        </a:p>
      </dgm:t>
    </dgm:pt>
    <dgm:pt modelId="{6CB5123F-0EA8-4D1E-9E1E-604678F3E637}">
      <dgm:prSet/>
      <dgm:spPr>
        <a:solidFill>
          <a:schemeClr val="bg1">
            <a:lumMod val="85000"/>
            <a:lumOff val="15000"/>
          </a:schemeClr>
        </a:solidFill>
      </dgm:spPr>
      <dgm:t>
        <a:bodyPr/>
        <a:lstStyle/>
        <a:p>
          <a:r>
            <a:rPr lang="en-US" dirty="0"/>
            <a:t>Every Christian should be careful not to miss God’s Opportunities</a:t>
          </a:r>
        </a:p>
      </dgm:t>
    </dgm:pt>
    <dgm:pt modelId="{F164817F-A537-4649-AD9E-95CE1947DF27}" type="parTrans" cxnId="{BB0F9D7A-D899-41E1-ABD0-F7AAF48A437E}">
      <dgm:prSet/>
      <dgm:spPr/>
      <dgm:t>
        <a:bodyPr/>
        <a:lstStyle/>
        <a:p>
          <a:endParaRPr lang="en-US"/>
        </a:p>
      </dgm:t>
    </dgm:pt>
    <dgm:pt modelId="{3DDB5389-B2C6-427B-8D17-0EC4845C2868}" type="sibTrans" cxnId="{BB0F9D7A-D899-41E1-ABD0-F7AAF48A437E}">
      <dgm:prSet/>
      <dgm:spPr/>
      <dgm:t>
        <a:bodyPr/>
        <a:lstStyle/>
        <a:p>
          <a:endParaRPr lang="en-US"/>
        </a:p>
      </dgm:t>
    </dgm:pt>
    <dgm:pt modelId="{1C7A191F-E053-4733-9C79-D1645F32AF42}">
      <dgm:prSet/>
      <dgm:spPr>
        <a:solidFill>
          <a:schemeClr val="bg1">
            <a:lumMod val="85000"/>
            <a:lumOff val="15000"/>
          </a:schemeClr>
        </a:solidFill>
      </dgm:spPr>
      <dgm:t>
        <a:bodyPr/>
        <a:lstStyle/>
        <a:p>
          <a:r>
            <a:rPr lang="en-US" dirty="0"/>
            <a:t>For these three reasons</a:t>
          </a:r>
        </a:p>
      </dgm:t>
    </dgm:pt>
    <dgm:pt modelId="{D4268B0F-1D27-48D2-9BA0-9DAB0754EEF3}" type="parTrans" cxnId="{687DB220-EA4B-4C5D-A801-5A6BCFAE1243}">
      <dgm:prSet/>
      <dgm:spPr/>
      <dgm:t>
        <a:bodyPr/>
        <a:lstStyle/>
        <a:p>
          <a:endParaRPr lang="en-US"/>
        </a:p>
      </dgm:t>
    </dgm:pt>
    <dgm:pt modelId="{4BC3B3EB-F4B3-4893-82DC-5B4DED245887}" type="sibTrans" cxnId="{687DB220-EA4B-4C5D-A801-5A6BCFAE1243}">
      <dgm:prSet/>
      <dgm:spPr/>
      <dgm:t>
        <a:bodyPr/>
        <a:lstStyle/>
        <a:p>
          <a:endParaRPr lang="en-US"/>
        </a:p>
      </dgm:t>
    </dgm:pt>
    <dgm:pt modelId="{832A8F1E-F13E-494E-A8B9-1FFB5A388022}" type="pres">
      <dgm:prSet presAssocID="{41F0F2F1-6B80-4FEA-977F-6C286ECF911E}" presName="linear" presStyleCnt="0">
        <dgm:presLayoutVars>
          <dgm:animLvl val="lvl"/>
          <dgm:resizeHandles val="exact"/>
        </dgm:presLayoutVars>
      </dgm:prSet>
      <dgm:spPr/>
    </dgm:pt>
    <dgm:pt modelId="{84D09540-938C-402F-B3DF-B9C9D15B1426}" type="pres">
      <dgm:prSet presAssocID="{6CB5123F-0EA8-4D1E-9E1E-604678F3E637}" presName="parentText" presStyleLbl="node1" presStyleIdx="0" presStyleCnt="2">
        <dgm:presLayoutVars>
          <dgm:chMax val="0"/>
          <dgm:bulletEnabled val="1"/>
        </dgm:presLayoutVars>
      </dgm:prSet>
      <dgm:spPr/>
    </dgm:pt>
    <dgm:pt modelId="{320CFDC6-9273-4099-9669-B7DB9BABA602}" type="pres">
      <dgm:prSet presAssocID="{3DDB5389-B2C6-427B-8D17-0EC4845C2868}" presName="spacer" presStyleCnt="0"/>
      <dgm:spPr/>
    </dgm:pt>
    <dgm:pt modelId="{E51C8975-86EC-44F7-A88D-C1B423C3D528}" type="pres">
      <dgm:prSet presAssocID="{1C7A191F-E053-4733-9C79-D1645F32AF42}" presName="parentText" presStyleLbl="node1" presStyleIdx="1" presStyleCnt="2">
        <dgm:presLayoutVars>
          <dgm:chMax val="0"/>
          <dgm:bulletEnabled val="1"/>
        </dgm:presLayoutVars>
      </dgm:prSet>
      <dgm:spPr/>
    </dgm:pt>
  </dgm:ptLst>
  <dgm:cxnLst>
    <dgm:cxn modelId="{09587318-FFAB-4901-BF46-5381C7A65F8A}" type="presOf" srcId="{41F0F2F1-6B80-4FEA-977F-6C286ECF911E}" destId="{832A8F1E-F13E-494E-A8B9-1FFB5A388022}" srcOrd="0" destOrd="0" presId="urn:microsoft.com/office/officeart/2005/8/layout/vList2"/>
    <dgm:cxn modelId="{687DB220-EA4B-4C5D-A801-5A6BCFAE1243}" srcId="{41F0F2F1-6B80-4FEA-977F-6C286ECF911E}" destId="{1C7A191F-E053-4733-9C79-D1645F32AF42}" srcOrd="1" destOrd="0" parTransId="{D4268B0F-1D27-48D2-9BA0-9DAB0754EEF3}" sibTransId="{4BC3B3EB-F4B3-4893-82DC-5B4DED245887}"/>
    <dgm:cxn modelId="{BB0F9D7A-D899-41E1-ABD0-F7AAF48A437E}" srcId="{41F0F2F1-6B80-4FEA-977F-6C286ECF911E}" destId="{6CB5123F-0EA8-4D1E-9E1E-604678F3E637}" srcOrd="0" destOrd="0" parTransId="{F164817F-A537-4649-AD9E-95CE1947DF27}" sibTransId="{3DDB5389-B2C6-427B-8D17-0EC4845C2868}"/>
    <dgm:cxn modelId="{26EBC0B2-D9E5-4133-9666-0A0AF8794A9F}" type="presOf" srcId="{6CB5123F-0EA8-4D1E-9E1E-604678F3E637}" destId="{84D09540-938C-402F-B3DF-B9C9D15B1426}" srcOrd="0" destOrd="0" presId="urn:microsoft.com/office/officeart/2005/8/layout/vList2"/>
    <dgm:cxn modelId="{44188FBB-FB70-46DD-97A8-90AE9BE2366E}" type="presOf" srcId="{1C7A191F-E053-4733-9C79-D1645F32AF42}" destId="{E51C8975-86EC-44F7-A88D-C1B423C3D528}" srcOrd="0" destOrd="0" presId="urn:microsoft.com/office/officeart/2005/8/layout/vList2"/>
    <dgm:cxn modelId="{430097D5-017D-4586-8353-5D85445B5317}" type="presParOf" srcId="{832A8F1E-F13E-494E-A8B9-1FFB5A388022}" destId="{84D09540-938C-402F-B3DF-B9C9D15B1426}" srcOrd="0" destOrd="0" presId="urn:microsoft.com/office/officeart/2005/8/layout/vList2"/>
    <dgm:cxn modelId="{5B3DD4AA-8845-4443-A64F-BE04C75423C8}" type="presParOf" srcId="{832A8F1E-F13E-494E-A8B9-1FFB5A388022}" destId="{320CFDC6-9273-4099-9669-B7DB9BABA602}" srcOrd="1" destOrd="0" presId="urn:microsoft.com/office/officeart/2005/8/layout/vList2"/>
    <dgm:cxn modelId="{A66E743A-C9BC-490E-A156-EDBCA18F41AA}" type="presParOf" srcId="{832A8F1E-F13E-494E-A8B9-1FFB5A388022}" destId="{E51C8975-86EC-44F7-A88D-C1B423C3D528}"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D3EE6B-A774-448E-9AFF-FB680BB35FAD}"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US"/>
        </a:p>
      </dgm:t>
    </dgm:pt>
    <dgm:pt modelId="{5412E65B-BE4A-4F82-8613-ECF1EF0763A9}">
      <dgm:prSet/>
      <dgm:spPr>
        <a:solidFill>
          <a:schemeClr val="bg1">
            <a:lumMod val="85000"/>
            <a:lumOff val="15000"/>
          </a:schemeClr>
        </a:solidFill>
      </dgm:spPr>
      <dgm:t>
        <a:bodyPr/>
        <a:lstStyle/>
        <a:p>
          <a:r>
            <a:rPr lang="en-US" dirty="0"/>
            <a:t>Nazareth Had an Opportunity to Follow Jesus</a:t>
          </a:r>
        </a:p>
      </dgm:t>
    </dgm:pt>
    <dgm:pt modelId="{FE2248F9-6F98-46BF-B5FB-E2DCDBB8D6F2}" type="parTrans" cxnId="{B63D4747-4EC7-4FED-859A-856A50588A87}">
      <dgm:prSet/>
      <dgm:spPr/>
      <dgm:t>
        <a:bodyPr/>
        <a:lstStyle/>
        <a:p>
          <a:endParaRPr lang="en-US"/>
        </a:p>
      </dgm:t>
    </dgm:pt>
    <dgm:pt modelId="{CA5530DC-BAF5-49CF-BA0A-1B48FA4F8371}" type="sibTrans" cxnId="{B63D4747-4EC7-4FED-859A-856A50588A87}">
      <dgm:prSet/>
      <dgm:spPr/>
      <dgm:t>
        <a:bodyPr/>
        <a:lstStyle/>
        <a:p>
          <a:endParaRPr lang="en-US"/>
        </a:p>
      </dgm:t>
    </dgm:pt>
    <dgm:pt modelId="{4C149A61-1360-468E-9243-8D5BEEF2F5E9}">
      <dgm:prSet/>
      <dgm:spPr>
        <a:solidFill>
          <a:schemeClr val="bg1">
            <a:lumMod val="85000"/>
            <a:lumOff val="15000"/>
          </a:schemeClr>
        </a:solidFill>
      </dgm:spPr>
      <dgm:t>
        <a:bodyPr/>
        <a:lstStyle/>
        <a:p>
          <a:r>
            <a:rPr lang="en-US" dirty="0"/>
            <a:t>Nazareth Rejected this Opportunity</a:t>
          </a:r>
        </a:p>
      </dgm:t>
    </dgm:pt>
    <dgm:pt modelId="{9F151549-28D5-408C-A052-84158753F1C5}" type="parTrans" cxnId="{BF9F8B9E-5188-4A6D-AC05-D22717559B31}">
      <dgm:prSet/>
      <dgm:spPr/>
      <dgm:t>
        <a:bodyPr/>
        <a:lstStyle/>
        <a:p>
          <a:endParaRPr lang="en-US"/>
        </a:p>
      </dgm:t>
    </dgm:pt>
    <dgm:pt modelId="{839DA5E5-427E-4BF2-87CA-F0D895712FBA}" type="sibTrans" cxnId="{BF9F8B9E-5188-4A6D-AC05-D22717559B31}">
      <dgm:prSet/>
      <dgm:spPr/>
      <dgm:t>
        <a:bodyPr/>
        <a:lstStyle/>
        <a:p>
          <a:endParaRPr lang="en-US"/>
        </a:p>
      </dgm:t>
    </dgm:pt>
    <dgm:pt modelId="{4B240CA5-3325-40E7-A1B4-FB1898E9078F}">
      <dgm:prSet/>
      <dgm:spPr>
        <a:solidFill>
          <a:schemeClr val="bg1">
            <a:lumMod val="85000"/>
            <a:lumOff val="15000"/>
          </a:schemeClr>
        </a:solidFill>
      </dgm:spPr>
      <dgm:t>
        <a:bodyPr/>
        <a:lstStyle/>
        <a:p>
          <a:r>
            <a:rPr lang="en-US" dirty="0"/>
            <a:t>Nazareth’s Rejection Amazed Jesus</a:t>
          </a:r>
        </a:p>
      </dgm:t>
    </dgm:pt>
    <dgm:pt modelId="{70081D85-7A35-4A46-8445-6567AF8E9EC6}" type="parTrans" cxnId="{3793581D-96F8-4D83-A4AE-1A681E012136}">
      <dgm:prSet/>
      <dgm:spPr/>
      <dgm:t>
        <a:bodyPr/>
        <a:lstStyle/>
        <a:p>
          <a:endParaRPr lang="en-US"/>
        </a:p>
      </dgm:t>
    </dgm:pt>
    <dgm:pt modelId="{A61AA9A4-5356-41AF-B76E-AF9FCFB9280B}" type="sibTrans" cxnId="{3793581D-96F8-4D83-A4AE-1A681E012136}">
      <dgm:prSet/>
      <dgm:spPr/>
      <dgm:t>
        <a:bodyPr/>
        <a:lstStyle/>
        <a:p>
          <a:endParaRPr lang="en-US"/>
        </a:p>
      </dgm:t>
    </dgm:pt>
    <dgm:pt modelId="{A89E4DAD-48DD-4B51-A82C-2657304F1036}" type="pres">
      <dgm:prSet presAssocID="{62D3EE6B-A774-448E-9AFF-FB680BB35FAD}" presName="linear" presStyleCnt="0">
        <dgm:presLayoutVars>
          <dgm:animLvl val="lvl"/>
          <dgm:resizeHandles val="exact"/>
        </dgm:presLayoutVars>
      </dgm:prSet>
      <dgm:spPr/>
    </dgm:pt>
    <dgm:pt modelId="{8D807F30-6362-419A-AD0B-AC71DA5F69D2}" type="pres">
      <dgm:prSet presAssocID="{5412E65B-BE4A-4F82-8613-ECF1EF0763A9}" presName="parentText" presStyleLbl="node1" presStyleIdx="0" presStyleCnt="3">
        <dgm:presLayoutVars>
          <dgm:chMax val="0"/>
          <dgm:bulletEnabled val="1"/>
        </dgm:presLayoutVars>
      </dgm:prSet>
      <dgm:spPr/>
    </dgm:pt>
    <dgm:pt modelId="{B4CF02BA-F6FE-44D0-81E2-DB9B5CB540BC}" type="pres">
      <dgm:prSet presAssocID="{CA5530DC-BAF5-49CF-BA0A-1B48FA4F8371}" presName="spacer" presStyleCnt="0"/>
      <dgm:spPr/>
    </dgm:pt>
    <dgm:pt modelId="{86A37F64-FF1C-4049-97C6-F1FAB91CA2EF}" type="pres">
      <dgm:prSet presAssocID="{4C149A61-1360-468E-9243-8D5BEEF2F5E9}" presName="parentText" presStyleLbl="node1" presStyleIdx="1" presStyleCnt="3">
        <dgm:presLayoutVars>
          <dgm:chMax val="0"/>
          <dgm:bulletEnabled val="1"/>
        </dgm:presLayoutVars>
      </dgm:prSet>
      <dgm:spPr/>
    </dgm:pt>
    <dgm:pt modelId="{F553165A-906C-4169-954C-C1B04B4B15A0}" type="pres">
      <dgm:prSet presAssocID="{839DA5E5-427E-4BF2-87CA-F0D895712FBA}" presName="spacer" presStyleCnt="0"/>
      <dgm:spPr/>
    </dgm:pt>
    <dgm:pt modelId="{210C3EFC-B1D5-4D5C-B4E5-8FF3529AC9C5}" type="pres">
      <dgm:prSet presAssocID="{4B240CA5-3325-40E7-A1B4-FB1898E9078F}" presName="parentText" presStyleLbl="node1" presStyleIdx="2" presStyleCnt="3">
        <dgm:presLayoutVars>
          <dgm:chMax val="0"/>
          <dgm:bulletEnabled val="1"/>
        </dgm:presLayoutVars>
      </dgm:prSet>
      <dgm:spPr/>
    </dgm:pt>
  </dgm:ptLst>
  <dgm:cxnLst>
    <dgm:cxn modelId="{E2E33109-6767-4418-9711-076975E8B61E}" type="presOf" srcId="{4B240CA5-3325-40E7-A1B4-FB1898E9078F}" destId="{210C3EFC-B1D5-4D5C-B4E5-8FF3529AC9C5}" srcOrd="0" destOrd="0" presId="urn:microsoft.com/office/officeart/2005/8/layout/vList2"/>
    <dgm:cxn modelId="{3793581D-96F8-4D83-A4AE-1A681E012136}" srcId="{62D3EE6B-A774-448E-9AFF-FB680BB35FAD}" destId="{4B240CA5-3325-40E7-A1B4-FB1898E9078F}" srcOrd="2" destOrd="0" parTransId="{70081D85-7A35-4A46-8445-6567AF8E9EC6}" sibTransId="{A61AA9A4-5356-41AF-B76E-AF9FCFB9280B}"/>
    <dgm:cxn modelId="{AB31055F-3CF3-4326-9DA9-935190B787C0}" type="presOf" srcId="{62D3EE6B-A774-448E-9AFF-FB680BB35FAD}" destId="{A89E4DAD-48DD-4B51-A82C-2657304F1036}" srcOrd="0" destOrd="0" presId="urn:microsoft.com/office/officeart/2005/8/layout/vList2"/>
    <dgm:cxn modelId="{B63D4747-4EC7-4FED-859A-856A50588A87}" srcId="{62D3EE6B-A774-448E-9AFF-FB680BB35FAD}" destId="{5412E65B-BE4A-4F82-8613-ECF1EF0763A9}" srcOrd="0" destOrd="0" parTransId="{FE2248F9-6F98-46BF-B5FB-E2DCDBB8D6F2}" sibTransId="{CA5530DC-BAF5-49CF-BA0A-1B48FA4F8371}"/>
    <dgm:cxn modelId="{BF9F8B9E-5188-4A6D-AC05-D22717559B31}" srcId="{62D3EE6B-A774-448E-9AFF-FB680BB35FAD}" destId="{4C149A61-1360-468E-9243-8D5BEEF2F5E9}" srcOrd="1" destOrd="0" parTransId="{9F151549-28D5-408C-A052-84158753F1C5}" sibTransId="{839DA5E5-427E-4BF2-87CA-F0D895712FBA}"/>
    <dgm:cxn modelId="{EF5FD9C4-99E4-4EA0-8BDD-31FEAD5DD8BA}" type="presOf" srcId="{4C149A61-1360-468E-9243-8D5BEEF2F5E9}" destId="{86A37F64-FF1C-4049-97C6-F1FAB91CA2EF}" srcOrd="0" destOrd="0" presId="urn:microsoft.com/office/officeart/2005/8/layout/vList2"/>
    <dgm:cxn modelId="{C8CC55CC-F836-43B3-8284-DEC7238E5757}" type="presOf" srcId="{5412E65B-BE4A-4F82-8613-ECF1EF0763A9}" destId="{8D807F30-6362-419A-AD0B-AC71DA5F69D2}" srcOrd="0" destOrd="0" presId="urn:microsoft.com/office/officeart/2005/8/layout/vList2"/>
    <dgm:cxn modelId="{889F579C-BB15-47B8-A7E6-0F179877EA25}" type="presParOf" srcId="{A89E4DAD-48DD-4B51-A82C-2657304F1036}" destId="{8D807F30-6362-419A-AD0B-AC71DA5F69D2}" srcOrd="0" destOrd="0" presId="urn:microsoft.com/office/officeart/2005/8/layout/vList2"/>
    <dgm:cxn modelId="{8DF1FBA8-C9C7-4B5D-8EA9-97392A815C9E}" type="presParOf" srcId="{A89E4DAD-48DD-4B51-A82C-2657304F1036}" destId="{B4CF02BA-F6FE-44D0-81E2-DB9B5CB540BC}" srcOrd="1" destOrd="0" presId="urn:microsoft.com/office/officeart/2005/8/layout/vList2"/>
    <dgm:cxn modelId="{A3E3EC5A-7EF4-4CE4-B4E8-5A87C2B13BAB}" type="presParOf" srcId="{A89E4DAD-48DD-4B51-A82C-2657304F1036}" destId="{86A37F64-FF1C-4049-97C6-F1FAB91CA2EF}" srcOrd="2" destOrd="0" presId="urn:microsoft.com/office/officeart/2005/8/layout/vList2"/>
    <dgm:cxn modelId="{C906B030-5711-4B0E-AD46-E986B15C1CFD}" type="presParOf" srcId="{A89E4DAD-48DD-4B51-A82C-2657304F1036}" destId="{F553165A-906C-4169-954C-C1B04B4B15A0}" srcOrd="3" destOrd="0" presId="urn:microsoft.com/office/officeart/2005/8/layout/vList2"/>
    <dgm:cxn modelId="{E188385A-9AB4-43AC-8C66-949C53AB544F}" type="presParOf" srcId="{A89E4DAD-48DD-4B51-A82C-2657304F1036}" destId="{210C3EFC-B1D5-4D5C-B4E5-8FF3529AC9C5}"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09540-938C-402F-B3DF-B9C9D15B1426}">
      <dsp:nvSpPr>
        <dsp:cNvPr id="0" name=""/>
        <dsp:cNvSpPr/>
      </dsp:nvSpPr>
      <dsp:spPr>
        <a:xfrm>
          <a:off x="0" y="355187"/>
          <a:ext cx="6261100" cy="2369249"/>
        </a:xfrm>
        <a:prstGeom prst="roundRect">
          <a:avLst/>
        </a:prstGeom>
        <a:solidFill>
          <a:schemeClr val="bg1">
            <a:lumMod val="85000"/>
            <a:lumOff val="1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Every Christian should be careful not to miss God’s Opportunities</a:t>
          </a:r>
        </a:p>
      </dsp:txBody>
      <dsp:txXfrm>
        <a:off x="115657" y="470844"/>
        <a:ext cx="6029786" cy="2137935"/>
      </dsp:txXfrm>
    </dsp:sp>
    <dsp:sp modelId="{E51C8975-86EC-44F7-A88D-C1B423C3D528}">
      <dsp:nvSpPr>
        <dsp:cNvPr id="0" name=""/>
        <dsp:cNvSpPr/>
      </dsp:nvSpPr>
      <dsp:spPr>
        <a:xfrm>
          <a:off x="0" y="2854037"/>
          <a:ext cx="6261100" cy="2369249"/>
        </a:xfrm>
        <a:prstGeom prst="roundRect">
          <a:avLst/>
        </a:prstGeom>
        <a:solidFill>
          <a:schemeClr val="bg1">
            <a:lumMod val="85000"/>
            <a:lumOff val="1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For these three reasons</a:t>
          </a:r>
        </a:p>
      </dsp:txBody>
      <dsp:txXfrm>
        <a:off x="115657" y="2969694"/>
        <a:ext cx="6029786" cy="2137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07F30-6362-419A-AD0B-AC71DA5F69D2}">
      <dsp:nvSpPr>
        <dsp:cNvPr id="0" name=""/>
        <dsp:cNvSpPr/>
      </dsp:nvSpPr>
      <dsp:spPr>
        <a:xfrm>
          <a:off x="0" y="600617"/>
          <a:ext cx="6261100" cy="1389960"/>
        </a:xfrm>
        <a:prstGeom prst="roundRect">
          <a:avLst/>
        </a:prstGeom>
        <a:solidFill>
          <a:schemeClr val="bg1">
            <a:lumMod val="85000"/>
            <a:lumOff val="1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Nazareth Had an Opportunity to Follow Jesus</a:t>
          </a:r>
        </a:p>
      </dsp:txBody>
      <dsp:txXfrm>
        <a:off x="67852" y="668469"/>
        <a:ext cx="6125396" cy="1254256"/>
      </dsp:txXfrm>
    </dsp:sp>
    <dsp:sp modelId="{86A37F64-FF1C-4049-97C6-F1FAB91CA2EF}">
      <dsp:nvSpPr>
        <dsp:cNvPr id="0" name=""/>
        <dsp:cNvSpPr/>
      </dsp:nvSpPr>
      <dsp:spPr>
        <a:xfrm>
          <a:off x="0" y="2094257"/>
          <a:ext cx="6261100" cy="1389960"/>
        </a:xfrm>
        <a:prstGeom prst="roundRect">
          <a:avLst/>
        </a:prstGeom>
        <a:solidFill>
          <a:schemeClr val="bg1">
            <a:lumMod val="85000"/>
            <a:lumOff val="1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Nazareth Rejected this Opportunity</a:t>
          </a:r>
        </a:p>
      </dsp:txBody>
      <dsp:txXfrm>
        <a:off x="67852" y="2162109"/>
        <a:ext cx="6125396" cy="1254256"/>
      </dsp:txXfrm>
    </dsp:sp>
    <dsp:sp modelId="{210C3EFC-B1D5-4D5C-B4E5-8FF3529AC9C5}">
      <dsp:nvSpPr>
        <dsp:cNvPr id="0" name=""/>
        <dsp:cNvSpPr/>
      </dsp:nvSpPr>
      <dsp:spPr>
        <a:xfrm>
          <a:off x="0" y="3587897"/>
          <a:ext cx="6261100" cy="1389960"/>
        </a:xfrm>
        <a:prstGeom prst="roundRect">
          <a:avLst/>
        </a:prstGeom>
        <a:solidFill>
          <a:schemeClr val="bg1">
            <a:lumMod val="85000"/>
            <a:lumOff val="1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Nazareth’s Rejection Amazed Jesus</a:t>
          </a:r>
        </a:p>
      </dsp:txBody>
      <dsp:txXfrm>
        <a:off x="67852" y="3655749"/>
        <a:ext cx="6125396" cy="12542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D09540-938C-402F-B3DF-B9C9D15B1426}">
      <dsp:nvSpPr>
        <dsp:cNvPr id="0" name=""/>
        <dsp:cNvSpPr/>
      </dsp:nvSpPr>
      <dsp:spPr>
        <a:xfrm>
          <a:off x="0" y="355187"/>
          <a:ext cx="6261100" cy="2369249"/>
        </a:xfrm>
        <a:prstGeom prst="roundRect">
          <a:avLst/>
        </a:prstGeom>
        <a:solidFill>
          <a:schemeClr val="bg1">
            <a:lumMod val="85000"/>
            <a:lumOff val="1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Every Christian should be careful not to miss God’s Opportunities</a:t>
          </a:r>
        </a:p>
      </dsp:txBody>
      <dsp:txXfrm>
        <a:off x="115657" y="470844"/>
        <a:ext cx="6029786" cy="2137935"/>
      </dsp:txXfrm>
    </dsp:sp>
    <dsp:sp modelId="{E51C8975-86EC-44F7-A88D-C1B423C3D528}">
      <dsp:nvSpPr>
        <dsp:cNvPr id="0" name=""/>
        <dsp:cNvSpPr/>
      </dsp:nvSpPr>
      <dsp:spPr>
        <a:xfrm>
          <a:off x="0" y="2854037"/>
          <a:ext cx="6261100" cy="2369249"/>
        </a:xfrm>
        <a:prstGeom prst="roundRect">
          <a:avLst/>
        </a:prstGeom>
        <a:solidFill>
          <a:schemeClr val="bg1">
            <a:lumMod val="85000"/>
            <a:lumOff val="1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dirty="0"/>
            <a:t>For these three reasons</a:t>
          </a:r>
        </a:p>
      </dsp:txBody>
      <dsp:txXfrm>
        <a:off x="115657" y="2969694"/>
        <a:ext cx="6029786" cy="2137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07F30-6362-419A-AD0B-AC71DA5F69D2}">
      <dsp:nvSpPr>
        <dsp:cNvPr id="0" name=""/>
        <dsp:cNvSpPr/>
      </dsp:nvSpPr>
      <dsp:spPr>
        <a:xfrm>
          <a:off x="0" y="600617"/>
          <a:ext cx="6261100" cy="1389960"/>
        </a:xfrm>
        <a:prstGeom prst="roundRect">
          <a:avLst/>
        </a:prstGeom>
        <a:solidFill>
          <a:schemeClr val="bg1">
            <a:lumMod val="85000"/>
            <a:lumOff val="1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Nazareth Had an Opportunity to Follow Jesus</a:t>
          </a:r>
        </a:p>
      </dsp:txBody>
      <dsp:txXfrm>
        <a:off x="67852" y="668469"/>
        <a:ext cx="6125396" cy="1254256"/>
      </dsp:txXfrm>
    </dsp:sp>
    <dsp:sp modelId="{86A37F64-FF1C-4049-97C6-F1FAB91CA2EF}">
      <dsp:nvSpPr>
        <dsp:cNvPr id="0" name=""/>
        <dsp:cNvSpPr/>
      </dsp:nvSpPr>
      <dsp:spPr>
        <a:xfrm>
          <a:off x="0" y="2094257"/>
          <a:ext cx="6261100" cy="1389960"/>
        </a:xfrm>
        <a:prstGeom prst="roundRect">
          <a:avLst/>
        </a:prstGeom>
        <a:solidFill>
          <a:schemeClr val="bg1">
            <a:lumMod val="85000"/>
            <a:lumOff val="1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Nazareth Rejected this Opportunity</a:t>
          </a:r>
        </a:p>
      </dsp:txBody>
      <dsp:txXfrm>
        <a:off x="67852" y="2162109"/>
        <a:ext cx="6125396" cy="1254256"/>
      </dsp:txXfrm>
    </dsp:sp>
    <dsp:sp modelId="{210C3EFC-B1D5-4D5C-B4E5-8FF3529AC9C5}">
      <dsp:nvSpPr>
        <dsp:cNvPr id="0" name=""/>
        <dsp:cNvSpPr/>
      </dsp:nvSpPr>
      <dsp:spPr>
        <a:xfrm>
          <a:off x="0" y="3587897"/>
          <a:ext cx="6261100" cy="1389960"/>
        </a:xfrm>
        <a:prstGeom prst="roundRect">
          <a:avLst/>
        </a:prstGeom>
        <a:solidFill>
          <a:schemeClr val="bg1">
            <a:lumMod val="85000"/>
            <a:lumOff val="1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Nazareth’s Rejection Amazed Jesus</a:t>
          </a:r>
        </a:p>
      </dsp:txBody>
      <dsp:txXfrm>
        <a:off x="67852" y="3655749"/>
        <a:ext cx="6125396" cy="125425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BFE805-B921-41B2-80BC-B12C4B175AFB}"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3EF36B79-F6EB-4CB9-BBC2-B69BB651F900}" type="slidenum">
              <a:rPr lang="en-US" smtClean="0"/>
              <a:t>‹#›</a:t>
            </a:fld>
            <a:endParaRPr lang="en-US"/>
          </a:p>
        </p:txBody>
      </p:sp>
    </p:spTree>
    <p:extLst>
      <p:ext uri="{BB962C8B-B14F-4D97-AF65-F5344CB8AC3E}">
        <p14:creationId xmlns:p14="http://schemas.microsoft.com/office/powerpoint/2010/main" val="1632623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BFE805-B921-41B2-80BC-B12C4B175AFB}"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3EF36B79-F6EB-4CB9-BBC2-B69BB651F900}" type="slidenum">
              <a:rPr lang="en-US" smtClean="0"/>
              <a:t>‹#›</a:t>
            </a:fld>
            <a:endParaRPr lang="en-US"/>
          </a:p>
        </p:txBody>
      </p:sp>
    </p:spTree>
    <p:extLst>
      <p:ext uri="{BB962C8B-B14F-4D97-AF65-F5344CB8AC3E}">
        <p14:creationId xmlns:p14="http://schemas.microsoft.com/office/powerpoint/2010/main" val="3365653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BFE805-B921-41B2-80BC-B12C4B175AFB}"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3EF36B79-F6EB-4CB9-BBC2-B69BB651F900}" type="slidenum">
              <a:rPr lang="en-US" smtClean="0"/>
              <a:t>‹#›</a:t>
            </a:fld>
            <a:endParaRPr lang="en-US"/>
          </a:p>
        </p:txBody>
      </p:sp>
    </p:spTree>
    <p:extLst>
      <p:ext uri="{BB962C8B-B14F-4D97-AF65-F5344CB8AC3E}">
        <p14:creationId xmlns:p14="http://schemas.microsoft.com/office/powerpoint/2010/main" val="3672964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BFE805-B921-41B2-80BC-B12C4B175AFB}"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3EF36B79-F6EB-4CB9-BBC2-B69BB651F900}"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160449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BFE805-B921-41B2-80BC-B12C4B175AFB}"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3EF36B79-F6EB-4CB9-BBC2-B69BB651F900}" type="slidenum">
              <a:rPr lang="en-US" smtClean="0"/>
              <a:t>‹#›</a:t>
            </a:fld>
            <a:endParaRPr lang="en-US"/>
          </a:p>
        </p:txBody>
      </p:sp>
    </p:spTree>
    <p:extLst>
      <p:ext uri="{BB962C8B-B14F-4D97-AF65-F5344CB8AC3E}">
        <p14:creationId xmlns:p14="http://schemas.microsoft.com/office/powerpoint/2010/main" val="2078057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5BFE805-B921-41B2-80BC-B12C4B175AFB}" type="datetimeFigureOut">
              <a:rPr lang="en-US" smtClean="0"/>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F36B79-F6EB-4CB9-BBC2-B69BB651F900}" type="slidenum">
              <a:rPr lang="en-US" smtClean="0"/>
              <a:t>‹#›</a:t>
            </a:fld>
            <a:endParaRPr lang="en-US"/>
          </a:p>
        </p:txBody>
      </p:sp>
    </p:spTree>
    <p:extLst>
      <p:ext uri="{BB962C8B-B14F-4D97-AF65-F5344CB8AC3E}">
        <p14:creationId xmlns:p14="http://schemas.microsoft.com/office/powerpoint/2010/main" val="4242859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5BFE805-B921-41B2-80BC-B12C4B175AFB}" type="datetimeFigureOut">
              <a:rPr lang="en-US" smtClean="0"/>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F36B79-F6EB-4CB9-BBC2-B69BB651F900}" type="slidenum">
              <a:rPr lang="en-US" smtClean="0"/>
              <a:t>‹#›</a:t>
            </a:fld>
            <a:endParaRPr lang="en-US"/>
          </a:p>
        </p:txBody>
      </p:sp>
    </p:spTree>
    <p:extLst>
      <p:ext uri="{BB962C8B-B14F-4D97-AF65-F5344CB8AC3E}">
        <p14:creationId xmlns:p14="http://schemas.microsoft.com/office/powerpoint/2010/main" val="6968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E805-B921-41B2-80BC-B12C4B175AFB}"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F36B79-F6EB-4CB9-BBC2-B69BB651F900}" type="slidenum">
              <a:rPr lang="en-US" smtClean="0"/>
              <a:t>‹#›</a:t>
            </a:fld>
            <a:endParaRPr lang="en-US"/>
          </a:p>
        </p:txBody>
      </p:sp>
    </p:spTree>
    <p:extLst>
      <p:ext uri="{BB962C8B-B14F-4D97-AF65-F5344CB8AC3E}">
        <p14:creationId xmlns:p14="http://schemas.microsoft.com/office/powerpoint/2010/main" val="3055276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05BFE805-B921-41B2-80BC-B12C4B175AFB}" type="datetimeFigureOut">
              <a:rPr lang="en-US" smtClean="0"/>
              <a:t>9/19/2025</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3EF36B79-F6EB-4CB9-BBC2-B69BB651F900}" type="slidenum">
              <a:rPr lang="en-US" smtClean="0"/>
              <a:t>‹#›</a:t>
            </a:fld>
            <a:endParaRPr lang="en-US"/>
          </a:p>
        </p:txBody>
      </p:sp>
    </p:spTree>
    <p:extLst>
      <p:ext uri="{BB962C8B-B14F-4D97-AF65-F5344CB8AC3E}">
        <p14:creationId xmlns:p14="http://schemas.microsoft.com/office/powerpoint/2010/main" val="2490420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E805-B921-41B2-80BC-B12C4B175AFB}"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F36B79-F6EB-4CB9-BBC2-B69BB651F900}" type="slidenum">
              <a:rPr lang="en-US" smtClean="0"/>
              <a:t>‹#›</a:t>
            </a:fld>
            <a:endParaRPr lang="en-US"/>
          </a:p>
        </p:txBody>
      </p:sp>
    </p:spTree>
    <p:extLst>
      <p:ext uri="{BB962C8B-B14F-4D97-AF65-F5344CB8AC3E}">
        <p14:creationId xmlns:p14="http://schemas.microsoft.com/office/powerpoint/2010/main" val="1158385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BFE805-B921-41B2-80BC-B12C4B175AFB}"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3EF36B79-F6EB-4CB9-BBC2-B69BB651F900}" type="slidenum">
              <a:rPr lang="en-US" smtClean="0"/>
              <a:t>‹#›</a:t>
            </a:fld>
            <a:endParaRPr lang="en-US"/>
          </a:p>
        </p:txBody>
      </p:sp>
    </p:spTree>
    <p:extLst>
      <p:ext uri="{BB962C8B-B14F-4D97-AF65-F5344CB8AC3E}">
        <p14:creationId xmlns:p14="http://schemas.microsoft.com/office/powerpoint/2010/main" val="1785941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E805-B921-41B2-80BC-B12C4B175AFB}"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F36B79-F6EB-4CB9-BBC2-B69BB651F900}" type="slidenum">
              <a:rPr lang="en-US" smtClean="0"/>
              <a:t>‹#›</a:t>
            </a:fld>
            <a:endParaRPr lang="en-US"/>
          </a:p>
        </p:txBody>
      </p:sp>
    </p:spTree>
    <p:extLst>
      <p:ext uri="{BB962C8B-B14F-4D97-AF65-F5344CB8AC3E}">
        <p14:creationId xmlns:p14="http://schemas.microsoft.com/office/powerpoint/2010/main" val="40695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BFE805-B921-41B2-80BC-B12C4B175AFB}" type="datetimeFigureOut">
              <a:rPr lang="en-US" smtClean="0"/>
              <a:t>9/19/2025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F36B79-F6EB-4CB9-BBC2-B69BB651F900}" type="slidenum">
              <a:rPr lang="en-US" smtClean="0"/>
              <a:t>‹#›</a:t>
            </a:fld>
            <a:endParaRPr lang="en-US"/>
          </a:p>
        </p:txBody>
      </p:sp>
    </p:spTree>
    <p:extLst>
      <p:ext uri="{BB962C8B-B14F-4D97-AF65-F5344CB8AC3E}">
        <p14:creationId xmlns:p14="http://schemas.microsoft.com/office/powerpoint/2010/main" val="1532798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BFE805-B921-41B2-80BC-B12C4B175AFB}" type="datetimeFigureOut">
              <a:rPr lang="en-US" smtClean="0"/>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F36B79-F6EB-4CB9-BBC2-B69BB651F900}" type="slidenum">
              <a:rPr lang="en-US" smtClean="0"/>
              <a:t>‹#›</a:t>
            </a:fld>
            <a:endParaRPr lang="en-US"/>
          </a:p>
        </p:txBody>
      </p:sp>
    </p:spTree>
    <p:extLst>
      <p:ext uri="{BB962C8B-B14F-4D97-AF65-F5344CB8AC3E}">
        <p14:creationId xmlns:p14="http://schemas.microsoft.com/office/powerpoint/2010/main" val="3322388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05BFE805-B921-41B2-80BC-B12C4B175AFB}" type="datetimeFigureOut">
              <a:rPr lang="en-US" smtClean="0"/>
              <a:t>9/19/2025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F36B79-F6EB-4CB9-BBC2-B69BB651F900}" type="slidenum">
              <a:rPr lang="en-US" smtClean="0"/>
              <a:t>‹#›</a:t>
            </a:fld>
            <a:endParaRPr lang="en-US"/>
          </a:p>
        </p:txBody>
      </p:sp>
    </p:spTree>
    <p:extLst>
      <p:ext uri="{BB962C8B-B14F-4D97-AF65-F5344CB8AC3E}">
        <p14:creationId xmlns:p14="http://schemas.microsoft.com/office/powerpoint/2010/main" val="1025356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BFE805-B921-41B2-80BC-B12C4B175AFB}"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F36B79-F6EB-4CB9-BBC2-B69BB651F900}" type="slidenum">
              <a:rPr lang="en-US" smtClean="0"/>
              <a:t>‹#›</a:t>
            </a:fld>
            <a:endParaRPr lang="en-US"/>
          </a:p>
        </p:txBody>
      </p:sp>
    </p:spTree>
    <p:extLst>
      <p:ext uri="{BB962C8B-B14F-4D97-AF65-F5344CB8AC3E}">
        <p14:creationId xmlns:p14="http://schemas.microsoft.com/office/powerpoint/2010/main" val="71414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BFE805-B921-41B2-80BC-B12C4B175AFB}"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F36B79-F6EB-4CB9-BBC2-B69BB651F900}" type="slidenum">
              <a:rPr lang="en-US" smtClean="0"/>
              <a:t>‹#›</a:t>
            </a:fld>
            <a:endParaRPr lang="en-US"/>
          </a:p>
        </p:txBody>
      </p:sp>
    </p:spTree>
    <p:extLst>
      <p:ext uri="{BB962C8B-B14F-4D97-AF65-F5344CB8AC3E}">
        <p14:creationId xmlns:p14="http://schemas.microsoft.com/office/powerpoint/2010/main" val="4096048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5BFE805-B921-41B2-80BC-B12C4B175AFB}" type="datetimeFigureOut">
              <a:rPr lang="en-US" smtClean="0"/>
              <a:t>9/19/2025</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3EF36B79-F6EB-4CB9-BBC2-B69BB651F900}" type="slidenum">
              <a:rPr lang="en-US" smtClean="0"/>
              <a:t>‹#›</a:t>
            </a:fld>
            <a:endParaRPr lang="en-US"/>
          </a:p>
        </p:txBody>
      </p:sp>
    </p:spTree>
    <p:extLst>
      <p:ext uri="{BB962C8B-B14F-4D97-AF65-F5344CB8AC3E}">
        <p14:creationId xmlns:p14="http://schemas.microsoft.com/office/powerpoint/2010/main" val="166264419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Picture 4" descr="A person reading a book&#10;&#10;AI-generated content may be incorrect.">
            <a:extLst>
              <a:ext uri="{FF2B5EF4-FFF2-40B4-BE49-F238E27FC236}">
                <a16:creationId xmlns:a16="http://schemas.microsoft.com/office/drawing/2014/main" id="{0BAAB997-2E86-DC67-459E-0EF817A7EAAF}"/>
              </a:ext>
            </a:extLst>
          </p:cNvPr>
          <p:cNvPicPr>
            <a:picLocks noChangeAspect="1"/>
          </p:cNvPicPr>
          <p:nvPr/>
        </p:nvPicPr>
        <p:blipFill>
          <a:blip r:embed="rId2">
            <a:extLst>
              <a:ext uri="{28A0092B-C50C-407E-A947-70E740481C1C}">
                <a14:useLocalDpi xmlns:a14="http://schemas.microsoft.com/office/drawing/2010/main" val="0"/>
              </a:ext>
            </a:extLst>
          </a:blip>
          <a:srcRect t="6250" r="4583"/>
          <a:stretch>
            <a:fillRect/>
          </a:stretch>
        </p:blipFill>
        <p:spPr>
          <a:xfrm>
            <a:off x="-3176" y="10"/>
            <a:ext cx="12192000" cy="6857991"/>
          </a:xfrm>
          <a:prstGeom prst="rect">
            <a:avLst/>
          </a:prstGeom>
        </p:spPr>
      </p:pic>
      <p:sp>
        <p:nvSpPr>
          <p:cNvPr id="10" name="Rectangle 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C704A3B-CDD5-C70B-913C-0E9E0F3DFAE6}"/>
              </a:ext>
            </a:extLst>
          </p:cNvPr>
          <p:cNvSpPr>
            <a:spLocks noGrp="1"/>
          </p:cNvSpPr>
          <p:nvPr>
            <p:ph type="ctrTitle"/>
          </p:nvPr>
        </p:nvSpPr>
        <p:spPr>
          <a:xfrm>
            <a:off x="680322" y="4402667"/>
            <a:ext cx="8133478" cy="940240"/>
          </a:xfrm>
        </p:spPr>
        <p:txBody>
          <a:bodyPr>
            <a:normAutofit/>
          </a:bodyPr>
          <a:lstStyle/>
          <a:p>
            <a:r>
              <a:rPr lang="en-US" sz="3700" dirty="0"/>
              <a:t>Rejections Because of Misconceptions</a:t>
            </a:r>
          </a:p>
        </p:txBody>
      </p:sp>
      <p:sp>
        <p:nvSpPr>
          <p:cNvPr id="3" name="Subtitle 2">
            <a:extLst>
              <a:ext uri="{FF2B5EF4-FFF2-40B4-BE49-F238E27FC236}">
                <a16:creationId xmlns:a16="http://schemas.microsoft.com/office/drawing/2014/main" id="{735E7B39-529C-3B92-B6A2-524CA170D84A}"/>
              </a:ext>
            </a:extLst>
          </p:cNvPr>
          <p:cNvSpPr>
            <a:spLocks noGrp="1"/>
          </p:cNvSpPr>
          <p:nvPr>
            <p:ph type="subTitle" idx="1"/>
          </p:nvPr>
        </p:nvSpPr>
        <p:spPr>
          <a:xfrm>
            <a:off x="680322" y="5342302"/>
            <a:ext cx="8133478" cy="406566"/>
          </a:xfrm>
        </p:spPr>
        <p:txBody>
          <a:bodyPr>
            <a:normAutofit/>
          </a:bodyPr>
          <a:lstStyle/>
          <a:p>
            <a:r>
              <a:rPr lang="en-US" sz="1800"/>
              <a:t>By Joseph Peters</a:t>
            </a:r>
          </a:p>
        </p:txBody>
      </p:sp>
      <p:sp>
        <p:nvSpPr>
          <p:cNvPr id="12" name="Rectangle 1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761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A5178-20BA-355A-1800-2E9980EA2AF3}"/>
              </a:ext>
            </a:extLst>
          </p:cNvPr>
          <p:cNvSpPr>
            <a:spLocks noGrp="1"/>
          </p:cNvSpPr>
          <p:nvPr>
            <p:ph type="title"/>
          </p:nvPr>
        </p:nvSpPr>
        <p:spPr/>
        <p:txBody>
          <a:bodyPr/>
          <a:lstStyle/>
          <a:p>
            <a:r>
              <a:rPr lang="en-US" dirty="0"/>
              <a:t>Jesus’ Response</a:t>
            </a:r>
          </a:p>
        </p:txBody>
      </p:sp>
      <p:sp>
        <p:nvSpPr>
          <p:cNvPr id="3" name="Content Placeholder 2">
            <a:extLst>
              <a:ext uri="{FF2B5EF4-FFF2-40B4-BE49-F238E27FC236}">
                <a16:creationId xmlns:a16="http://schemas.microsoft.com/office/drawing/2014/main" id="{44B21547-F04C-3BD3-1EF2-B2989DAEBAB6}"/>
              </a:ext>
            </a:extLst>
          </p:cNvPr>
          <p:cNvSpPr>
            <a:spLocks noGrp="1"/>
          </p:cNvSpPr>
          <p:nvPr>
            <p:ph idx="1"/>
          </p:nvPr>
        </p:nvSpPr>
        <p:spPr>
          <a:xfrm>
            <a:off x="206477" y="2094272"/>
            <a:ext cx="11798710" cy="4680154"/>
          </a:xfrm>
        </p:spPr>
        <p:txBody>
          <a:bodyPr>
            <a:normAutofit/>
          </a:bodyPr>
          <a:lstStyle/>
          <a:p>
            <a:r>
              <a:rPr lang="en-US" sz="2800" dirty="0">
                <a:solidFill>
                  <a:srgbClr val="FFFF00"/>
                </a:solidFill>
              </a:rPr>
              <a:t>And he said unto them, Ye will surely say unto me this proverb, Physician, heal thyself: whatsoever we have heard done in Capernaum, do also here in thy country. And he said, Verily I say unto you, No prophet is accepted in his own country. But I tell you of a truth, many widows were in Israel in the days of Elias, when the heaven was shut up three years and six months, when great famine was throughout all the land; But unto none of them was Elias sent, save unto Sarepta, a city of Sidon, unto a woman that was a widow. And many lepers were in Israel in the time of Eliseus the prophet; and none of them was cleansed, saving Naaman the Syrian </a:t>
            </a:r>
            <a:r>
              <a:rPr lang="en-US" sz="2800" dirty="0"/>
              <a:t>(Luke 4:23–27).</a:t>
            </a:r>
          </a:p>
        </p:txBody>
      </p:sp>
    </p:spTree>
    <p:extLst>
      <p:ext uri="{BB962C8B-B14F-4D97-AF65-F5344CB8AC3E}">
        <p14:creationId xmlns:p14="http://schemas.microsoft.com/office/powerpoint/2010/main" val="1655475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5B053-F981-FC93-F331-FC9F85AC8A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2861E3-32AC-C610-8D0F-010FDF39AE68}"/>
              </a:ext>
            </a:extLst>
          </p:cNvPr>
          <p:cNvSpPr>
            <a:spLocks noGrp="1"/>
          </p:cNvSpPr>
          <p:nvPr>
            <p:ph type="title"/>
          </p:nvPr>
        </p:nvSpPr>
        <p:spPr/>
        <p:txBody>
          <a:bodyPr/>
          <a:lstStyle/>
          <a:p>
            <a:r>
              <a:rPr lang="en-US" dirty="0"/>
              <a:t>Their Misperceptions and Rejections</a:t>
            </a:r>
          </a:p>
        </p:txBody>
      </p:sp>
      <p:sp>
        <p:nvSpPr>
          <p:cNvPr id="3" name="Content Placeholder 2">
            <a:extLst>
              <a:ext uri="{FF2B5EF4-FFF2-40B4-BE49-F238E27FC236}">
                <a16:creationId xmlns:a16="http://schemas.microsoft.com/office/drawing/2014/main" id="{90463ECD-558F-EA9E-5EFC-2AA4C2EED9BA}"/>
              </a:ext>
            </a:extLst>
          </p:cNvPr>
          <p:cNvSpPr>
            <a:spLocks noGrp="1"/>
          </p:cNvSpPr>
          <p:nvPr>
            <p:ph idx="1"/>
          </p:nvPr>
        </p:nvSpPr>
        <p:spPr>
          <a:xfrm>
            <a:off x="680321" y="2336873"/>
            <a:ext cx="10911911" cy="4339230"/>
          </a:xfrm>
        </p:spPr>
        <p:txBody>
          <a:bodyPr>
            <a:normAutofit/>
          </a:bodyPr>
          <a:lstStyle/>
          <a:p>
            <a:r>
              <a:rPr lang="en-US" sz="3200" dirty="0">
                <a:solidFill>
                  <a:srgbClr val="FFFF00"/>
                </a:solidFill>
              </a:rPr>
              <a:t>And all they in the synagogue, when they heard these things, were filled with wrath, And rose up, and thrust him out of the city, and led him unto the brow of the hill whereon their city was built, that they might cast him down headlong. But he passing through the midst of them went his way </a:t>
            </a:r>
            <a:r>
              <a:rPr lang="en-US" sz="3200" dirty="0"/>
              <a:t>(Luke 4:28–30).</a:t>
            </a:r>
          </a:p>
        </p:txBody>
      </p:sp>
    </p:spTree>
    <p:extLst>
      <p:ext uri="{BB962C8B-B14F-4D97-AF65-F5344CB8AC3E}">
        <p14:creationId xmlns:p14="http://schemas.microsoft.com/office/powerpoint/2010/main" val="2394706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F2B5B-42F4-750B-97EB-83128B31107F}"/>
              </a:ext>
            </a:extLst>
          </p:cNvPr>
          <p:cNvSpPr>
            <a:spLocks noGrp="1"/>
          </p:cNvSpPr>
          <p:nvPr>
            <p:ph type="title"/>
          </p:nvPr>
        </p:nvSpPr>
        <p:spPr/>
        <p:txBody>
          <a:bodyPr/>
          <a:lstStyle/>
          <a:p>
            <a:r>
              <a:rPr lang="en-US" dirty="0"/>
              <a:t>Their Misperceptions and Rejections In Mark</a:t>
            </a:r>
          </a:p>
        </p:txBody>
      </p:sp>
      <p:sp>
        <p:nvSpPr>
          <p:cNvPr id="3" name="Content Placeholder 2">
            <a:extLst>
              <a:ext uri="{FF2B5EF4-FFF2-40B4-BE49-F238E27FC236}">
                <a16:creationId xmlns:a16="http://schemas.microsoft.com/office/drawing/2014/main" id="{2A7FA2DD-F290-1EA0-E4C8-4C1C1476BA63}"/>
              </a:ext>
            </a:extLst>
          </p:cNvPr>
          <p:cNvSpPr>
            <a:spLocks noGrp="1"/>
          </p:cNvSpPr>
          <p:nvPr>
            <p:ph idx="1"/>
          </p:nvPr>
        </p:nvSpPr>
        <p:spPr>
          <a:xfrm>
            <a:off x="680321" y="2336873"/>
            <a:ext cx="10911911" cy="4339230"/>
          </a:xfrm>
        </p:spPr>
        <p:txBody>
          <a:bodyPr>
            <a:normAutofit lnSpcReduction="10000"/>
          </a:bodyPr>
          <a:lstStyle/>
          <a:p>
            <a:r>
              <a:rPr lang="en-US" sz="3200" dirty="0">
                <a:solidFill>
                  <a:srgbClr val="FFFF00"/>
                </a:solidFill>
              </a:rPr>
              <a:t>Is not this the carpenter, the son of Mary, the brother of James, and Joses, and of Juda, and Simon? and are not his sisters here with us? And they were offended at him </a:t>
            </a:r>
            <a:r>
              <a:rPr lang="en-US" sz="3200" dirty="0"/>
              <a:t>(Mark 6:3).</a:t>
            </a:r>
          </a:p>
          <a:p>
            <a:r>
              <a:rPr lang="en-US" sz="3200" dirty="0"/>
              <a:t>Philip </a:t>
            </a:r>
            <a:r>
              <a:rPr lang="en-US" sz="3200" dirty="0" err="1"/>
              <a:t>findeth</a:t>
            </a:r>
            <a:r>
              <a:rPr lang="en-US" sz="3200" dirty="0"/>
              <a:t> Nathanael, and saith unto him, We have found him, of whom Moses in the law, and the prophets, did write, Jesus of Nazareth, the son of Joseph. And Nathanael said unto him, Can there any good thing come out of Nazareth? Philip saith unto him, Come and see (John 1:45–46).</a:t>
            </a:r>
          </a:p>
        </p:txBody>
      </p:sp>
    </p:spTree>
    <p:extLst>
      <p:ext uri="{BB962C8B-B14F-4D97-AF65-F5344CB8AC3E}">
        <p14:creationId xmlns:p14="http://schemas.microsoft.com/office/powerpoint/2010/main" val="4210415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3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4" name="Picture 3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6" name="Rectangle 3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person holding a rock&#10;&#10;AI-generated content may be incorrect.">
            <a:extLst>
              <a:ext uri="{FF2B5EF4-FFF2-40B4-BE49-F238E27FC236}">
                <a16:creationId xmlns:a16="http://schemas.microsoft.com/office/drawing/2014/main" id="{B57895C0-F00B-7706-334A-A1234C6BB0ED}"/>
              </a:ext>
            </a:extLst>
          </p:cNvPr>
          <p:cNvPicPr>
            <a:picLocks noChangeAspect="1"/>
          </p:cNvPicPr>
          <p:nvPr/>
        </p:nvPicPr>
        <p:blipFill>
          <a:blip r:embed="rId5">
            <a:extLst>
              <a:ext uri="{28A0092B-C50C-407E-A947-70E740481C1C}">
                <a14:useLocalDpi xmlns:a14="http://schemas.microsoft.com/office/drawing/2010/main" val="0"/>
              </a:ext>
            </a:extLst>
          </a:blip>
          <a:srcRect l="2519" r="6572" b="10679"/>
          <a:stretch>
            <a:fillRect/>
          </a:stretch>
        </p:blipFill>
        <p:spPr>
          <a:xfrm>
            <a:off x="-3176" y="10"/>
            <a:ext cx="12192000" cy="6857991"/>
          </a:xfrm>
          <a:prstGeom prst="rect">
            <a:avLst/>
          </a:prstGeom>
        </p:spPr>
      </p:pic>
      <p:sp>
        <p:nvSpPr>
          <p:cNvPr id="40" name="Rectangle 3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716F6AE-5676-C5A6-F07D-81A2FB30F7EB}"/>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3700"/>
              <a:t>Nazareth’s Rejection Amazed Jesus</a:t>
            </a:r>
          </a:p>
        </p:txBody>
      </p:sp>
      <p:sp>
        <p:nvSpPr>
          <p:cNvPr id="42" name="Rectangle 4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70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D3011-4341-1958-4B77-4CD032704315}"/>
              </a:ext>
            </a:extLst>
          </p:cNvPr>
          <p:cNvSpPr>
            <a:spLocks noGrp="1"/>
          </p:cNvSpPr>
          <p:nvPr>
            <p:ph type="title"/>
          </p:nvPr>
        </p:nvSpPr>
        <p:spPr/>
        <p:txBody>
          <a:bodyPr/>
          <a:lstStyle/>
          <a:p>
            <a:r>
              <a:rPr lang="en-US" dirty="0"/>
              <a:t>Their Lack of Faith</a:t>
            </a:r>
          </a:p>
        </p:txBody>
      </p:sp>
      <p:sp>
        <p:nvSpPr>
          <p:cNvPr id="3" name="Content Placeholder 2">
            <a:extLst>
              <a:ext uri="{FF2B5EF4-FFF2-40B4-BE49-F238E27FC236}">
                <a16:creationId xmlns:a16="http://schemas.microsoft.com/office/drawing/2014/main" id="{9CD492C1-0355-C311-F10A-00C8A3A3A869}"/>
              </a:ext>
            </a:extLst>
          </p:cNvPr>
          <p:cNvSpPr>
            <a:spLocks noGrp="1"/>
          </p:cNvSpPr>
          <p:nvPr>
            <p:ph idx="1"/>
          </p:nvPr>
        </p:nvSpPr>
        <p:spPr>
          <a:xfrm>
            <a:off x="680321" y="2336873"/>
            <a:ext cx="10577614" cy="3599316"/>
          </a:xfrm>
        </p:spPr>
        <p:txBody>
          <a:bodyPr>
            <a:normAutofit/>
          </a:bodyPr>
          <a:lstStyle/>
          <a:p>
            <a:r>
              <a:rPr lang="en-US" sz="3200" dirty="0">
                <a:solidFill>
                  <a:srgbClr val="FFFF00"/>
                </a:solidFill>
              </a:rPr>
              <a:t>But Jesus said unto them, A prophet is not without </a:t>
            </a:r>
            <a:r>
              <a:rPr lang="en-US" sz="3200" dirty="0" err="1">
                <a:solidFill>
                  <a:srgbClr val="FFFF00"/>
                </a:solidFill>
              </a:rPr>
              <a:t>honour</a:t>
            </a:r>
            <a:r>
              <a:rPr lang="en-US" sz="3200" dirty="0">
                <a:solidFill>
                  <a:srgbClr val="FFFF00"/>
                </a:solidFill>
              </a:rPr>
              <a:t>, but in his own country, and among his own kin, and in his own house. And he could there do no mighty work, save that he laid his hands upon a few sick folk, and healed them. And he </a:t>
            </a:r>
            <a:r>
              <a:rPr lang="en-US" sz="3200" dirty="0" err="1">
                <a:solidFill>
                  <a:srgbClr val="FFFF00"/>
                </a:solidFill>
              </a:rPr>
              <a:t>marvelled</a:t>
            </a:r>
            <a:r>
              <a:rPr lang="en-US" sz="3200" dirty="0">
                <a:solidFill>
                  <a:srgbClr val="FFFF00"/>
                </a:solidFill>
              </a:rPr>
              <a:t> because of their unbelief. And he went round about the villages, teaching </a:t>
            </a:r>
            <a:r>
              <a:rPr lang="en-US" sz="3200" dirty="0"/>
              <a:t>(Mark 6:4–6).</a:t>
            </a:r>
          </a:p>
        </p:txBody>
      </p:sp>
    </p:spTree>
    <p:extLst>
      <p:ext uri="{BB962C8B-B14F-4D97-AF65-F5344CB8AC3E}">
        <p14:creationId xmlns:p14="http://schemas.microsoft.com/office/powerpoint/2010/main" val="3412663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0C7A259C-91E3-4E34-ADA5-FA091822E55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7B4E04-79EC-53F5-3D86-FCFE98B7A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F637638-671B-DC90-1E5F-35CA98F49D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2816E6A6-F765-B479-1158-C39253FAE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E17607B-7728-F5F9-7976-3ACCB6C46E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CF322152-CD20-3CC7-E8E4-6726AB779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332C03B-BBA6-7DBC-C3DE-DEAC01D88D4E}"/>
              </a:ext>
            </a:extLst>
          </p:cNvPr>
          <p:cNvSpPr>
            <a:spLocks noGrp="1"/>
          </p:cNvSpPr>
          <p:nvPr>
            <p:ph type="title"/>
          </p:nvPr>
        </p:nvSpPr>
        <p:spPr>
          <a:xfrm>
            <a:off x="680321" y="2063262"/>
            <a:ext cx="3739279" cy="2661052"/>
          </a:xfrm>
        </p:spPr>
        <p:txBody>
          <a:bodyPr>
            <a:normAutofit/>
          </a:bodyPr>
          <a:lstStyle/>
          <a:p>
            <a:pPr algn="r"/>
            <a:r>
              <a:rPr lang="en-US" sz="4400"/>
              <a:t>Goal</a:t>
            </a:r>
          </a:p>
        </p:txBody>
      </p:sp>
      <p:graphicFrame>
        <p:nvGraphicFramePr>
          <p:cNvPr id="5" name="Content Placeholder 2">
            <a:extLst>
              <a:ext uri="{FF2B5EF4-FFF2-40B4-BE49-F238E27FC236}">
                <a16:creationId xmlns:a16="http://schemas.microsoft.com/office/drawing/2014/main" id="{EDB727E5-0F44-49BE-17E1-EB94A9E50295}"/>
              </a:ext>
            </a:extLst>
          </p:cNvPr>
          <p:cNvGraphicFramePr>
            <a:graphicFrameLocks noGrp="1"/>
          </p:cNvGraphicFramePr>
          <p:nvPr>
            <p:ph idx="1"/>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70734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2AD75BDB-DDAC-2DD4-5C1A-F165533E233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B746F5-1425-F363-C025-2E3CC092B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134C6EB-F668-EC70-C236-711AF4DD71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946438D-5DF1-AFCA-0FE6-AC4090675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CC340DC-4637-1294-E6F9-48D8642E70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150A3A2B-82A2-04B3-E37F-421BA39A7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9D84B0F-8BC1-F391-4066-FE626D33BFA8}"/>
              </a:ext>
            </a:extLst>
          </p:cNvPr>
          <p:cNvSpPr>
            <a:spLocks noGrp="1"/>
          </p:cNvSpPr>
          <p:nvPr>
            <p:ph type="title"/>
          </p:nvPr>
        </p:nvSpPr>
        <p:spPr>
          <a:xfrm>
            <a:off x="680321" y="2063262"/>
            <a:ext cx="3739279" cy="2661052"/>
          </a:xfrm>
        </p:spPr>
        <p:txBody>
          <a:bodyPr>
            <a:normAutofit/>
          </a:bodyPr>
          <a:lstStyle/>
          <a:p>
            <a:pPr algn="r"/>
            <a:r>
              <a:rPr lang="en-US" sz="4400"/>
              <a:t>Reasons</a:t>
            </a:r>
          </a:p>
        </p:txBody>
      </p:sp>
      <p:graphicFrame>
        <p:nvGraphicFramePr>
          <p:cNvPr id="5" name="Content Placeholder 2">
            <a:extLst>
              <a:ext uri="{FF2B5EF4-FFF2-40B4-BE49-F238E27FC236}">
                <a16:creationId xmlns:a16="http://schemas.microsoft.com/office/drawing/2014/main" id="{B40D4587-28F5-71B2-1ED0-00FC185D50ED}"/>
              </a:ext>
            </a:extLst>
          </p:cNvPr>
          <p:cNvGraphicFramePr>
            <a:graphicFrameLocks noGrp="1"/>
          </p:cNvGraphicFramePr>
          <p:nvPr>
            <p:ph idx="1"/>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13270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09A3950-881E-6852-40E6-D32F13892A16}"/>
              </a:ext>
            </a:extLst>
          </p:cNvPr>
          <p:cNvSpPr>
            <a:spLocks noGrp="1"/>
          </p:cNvSpPr>
          <p:nvPr>
            <p:ph type="title"/>
          </p:nvPr>
        </p:nvSpPr>
        <p:spPr>
          <a:xfrm>
            <a:off x="680321" y="2063262"/>
            <a:ext cx="3739279" cy="2661052"/>
          </a:xfrm>
        </p:spPr>
        <p:txBody>
          <a:bodyPr>
            <a:normAutofit/>
          </a:bodyPr>
          <a:lstStyle/>
          <a:p>
            <a:pPr algn="r"/>
            <a:r>
              <a:rPr lang="en-US" sz="4400"/>
              <a:t>Goal</a:t>
            </a:r>
          </a:p>
        </p:txBody>
      </p:sp>
      <p:graphicFrame>
        <p:nvGraphicFramePr>
          <p:cNvPr id="5" name="Content Placeholder 2">
            <a:extLst>
              <a:ext uri="{FF2B5EF4-FFF2-40B4-BE49-F238E27FC236}">
                <a16:creationId xmlns:a16="http://schemas.microsoft.com/office/drawing/2014/main" id="{36300C9D-5B03-8E43-103D-B9AD60D1FBA6}"/>
              </a:ext>
            </a:extLst>
          </p:cNvPr>
          <p:cNvGraphicFramePr>
            <a:graphicFrameLocks noGrp="1"/>
          </p:cNvGraphicFramePr>
          <p:nvPr>
            <p:ph idx="1"/>
            <p:extLst>
              <p:ext uri="{D42A27DB-BD31-4B8C-83A1-F6EECF244321}">
                <p14:modId xmlns:p14="http://schemas.microsoft.com/office/powerpoint/2010/main" val="4197690441"/>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87589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9162675-A2DF-D8A0-F0E5-77DDB90B4EF5}"/>
              </a:ext>
            </a:extLst>
          </p:cNvPr>
          <p:cNvSpPr>
            <a:spLocks noGrp="1"/>
          </p:cNvSpPr>
          <p:nvPr>
            <p:ph type="title"/>
          </p:nvPr>
        </p:nvSpPr>
        <p:spPr>
          <a:xfrm>
            <a:off x="680321" y="2063262"/>
            <a:ext cx="3739279" cy="2661052"/>
          </a:xfrm>
        </p:spPr>
        <p:txBody>
          <a:bodyPr>
            <a:normAutofit/>
          </a:bodyPr>
          <a:lstStyle/>
          <a:p>
            <a:pPr algn="r"/>
            <a:r>
              <a:rPr lang="en-US" sz="4400"/>
              <a:t>Reasons</a:t>
            </a:r>
          </a:p>
        </p:txBody>
      </p:sp>
      <p:graphicFrame>
        <p:nvGraphicFramePr>
          <p:cNvPr id="5" name="Content Placeholder 2">
            <a:extLst>
              <a:ext uri="{FF2B5EF4-FFF2-40B4-BE49-F238E27FC236}">
                <a16:creationId xmlns:a16="http://schemas.microsoft.com/office/drawing/2014/main" id="{B9B2EF0B-0A3B-4BE1-22AB-207B2BE187FE}"/>
              </a:ext>
            </a:extLst>
          </p:cNvPr>
          <p:cNvGraphicFramePr>
            <a:graphicFrameLocks noGrp="1"/>
          </p:cNvGraphicFramePr>
          <p:nvPr>
            <p:ph idx="1"/>
            <p:extLst>
              <p:ext uri="{D42A27DB-BD31-4B8C-83A1-F6EECF244321}">
                <p14:modId xmlns:p14="http://schemas.microsoft.com/office/powerpoint/2010/main" val="2008610740"/>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09108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3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4" name="Picture 3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6" name="Rectangle 3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person in a robe&#10;&#10;AI-generated content may be incorrect.">
            <a:extLst>
              <a:ext uri="{FF2B5EF4-FFF2-40B4-BE49-F238E27FC236}">
                <a16:creationId xmlns:a16="http://schemas.microsoft.com/office/drawing/2014/main" id="{49F0821D-8D23-6D66-A0D7-931BD75D7EA0}"/>
              </a:ext>
            </a:extLst>
          </p:cNvPr>
          <p:cNvPicPr>
            <a:picLocks noChangeAspect="1"/>
          </p:cNvPicPr>
          <p:nvPr/>
        </p:nvPicPr>
        <p:blipFill>
          <a:blip r:embed="rId5">
            <a:extLst>
              <a:ext uri="{28A0092B-C50C-407E-A947-70E740481C1C}">
                <a14:useLocalDpi xmlns:a14="http://schemas.microsoft.com/office/drawing/2010/main" val="0"/>
              </a:ext>
            </a:extLst>
          </a:blip>
          <a:srcRect t="1496" r="9091" b="9183"/>
          <a:stretch>
            <a:fillRect/>
          </a:stretch>
        </p:blipFill>
        <p:spPr>
          <a:xfrm>
            <a:off x="-3176" y="10"/>
            <a:ext cx="12192000" cy="6857991"/>
          </a:xfrm>
          <a:prstGeom prst="rect">
            <a:avLst/>
          </a:prstGeom>
        </p:spPr>
      </p:pic>
      <p:sp>
        <p:nvSpPr>
          <p:cNvPr id="40" name="Rectangle 3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4D67F7A-8FEA-6E48-7454-DD1C691E937B}"/>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3000"/>
              <a:t>Nazareth Had an Opportunity to Follow Jesus</a:t>
            </a:r>
          </a:p>
        </p:txBody>
      </p:sp>
      <p:sp>
        <p:nvSpPr>
          <p:cNvPr id="42" name="Rectangle 4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82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F4599-95C7-DB23-3F25-84FD79FA3441}"/>
              </a:ext>
            </a:extLst>
          </p:cNvPr>
          <p:cNvSpPr>
            <a:spLocks noGrp="1"/>
          </p:cNvSpPr>
          <p:nvPr>
            <p:ph type="title"/>
          </p:nvPr>
        </p:nvSpPr>
        <p:spPr/>
        <p:txBody>
          <a:bodyPr/>
          <a:lstStyle/>
          <a:p>
            <a:r>
              <a:rPr lang="en-US" dirty="0"/>
              <a:t>Mark’s Account</a:t>
            </a:r>
          </a:p>
        </p:txBody>
      </p:sp>
      <p:sp>
        <p:nvSpPr>
          <p:cNvPr id="3" name="Content Placeholder 2">
            <a:extLst>
              <a:ext uri="{FF2B5EF4-FFF2-40B4-BE49-F238E27FC236}">
                <a16:creationId xmlns:a16="http://schemas.microsoft.com/office/drawing/2014/main" id="{D989DE35-DB3B-EAB8-426B-7E2315F95754}"/>
              </a:ext>
            </a:extLst>
          </p:cNvPr>
          <p:cNvSpPr>
            <a:spLocks noGrp="1"/>
          </p:cNvSpPr>
          <p:nvPr>
            <p:ph idx="1"/>
          </p:nvPr>
        </p:nvSpPr>
        <p:spPr/>
        <p:txBody>
          <a:bodyPr>
            <a:normAutofit lnSpcReduction="10000"/>
          </a:bodyPr>
          <a:lstStyle/>
          <a:p>
            <a:r>
              <a:rPr lang="en-US" sz="3200" dirty="0">
                <a:solidFill>
                  <a:srgbClr val="FFFF00"/>
                </a:solidFill>
              </a:rPr>
              <a:t>And he went out from thence, and came into his own country; and his disciples follow him. And when the sabbath day was come, he began to teach in the synagogue: and many hearing him were astonished, saying, From whence hath this man these things? and what wisdom is this which is given unto him, that even such mighty works are wrought by his hands </a:t>
            </a:r>
            <a:r>
              <a:rPr lang="en-US" sz="3200" dirty="0"/>
              <a:t>(Mark 6:1–2)?</a:t>
            </a:r>
          </a:p>
        </p:txBody>
      </p:sp>
    </p:spTree>
    <p:extLst>
      <p:ext uri="{BB962C8B-B14F-4D97-AF65-F5344CB8AC3E}">
        <p14:creationId xmlns:p14="http://schemas.microsoft.com/office/powerpoint/2010/main" val="3149395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32877-6408-284A-D57E-47AF70B5C875}"/>
              </a:ext>
            </a:extLst>
          </p:cNvPr>
          <p:cNvSpPr>
            <a:spLocks noGrp="1"/>
          </p:cNvSpPr>
          <p:nvPr>
            <p:ph type="title"/>
          </p:nvPr>
        </p:nvSpPr>
        <p:spPr/>
        <p:txBody>
          <a:bodyPr/>
          <a:lstStyle/>
          <a:p>
            <a:r>
              <a:rPr lang="en-US" dirty="0"/>
              <a:t>Luke’s Account P1</a:t>
            </a:r>
          </a:p>
        </p:txBody>
      </p:sp>
      <p:sp>
        <p:nvSpPr>
          <p:cNvPr id="3" name="Content Placeholder 2">
            <a:extLst>
              <a:ext uri="{FF2B5EF4-FFF2-40B4-BE49-F238E27FC236}">
                <a16:creationId xmlns:a16="http://schemas.microsoft.com/office/drawing/2014/main" id="{946E7FBA-D2C1-F40D-20FD-5A55A870CDEB}"/>
              </a:ext>
            </a:extLst>
          </p:cNvPr>
          <p:cNvSpPr>
            <a:spLocks noGrp="1"/>
          </p:cNvSpPr>
          <p:nvPr>
            <p:ph idx="1"/>
          </p:nvPr>
        </p:nvSpPr>
        <p:spPr/>
        <p:txBody>
          <a:bodyPr>
            <a:normAutofit lnSpcReduction="10000"/>
          </a:bodyPr>
          <a:lstStyle/>
          <a:p>
            <a:r>
              <a:rPr lang="en-US" sz="3200" dirty="0">
                <a:solidFill>
                  <a:srgbClr val="FFFF00"/>
                </a:solidFill>
              </a:rPr>
              <a:t>And Jesus returned in the power of the Spirit into Galilee: and there went out a fame of him through all the region round about. And he taught in their synagogues, being glorified of all. And he came to Nazareth, where he had been brought up: and, as his custom was, he went into the synagogue on the sabbath day, and stood up for to read</a:t>
            </a:r>
            <a:r>
              <a:rPr lang="en-US" sz="3200" dirty="0"/>
              <a:t> (Luke 4:14–16).</a:t>
            </a:r>
          </a:p>
        </p:txBody>
      </p:sp>
    </p:spTree>
    <p:extLst>
      <p:ext uri="{BB962C8B-B14F-4D97-AF65-F5344CB8AC3E}">
        <p14:creationId xmlns:p14="http://schemas.microsoft.com/office/powerpoint/2010/main" val="90519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043B5-2781-B6F3-27C6-28DC85E9125C}"/>
              </a:ext>
            </a:extLst>
          </p:cNvPr>
          <p:cNvSpPr>
            <a:spLocks noGrp="1"/>
          </p:cNvSpPr>
          <p:nvPr>
            <p:ph type="title"/>
          </p:nvPr>
        </p:nvSpPr>
        <p:spPr/>
        <p:txBody>
          <a:bodyPr/>
          <a:lstStyle/>
          <a:p>
            <a:r>
              <a:rPr lang="en-US" dirty="0"/>
              <a:t>Luke’s Account P2</a:t>
            </a:r>
          </a:p>
        </p:txBody>
      </p:sp>
      <p:sp>
        <p:nvSpPr>
          <p:cNvPr id="3" name="Content Placeholder 2">
            <a:extLst>
              <a:ext uri="{FF2B5EF4-FFF2-40B4-BE49-F238E27FC236}">
                <a16:creationId xmlns:a16="http://schemas.microsoft.com/office/drawing/2014/main" id="{4C9D6E63-0318-CF68-51D3-A3FB6257A74A}"/>
              </a:ext>
            </a:extLst>
          </p:cNvPr>
          <p:cNvSpPr>
            <a:spLocks noGrp="1"/>
          </p:cNvSpPr>
          <p:nvPr>
            <p:ph idx="1"/>
          </p:nvPr>
        </p:nvSpPr>
        <p:spPr>
          <a:xfrm>
            <a:off x="560439" y="2320412"/>
            <a:ext cx="11307096" cy="4537587"/>
          </a:xfrm>
        </p:spPr>
        <p:txBody>
          <a:bodyPr>
            <a:normAutofit/>
          </a:bodyPr>
          <a:lstStyle/>
          <a:p>
            <a:r>
              <a:rPr lang="en-US" sz="3200" dirty="0">
                <a:solidFill>
                  <a:srgbClr val="FFFF00"/>
                </a:solidFill>
              </a:rPr>
              <a:t>And there was delivered unto him the book of the prophet Esaias. And when he had opened the book, he found the place where it was written, The Spirit of the Lord is upon me, because he hath </a:t>
            </a:r>
            <a:r>
              <a:rPr lang="en-US" sz="3200" u="sng" dirty="0">
                <a:solidFill>
                  <a:srgbClr val="FFFF00"/>
                </a:solidFill>
              </a:rPr>
              <a:t>anointed me </a:t>
            </a:r>
            <a:r>
              <a:rPr lang="en-US" sz="3200" dirty="0">
                <a:solidFill>
                  <a:srgbClr val="FFFF00"/>
                </a:solidFill>
              </a:rPr>
              <a:t>to preach the gospel to the poor; he hath sent me to heal the brokenhearted, to preach deliverance to the captives, and recovering of sight to the blind, to set at liberty them that are bruised, To preach the acceptable year of the Lord </a:t>
            </a:r>
            <a:r>
              <a:rPr lang="en-US" sz="3200" dirty="0"/>
              <a:t>(Luke 4:17–21).</a:t>
            </a:r>
          </a:p>
        </p:txBody>
      </p:sp>
    </p:spTree>
    <p:extLst>
      <p:ext uri="{BB962C8B-B14F-4D97-AF65-F5344CB8AC3E}">
        <p14:creationId xmlns:p14="http://schemas.microsoft.com/office/powerpoint/2010/main" val="1320841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B3A90-E288-2EE0-A2E9-E806F563B0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6D886-16BF-863A-70CD-710FD0DD6D15}"/>
              </a:ext>
            </a:extLst>
          </p:cNvPr>
          <p:cNvSpPr>
            <a:spLocks noGrp="1"/>
          </p:cNvSpPr>
          <p:nvPr>
            <p:ph type="title"/>
          </p:nvPr>
        </p:nvSpPr>
        <p:spPr/>
        <p:txBody>
          <a:bodyPr/>
          <a:lstStyle/>
          <a:p>
            <a:r>
              <a:rPr lang="en-US" dirty="0"/>
              <a:t>Luke’s Account P3</a:t>
            </a:r>
          </a:p>
        </p:txBody>
      </p:sp>
      <p:sp>
        <p:nvSpPr>
          <p:cNvPr id="3" name="Content Placeholder 2">
            <a:extLst>
              <a:ext uri="{FF2B5EF4-FFF2-40B4-BE49-F238E27FC236}">
                <a16:creationId xmlns:a16="http://schemas.microsoft.com/office/drawing/2014/main" id="{4ADB924D-9D78-3766-F01D-C62F1328E8DF}"/>
              </a:ext>
            </a:extLst>
          </p:cNvPr>
          <p:cNvSpPr>
            <a:spLocks noGrp="1"/>
          </p:cNvSpPr>
          <p:nvPr>
            <p:ph idx="1"/>
          </p:nvPr>
        </p:nvSpPr>
        <p:spPr>
          <a:xfrm>
            <a:off x="680322" y="2330244"/>
            <a:ext cx="11187214" cy="4527755"/>
          </a:xfrm>
        </p:spPr>
        <p:txBody>
          <a:bodyPr>
            <a:normAutofit/>
          </a:bodyPr>
          <a:lstStyle/>
          <a:p>
            <a:r>
              <a:rPr lang="en-US" sz="3200" dirty="0">
                <a:solidFill>
                  <a:srgbClr val="FFFF00"/>
                </a:solidFill>
              </a:rPr>
              <a:t>And he closed the book, and he gave it again to the minister, and sat down. And the eyes of all them that were in the synagogue were fastened on him. And he began to say unto them, This day is this scripture fulfilled in your ears. And all bare him witness, and wondered at the gracious words which proceeded out of his mouth. And they said, Is not this Joseph’s son </a:t>
            </a:r>
            <a:r>
              <a:rPr lang="en-US" sz="3200" dirty="0"/>
              <a:t>(Luke 4:20–22)?</a:t>
            </a:r>
          </a:p>
        </p:txBody>
      </p:sp>
    </p:spTree>
    <p:extLst>
      <p:ext uri="{BB962C8B-B14F-4D97-AF65-F5344CB8AC3E}">
        <p14:creationId xmlns:p14="http://schemas.microsoft.com/office/powerpoint/2010/main" val="3771585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3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4" name="Picture 3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6" name="Rectangle 3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person in white robe with his mouth open&#10;&#10;AI-generated content may be incorrect.">
            <a:extLst>
              <a:ext uri="{FF2B5EF4-FFF2-40B4-BE49-F238E27FC236}">
                <a16:creationId xmlns:a16="http://schemas.microsoft.com/office/drawing/2014/main" id="{01B0D225-4F16-015F-0A7B-019A5250E0C9}"/>
              </a:ext>
            </a:extLst>
          </p:cNvPr>
          <p:cNvPicPr>
            <a:picLocks noChangeAspect="1"/>
          </p:cNvPicPr>
          <p:nvPr/>
        </p:nvPicPr>
        <p:blipFill>
          <a:blip r:embed="rId5">
            <a:extLst>
              <a:ext uri="{28A0092B-C50C-407E-A947-70E740481C1C}">
                <a14:useLocalDpi xmlns:a14="http://schemas.microsoft.com/office/drawing/2010/main" val="0"/>
              </a:ext>
            </a:extLst>
          </a:blip>
          <a:srcRect t="10679" r="9091"/>
          <a:stretch>
            <a:fillRect/>
          </a:stretch>
        </p:blipFill>
        <p:spPr>
          <a:xfrm>
            <a:off x="-3176" y="10"/>
            <a:ext cx="12192000" cy="6857991"/>
          </a:xfrm>
          <a:prstGeom prst="rect">
            <a:avLst/>
          </a:prstGeom>
        </p:spPr>
      </p:pic>
      <p:sp>
        <p:nvSpPr>
          <p:cNvPr id="40" name="Rectangle 3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E95DE97-F193-C77F-4C4F-F5011D977F02}"/>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3700"/>
              <a:t>Nazareth Rejected this Opportunity</a:t>
            </a:r>
          </a:p>
        </p:txBody>
      </p:sp>
      <p:sp>
        <p:nvSpPr>
          <p:cNvPr id="42" name="Rectangle 4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71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2839</TotalTime>
  <Words>855</Words>
  <Application>Microsoft Office PowerPoint</Application>
  <PresentationFormat>Widescreen</PresentationFormat>
  <Paragraphs>36</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Trebuchet MS</vt:lpstr>
      <vt:lpstr>Berlin</vt:lpstr>
      <vt:lpstr>Rejections Because of Misconceptions</vt:lpstr>
      <vt:lpstr>Goal</vt:lpstr>
      <vt:lpstr>Reasons</vt:lpstr>
      <vt:lpstr>Nazareth Had an Opportunity to Follow Jesus</vt:lpstr>
      <vt:lpstr>Mark’s Account</vt:lpstr>
      <vt:lpstr>Luke’s Account P1</vt:lpstr>
      <vt:lpstr>Luke’s Account P2</vt:lpstr>
      <vt:lpstr>Luke’s Account P3</vt:lpstr>
      <vt:lpstr>Nazareth Rejected this Opportunity</vt:lpstr>
      <vt:lpstr>Jesus’ Response</vt:lpstr>
      <vt:lpstr>Their Misperceptions and Rejections</vt:lpstr>
      <vt:lpstr>Their Misperceptions and Rejections In Mark</vt:lpstr>
      <vt:lpstr>Nazareth’s Rejection Amazed Jesus</vt:lpstr>
      <vt:lpstr>Their Lack of Faith</vt:lpstr>
      <vt:lpstr>Goal</vt:lpstr>
      <vt:lpstr>Reasons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Peters, Joseph Daniel</dc:creator>
  <cp:lastModifiedBy>Peters, Joseph Daniel</cp:lastModifiedBy>
  <cp:revision>4</cp:revision>
  <dcterms:created xsi:type="dcterms:W3CDTF">2025-09-16T21:27:22Z</dcterms:created>
  <dcterms:modified xsi:type="dcterms:W3CDTF">2025-09-21T13:56:32Z</dcterms:modified>
</cp:coreProperties>
</file>