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8" r:id="rId3"/>
    <p:sldId id="260" r:id="rId4"/>
    <p:sldId id="261" r:id="rId5"/>
    <p:sldId id="257" r:id="rId6"/>
    <p:sldId id="259" r:id="rId7"/>
    <p:sldId id="262" r:id="rId8"/>
    <p:sldId id="265" r:id="rId9"/>
    <p:sldId id="263" r:id="rId10"/>
    <p:sldId id="266" r:id="rId11"/>
    <p:sldId id="267" r:id="rId12"/>
    <p:sldId id="268" r:id="rId13"/>
    <p:sldId id="270"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F7B100-4A1F-426B-AC64-89723C49F456}"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D1F54577-BA44-4491-9757-0686F36620DC}">
      <dgm:prSet/>
      <dgm:spPr/>
      <dgm:t>
        <a:bodyPr/>
        <a:lstStyle/>
        <a:p>
          <a:r>
            <a:rPr lang="en-US" b="1" i="0" dirty="0">
              <a:effectLst>
                <a:outerShdw blurRad="38100" dist="38100" dir="2700000" algn="tl">
                  <a:srgbClr val="000000">
                    <a:alpha val="43137"/>
                  </a:srgbClr>
                </a:outerShdw>
              </a:effectLst>
            </a:rPr>
            <a:t>Every Christian should be evangelizing and supporting evangelism around the world</a:t>
          </a:r>
          <a:endParaRPr lang="en-US" b="1" dirty="0">
            <a:effectLst>
              <a:outerShdw blurRad="38100" dist="38100" dir="2700000" algn="tl">
                <a:srgbClr val="000000">
                  <a:alpha val="43137"/>
                </a:srgbClr>
              </a:outerShdw>
            </a:effectLst>
          </a:endParaRPr>
        </a:p>
      </dgm:t>
    </dgm:pt>
    <dgm:pt modelId="{5BED48EC-4FA4-4B4A-B180-9FCFD1D657B0}" type="parTrans" cxnId="{03AB1776-9CFC-4E9B-B365-0B4611B63BC2}">
      <dgm:prSet/>
      <dgm:spPr/>
      <dgm:t>
        <a:bodyPr/>
        <a:lstStyle/>
        <a:p>
          <a:endParaRPr lang="en-US"/>
        </a:p>
      </dgm:t>
    </dgm:pt>
    <dgm:pt modelId="{13B6C145-37F1-4EAB-BEDD-E167DFB6D56C}" type="sibTrans" cxnId="{03AB1776-9CFC-4E9B-B365-0B4611B63BC2}">
      <dgm:prSet/>
      <dgm:spPr/>
      <dgm:t>
        <a:bodyPr/>
        <a:lstStyle/>
        <a:p>
          <a:endParaRPr lang="en-US"/>
        </a:p>
      </dgm:t>
    </dgm:pt>
    <dgm:pt modelId="{D81C9110-3544-4050-8964-C33E76D674F0}">
      <dgm:prSet/>
      <dgm:spPr/>
      <dgm:t>
        <a:bodyPr/>
        <a:lstStyle/>
        <a:p>
          <a:r>
            <a:rPr lang="en-US" b="1" i="0" dirty="0">
              <a:effectLst>
                <a:outerShdw blurRad="38100" dist="38100" dir="2700000" algn="tl">
                  <a:srgbClr val="000000">
                    <a:alpha val="43137"/>
                  </a:srgbClr>
                </a:outerShdw>
              </a:effectLst>
            </a:rPr>
            <a:t>For these three reasons</a:t>
          </a:r>
          <a:endParaRPr lang="en-US" b="1" dirty="0">
            <a:effectLst>
              <a:outerShdw blurRad="38100" dist="38100" dir="2700000" algn="tl">
                <a:srgbClr val="000000">
                  <a:alpha val="43137"/>
                </a:srgbClr>
              </a:outerShdw>
            </a:effectLst>
          </a:endParaRPr>
        </a:p>
      </dgm:t>
    </dgm:pt>
    <dgm:pt modelId="{DF204D35-6B0E-42E2-9516-8D706772A323}" type="parTrans" cxnId="{735E9800-2FB2-48AE-986C-31E79DC49D4A}">
      <dgm:prSet/>
      <dgm:spPr/>
      <dgm:t>
        <a:bodyPr/>
        <a:lstStyle/>
        <a:p>
          <a:endParaRPr lang="en-US"/>
        </a:p>
      </dgm:t>
    </dgm:pt>
    <dgm:pt modelId="{0C806226-BAD0-433A-B59C-DB71867A8AF6}" type="sibTrans" cxnId="{735E9800-2FB2-48AE-986C-31E79DC49D4A}">
      <dgm:prSet/>
      <dgm:spPr/>
      <dgm:t>
        <a:bodyPr/>
        <a:lstStyle/>
        <a:p>
          <a:endParaRPr lang="en-US"/>
        </a:p>
      </dgm:t>
    </dgm:pt>
    <dgm:pt modelId="{0C58276A-9BEC-4E0A-88BA-BF2FE1170BFE}" type="pres">
      <dgm:prSet presAssocID="{4EF7B100-4A1F-426B-AC64-89723C49F456}" presName="linear" presStyleCnt="0">
        <dgm:presLayoutVars>
          <dgm:animLvl val="lvl"/>
          <dgm:resizeHandles val="exact"/>
        </dgm:presLayoutVars>
      </dgm:prSet>
      <dgm:spPr/>
    </dgm:pt>
    <dgm:pt modelId="{FF024764-BC72-45F0-9565-6A505D900472}" type="pres">
      <dgm:prSet presAssocID="{D1F54577-BA44-4491-9757-0686F36620DC}" presName="parentText" presStyleLbl="node1" presStyleIdx="0" presStyleCnt="2">
        <dgm:presLayoutVars>
          <dgm:chMax val="0"/>
          <dgm:bulletEnabled val="1"/>
        </dgm:presLayoutVars>
      </dgm:prSet>
      <dgm:spPr/>
    </dgm:pt>
    <dgm:pt modelId="{683C75AC-272D-47D8-B22C-020AF4043424}" type="pres">
      <dgm:prSet presAssocID="{13B6C145-37F1-4EAB-BEDD-E167DFB6D56C}" presName="spacer" presStyleCnt="0"/>
      <dgm:spPr/>
    </dgm:pt>
    <dgm:pt modelId="{064DF208-0DA9-481D-AFAF-2361C5F8796F}" type="pres">
      <dgm:prSet presAssocID="{D81C9110-3544-4050-8964-C33E76D674F0}" presName="parentText" presStyleLbl="node1" presStyleIdx="1" presStyleCnt="2">
        <dgm:presLayoutVars>
          <dgm:chMax val="0"/>
          <dgm:bulletEnabled val="1"/>
        </dgm:presLayoutVars>
      </dgm:prSet>
      <dgm:spPr/>
    </dgm:pt>
  </dgm:ptLst>
  <dgm:cxnLst>
    <dgm:cxn modelId="{735E9800-2FB2-48AE-986C-31E79DC49D4A}" srcId="{4EF7B100-4A1F-426B-AC64-89723C49F456}" destId="{D81C9110-3544-4050-8964-C33E76D674F0}" srcOrd="1" destOrd="0" parTransId="{DF204D35-6B0E-42E2-9516-8D706772A323}" sibTransId="{0C806226-BAD0-433A-B59C-DB71867A8AF6}"/>
    <dgm:cxn modelId="{3FB79219-BF7A-45BD-ABAA-47F378071062}" type="presOf" srcId="{D81C9110-3544-4050-8964-C33E76D674F0}" destId="{064DF208-0DA9-481D-AFAF-2361C5F8796F}" srcOrd="0" destOrd="0" presId="urn:microsoft.com/office/officeart/2005/8/layout/vList2"/>
    <dgm:cxn modelId="{F536075C-B1E4-4BDD-B0DB-B2A5D847FB10}" type="presOf" srcId="{4EF7B100-4A1F-426B-AC64-89723C49F456}" destId="{0C58276A-9BEC-4E0A-88BA-BF2FE1170BFE}" srcOrd="0" destOrd="0" presId="urn:microsoft.com/office/officeart/2005/8/layout/vList2"/>
    <dgm:cxn modelId="{03AB1776-9CFC-4E9B-B365-0B4611B63BC2}" srcId="{4EF7B100-4A1F-426B-AC64-89723C49F456}" destId="{D1F54577-BA44-4491-9757-0686F36620DC}" srcOrd="0" destOrd="0" parTransId="{5BED48EC-4FA4-4B4A-B180-9FCFD1D657B0}" sibTransId="{13B6C145-37F1-4EAB-BEDD-E167DFB6D56C}"/>
    <dgm:cxn modelId="{628268B3-5C27-44C8-9CEE-41FB5AF51B3E}" type="presOf" srcId="{D1F54577-BA44-4491-9757-0686F36620DC}" destId="{FF024764-BC72-45F0-9565-6A505D900472}" srcOrd="0" destOrd="0" presId="urn:microsoft.com/office/officeart/2005/8/layout/vList2"/>
    <dgm:cxn modelId="{AA676453-A789-43AC-89F6-1CB205732970}" type="presParOf" srcId="{0C58276A-9BEC-4E0A-88BA-BF2FE1170BFE}" destId="{FF024764-BC72-45F0-9565-6A505D900472}" srcOrd="0" destOrd="0" presId="urn:microsoft.com/office/officeart/2005/8/layout/vList2"/>
    <dgm:cxn modelId="{382EE716-75A0-4F5D-97B0-2042B3A524F5}" type="presParOf" srcId="{0C58276A-9BEC-4E0A-88BA-BF2FE1170BFE}" destId="{683C75AC-272D-47D8-B22C-020AF4043424}" srcOrd="1" destOrd="0" presId="urn:microsoft.com/office/officeart/2005/8/layout/vList2"/>
    <dgm:cxn modelId="{02DFDD06-6E13-45AC-B5C3-DED7EADFD8FA}" type="presParOf" srcId="{0C58276A-9BEC-4E0A-88BA-BF2FE1170BFE}" destId="{064DF208-0DA9-481D-AFAF-2361C5F8796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498C4C0-10C9-41A5-A2A7-0D02725E2A67}"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A4994E13-DC0E-481B-AC06-D636E0AD49E0}">
      <dgm:prSet/>
      <dgm:spPr/>
      <dgm:t>
        <a:bodyPr/>
        <a:lstStyle/>
        <a:p>
          <a:r>
            <a:rPr lang="en-US" b="1" i="0" dirty="0">
              <a:effectLst>
                <a:outerShdw blurRad="38100" dist="38100" dir="2700000" algn="tl">
                  <a:srgbClr val="000000">
                    <a:alpha val="43137"/>
                  </a:srgbClr>
                </a:outerShdw>
              </a:effectLst>
            </a:rPr>
            <a:t>Evangelism was commanded by Jesus</a:t>
          </a:r>
          <a:endParaRPr lang="en-US" b="1" dirty="0">
            <a:effectLst>
              <a:outerShdw blurRad="38100" dist="38100" dir="2700000" algn="tl">
                <a:srgbClr val="000000">
                  <a:alpha val="43137"/>
                </a:srgbClr>
              </a:outerShdw>
            </a:effectLst>
          </a:endParaRPr>
        </a:p>
      </dgm:t>
    </dgm:pt>
    <dgm:pt modelId="{D0F1AA10-320C-4A2B-B852-C757B9614B73}" type="parTrans" cxnId="{9AA6D4DD-9C0B-4B62-B9AB-EF3B93FED5F6}">
      <dgm:prSet/>
      <dgm:spPr/>
      <dgm:t>
        <a:bodyPr/>
        <a:lstStyle/>
        <a:p>
          <a:endParaRPr lang="en-US"/>
        </a:p>
      </dgm:t>
    </dgm:pt>
    <dgm:pt modelId="{4B962E15-7DF4-495D-B89A-2028288B4C0E}" type="sibTrans" cxnId="{9AA6D4DD-9C0B-4B62-B9AB-EF3B93FED5F6}">
      <dgm:prSet/>
      <dgm:spPr/>
      <dgm:t>
        <a:bodyPr/>
        <a:lstStyle/>
        <a:p>
          <a:endParaRPr lang="en-US"/>
        </a:p>
      </dgm:t>
    </dgm:pt>
    <dgm:pt modelId="{94961125-1437-4F5B-983D-E225778D2DDD}">
      <dgm:prSet/>
      <dgm:spPr/>
      <dgm:t>
        <a:bodyPr/>
        <a:lstStyle/>
        <a:p>
          <a:r>
            <a:rPr lang="en-US" b="1" i="0" dirty="0">
              <a:effectLst>
                <a:outerShdw blurRad="38100" dist="38100" dir="2700000" algn="tl">
                  <a:srgbClr val="000000">
                    <a:alpha val="43137"/>
                  </a:srgbClr>
                </a:outerShdw>
              </a:effectLst>
            </a:rPr>
            <a:t>Evangelism was done for us</a:t>
          </a:r>
          <a:endParaRPr lang="en-US" b="1" dirty="0">
            <a:effectLst>
              <a:outerShdw blurRad="38100" dist="38100" dir="2700000" algn="tl">
                <a:srgbClr val="000000">
                  <a:alpha val="43137"/>
                </a:srgbClr>
              </a:outerShdw>
            </a:effectLst>
          </a:endParaRPr>
        </a:p>
      </dgm:t>
    </dgm:pt>
    <dgm:pt modelId="{1E93E832-DD5A-4451-851E-AC5B80C63049}" type="parTrans" cxnId="{D4EF220D-C04E-43F1-83A1-6D69C822C9B2}">
      <dgm:prSet/>
      <dgm:spPr/>
      <dgm:t>
        <a:bodyPr/>
        <a:lstStyle/>
        <a:p>
          <a:endParaRPr lang="en-US"/>
        </a:p>
      </dgm:t>
    </dgm:pt>
    <dgm:pt modelId="{F1488846-2DBF-44CC-AD19-03B9D689AA27}" type="sibTrans" cxnId="{D4EF220D-C04E-43F1-83A1-6D69C822C9B2}">
      <dgm:prSet/>
      <dgm:spPr/>
      <dgm:t>
        <a:bodyPr/>
        <a:lstStyle/>
        <a:p>
          <a:endParaRPr lang="en-US"/>
        </a:p>
      </dgm:t>
    </dgm:pt>
    <dgm:pt modelId="{2BAA61A7-C316-4E45-ABE3-12BEF15E0DC9}">
      <dgm:prSet/>
      <dgm:spPr/>
      <dgm:t>
        <a:bodyPr/>
        <a:lstStyle/>
        <a:p>
          <a:r>
            <a:rPr lang="en-US" b="1" i="0" dirty="0">
              <a:effectLst>
                <a:outerShdw blurRad="38100" dist="38100" dir="2700000" algn="tl">
                  <a:srgbClr val="000000">
                    <a:alpha val="43137"/>
                  </a:srgbClr>
                </a:outerShdw>
              </a:effectLst>
            </a:rPr>
            <a:t>Evangelism is necessary for salvation</a:t>
          </a:r>
          <a:endParaRPr lang="en-US" b="1" dirty="0">
            <a:effectLst>
              <a:outerShdw blurRad="38100" dist="38100" dir="2700000" algn="tl">
                <a:srgbClr val="000000">
                  <a:alpha val="43137"/>
                </a:srgbClr>
              </a:outerShdw>
            </a:effectLst>
          </a:endParaRPr>
        </a:p>
      </dgm:t>
    </dgm:pt>
    <dgm:pt modelId="{40CC24B5-2980-4D0A-AD31-C4C251912414}" type="parTrans" cxnId="{C7B128DC-47EF-4528-9E5D-873C2EA9EB62}">
      <dgm:prSet/>
      <dgm:spPr/>
      <dgm:t>
        <a:bodyPr/>
        <a:lstStyle/>
        <a:p>
          <a:endParaRPr lang="en-US"/>
        </a:p>
      </dgm:t>
    </dgm:pt>
    <dgm:pt modelId="{29A30CE7-8A36-4497-B010-9401BB5A0C64}" type="sibTrans" cxnId="{C7B128DC-47EF-4528-9E5D-873C2EA9EB62}">
      <dgm:prSet/>
      <dgm:spPr/>
      <dgm:t>
        <a:bodyPr/>
        <a:lstStyle/>
        <a:p>
          <a:endParaRPr lang="en-US"/>
        </a:p>
      </dgm:t>
    </dgm:pt>
    <dgm:pt modelId="{B0F81CB5-A434-4A37-9680-67682EB18D3E}" type="pres">
      <dgm:prSet presAssocID="{9498C4C0-10C9-41A5-A2A7-0D02725E2A67}" presName="linear" presStyleCnt="0">
        <dgm:presLayoutVars>
          <dgm:animLvl val="lvl"/>
          <dgm:resizeHandles val="exact"/>
        </dgm:presLayoutVars>
      </dgm:prSet>
      <dgm:spPr/>
    </dgm:pt>
    <dgm:pt modelId="{BD449758-5E32-42EC-AA50-C45C959F948E}" type="pres">
      <dgm:prSet presAssocID="{A4994E13-DC0E-481B-AC06-D636E0AD49E0}" presName="parentText" presStyleLbl="node1" presStyleIdx="0" presStyleCnt="3">
        <dgm:presLayoutVars>
          <dgm:chMax val="0"/>
          <dgm:bulletEnabled val="1"/>
        </dgm:presLayoutVars>
      </dgm:prSet>
      <dgm:spPr/>
    </dgm:pt>
    <dgm:pt modelId="{8E4E37A5-BEFB-47C0-9A05-771F7734322B}" type="pres">
      <dgm:prSet presAssocID="{4B962E15-7DF4-495D-B89A-2028288B4C0E}" presName="spacer" presStyleCnt="0"/>
      <dgm:spPr/>
    </dgm:pt>
    <dgm:pt modelId="{753673DB-7529-4AB7-A625-E4FE3733EED0}" type="pres">
      <dgm:prSet presAssocID="{94961125-1437-4F5B-983D-E225778D2DDD}" presName="parentText" presStyleLbl="node1" presStyleIdx="1" presStyleCnt="3">
        <dgm:presLayoutVars>
          <dgm:chMax val="0"/>
          <dgm:bulletEnabled val="1"/>
        </dgm:presLayoutVars>
      </dgm:prSet>
      <dgm:spPr/>
    </dgm:pt>
    <dgm:pt modelId="{76CE6201-9ACC-40C5-A8C1-326B8DA360C5}" type="pres">
      <dgm:prSet presAssocID="{F1488846-2DBF-44CC-AD19-03B9D689AA27}" presName="spacer" presStyleCnt="0"/>
      <dgm:spPr/>
    </dgm:pt>
    <dgm:pt modelId="{6B32A009-BC86-4943-A93F-1B6CEA479076}" type="pres">
      <dgm:prSet presAssocID="{2BAA61A7-C316-4E45-ABE3-12BEF15E0DC9}" presName="parentText" presStyleLbl="node1" presStyleIdx="2" presStyleCnt="3">
        <dgm:presLayoutVars>
          <dgm:chMax val="0"/>
          <dgm:bulletEnabled val="1"/>
        </dgm:presLayoutVars>
      </dgm:prSet>
      <dgm:spPr/>
    </dgm:pt>
  </dgm:ptLst>
  <dgm:cxnLst>
    <dgm:cxn modelId="{D4EF220D-C04E-43F1-83A1-6D69C822C9B2}" srcId="{9498C4C0-10C9-41A5-A2A7-0D02725E2A67}" destId="{94961125-1437-4F5B-983D-E225778D2DDD}" srcOrd="1" destOrd="0" parTransId="{1E93E832-DD5A-4451-851E-AC5B80C63049}" sibTransId="{F1488846-2DBF-44CC-AD19-03B9D689AA27}"/>
    <dgm:cxn modelId="{7D56EF32-902E-4E85-A611-F0395ADDE798}" type="presOf" srcId="{2BAA61A7-C316-4E45-ABE3-12BEF15E0DC9}" destId="{6B32A009-BC86-4943-A93F-1B6CEA479076}" srcOrd="0" destOrd="0" presId="urn:microsoft.com/office/officeart/2005/8/layout/vList2"/>
    <dgm:cxn modelId="{32DAD571-D943-4BF3-905A-A2AD10819F45}" type="presOf" srcId="{94961125-1437-4F5B-983D-E225778D2DDD}" destId="{753673DB-7529-4AB7-A625-E4FE3733EED0}" srcOrd="0" destOrd="0" presId="urn:microsoft.com/office/officeart/2005/8/layout/vList2"/>
    <dgm:cxn modelId="{830B7476-3A4A-4FE8-B379-FB059C3D9280}" type="presOf" srcId="{9498C4C0-10C9-41A5-A2A7-0D02725E2A67}" destId="{B0F81CB5-A434-4A37-9680-67682EB18D3E}" srcOrd="0" destOrd="0" presId="urn:microsoft.com/office/officeart/2005/8/layout/vList2"/>
    <dgm:cxn modelId="{BF1EE6DA-5FB6-4007-BD32-DB1BDE0C98E0}" type="presOf" srcId="{A4994E13-DC0E-481B-AC06-D636E0AD49E0}" destId="{BD449758-5E32-42EC-AA50-C45C959F948E}" srcOrd="0" destOrd="0" presId="urn:microsoft.com/office/officeart/2005/8/layout/vList2"/>
    <dgm:cxn modelId="{C7B128DC-47EF-4528-9E5D-873C2EA9EB62}" srcId="{9498C4C0-10C9-41A5-A2A7-0D02725E2A67}" destId="{2BAA61A7-C316-4E45-ABE3-12BEF15E0DC9}" srcOrd="2" destOrd="0" parTransId="{40CC24B5-2980-4D0A-AD31-C4C251912414}" sibTransId="{29A30CE7-8A36-4497-B010-9401BB5A0C64}"/>
    <dgm:cxn modelId="{9AA6D4DD-9C0B-4B62-B9AB-EF3B93FED5F6}" srcId="{9498C4C0-10C9-41A5-A2A7-0D02725E2A67}" destId="{A4994E13-DC0E-481B-AC06-D636E0AD49E0}" srcOrd="0" destOrd="0" parTransId="{D0F1AA10-320C-4A2B-B852-C757B9614B73}" sibTransId="{4B962E15-7DF4-495D-B89A-2028288B4C0E}"/>
    <dgm:cxn modelId="{C8C7F507-F5AC-4428-BAF5-58468BD64EED}" type="presParOf" srcId="{B0F81CB5-A434-4A37-9680-67682EB18D3E}" destId="{BD449758-5E32-42EC-AA50-C45C959F948E}" srcOrd="0" destOrd="0" presId="urn:microsoft.com/office/officeart/2005/8/layout/vList2"/>
    <dgm:cxn modelId="{9A93DD21-C70C-4D4D-A73D-BD5D4BA7D805}" type="presParOf" srcId="{B0F81CB5-A434-4A37-9680-67682EB18D3E}" destId="{8E4E37A5-BEFB-47C0-9A05-771F7734322B}" srcOrd="1" destOrd="0" presId="urn:microsoft.com/office/officeart/2005/8/layout/vList2"/>
    <dgm:cxn modelId="{6332D57A-E8EB-4DEF-BD4F-80DC0FDC4667}" type="presParOf" srcId="{B0F81CB5-A434-4A37-9680-67682EB18D3E}" destId="{753673DB-7529-4AB7-A625-E4FE3733EED0}" srcOrd="2" destOrd="0" presId="urn:microsoft.com/office/officeart/2005/8/layout/vList2"/>
    <dgm:cxn modelId="{3E207452-D1AF-4C19-A215-403F6F4E495A}" type="presParOf" srcId="{B0F81CB5-A434-4A37-9680-67682EB18D3E}" destId="{76CE6201-9ACC-40C5-A8C1-326B8DA360C5}" srcOrd="3" destOrd="0" presId="urn:microsoft.com/office/officeart/2005/8/layout/vList2"/>
    <dgm:cxn modelId="{FAEA19D4-86F6-44D8-9BCF-48C6143DABB2}" type="presParOf" srcId="{B0F81CB5-A434-4A37-9680-67682EB18D3E}" destId="{6B32A009-BC86-4943-A93F-1B6CEA47907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998C173-88DC-4080-AF40-302C70CD5D9B}" type="doc">
      <dgm:prSet loTypeId="urn:microsoft.com/office/officeart/2005/8/layout/vList2" loCatId="list" qsTypeId="urn:microsoft.com/office/officeart/2005/8/quickstyle/3d1" qsCatId="3D" csTypeId="urn:microsoft.com/office/officeart/2005/8/colors/accent0_3" csCatId="mainScheme"/>
      <dgm:spPr/>
      <dgm:t>
        <a:bodyPr/>
        <a:lstStyle/>
        <a:p>
          <a:endParaRPr lang="en-US"/>
        </a:p>
      </dgm:t>
    </dgm:pt>
    <dgm:pt modelId="{897F1BA3-1187-4E48-8121-F69DABAF7B7E}">
      <dgm:prSet/>
      <dgm:spPr/>
      <dgm:t>
        <a:bodyPr/>
        <a:lstStyle/>
        <a:p>
          <a:r>
            <a:rPr lang="en-US" b="1" i="0"/>
            <a:t>Universalism</a:t>
          </a:r>
          <a:endParaRPr lang="en-US"/>
        </a:p>
      </dgm:t>
    </dgm:pt>
    <dgm:pt modelId="{130FABC0-91DF-40AE-B55F-68A19C15F6B1}" type="parTrans" cxnId="{E41ED048-3F13-4AE4-ADA0-033493C28FE4}">
      <dgm:prSet/>
      <dgm:spPr/>
      <dgm:t>
        <a:bodyPr/>
        <a:lstStyle/>
        <a:p>
          <a:endParaRPr lang="en-US"/>
        </a:p>
      </dgm:t>
    </dgm:pt>
    <dgm:pt modelId="{86678E13-D53E-406F-92B5-034AA98BC618}" type="sibTrans" cxnId="{E41ED048-3F13-4AE4-ADA0-033493C28FE4}">
      <dgm:prSet/>
      <dgm:spPr/>
      <dgm:t>
        <a:bodyPr/>
        <a:lstStyle/>
        <a:p>
          <a:endParaRPr lang="en-US"/>
        </a:p>
      </dgm:t>
    </dgm:pt>
    <dgm:pt modelId="{8E1D57AA-E735-4A40-A20C-556841317334}">
      <dgm:prSet/>
      <dgm:spPr/>
      <dgm:t>
        <a:bodyPr/>
        <a:lstStyle/>
        <a:p>
          <a:r>
            <a:rPr lang="en-US" b="1" i="0"/>
            <a:t>Pluralism</a:t>
          </a:r>
          <a:endParaRPr lang="en-US"/>
        </a:p>
      </dgm:t>
    </dgm:pt>
    <dgm:pt modelId="{C1E796F9-3518-4D56-AB2E-E74AFF8877AC}" type="parTrans" cxnId="{1EC9C664-1147-4F72-89E6-8C7DA30216D1}">
      <dgm:prSet/>
      <dgm:spPr/>
      <dgm:t>
        <a:bodyPr/>
        <a:lstStyle/>
        <a:p>
          <a:endParaRPr lang="en-US"/>
        </a:p>
      </dgm:t>
    </dgm:pt>
    <dgm:pt modelId="{87F9C383-AC57-4650-B051-74A56C47F723}" type="sibTrans" cxnId="{1EC9C664-1147-4F72-89E6-8C7DA30216D1}">
      <dgm:prSet/>
      <dgm:spPr/>
      <dgm:t>
        <a:bodyPr/>
        <a:lstStyle/>
        <a:p>
          <a:endParaRPr lang="en-US"/>
        </a:p>
      </dgm:t>
    </dgm:pt>
    <dgm:pt modelId="{8315A419-ECDD-43D0-AE60-702BA63C1A51}">
      <dgm:prSet/>
      <dgm:spPr/>
      <dgm:t>
        <a:bodyPr/>
        <a:lstStyle/>
        <a:p>
          <a:r>
            <a:rPr lang="en-US" b="1" i="0"/>
            <a:t>Inclusivism</a:t>
          </a:r>
          <a:endParaRPr lang="en-US"/>
        </a:p>
      </dgm:t>
    </dgm:pt>
    <dgm:pt modelId="{BED4C777-F091-46E3-8D8D-7CA6B18DCD18}" type="parTrans" cxnId="{22A07D5A-D6DE-4CEC-BE71-DBC0E445277B}">
      <dgm:prSet/>
      <dgm:spPr/>
      <dgm:t>
        <a:bodyPr/>
        <a:lstStyle/>
        <a:p>
          <a:endParaRPr lang="en-US"/>
        </a:p>
      </dgm:t>
    </dgm:pt>
    <dgm:pt modelId="{E4636291-15FE-4A29-8AAF-E61BE33EE1C8}" type="sibTrans" cxnId="{22A07D5A-D6DE-4CEC-BE71-DBC0E445277B}">
      <dgm:prSet/>
      <dgm:spPr/>
      <dgm:t>
        <a:bodyPr/>
        <a:lstStyle/>
        <a:p>
          <a:endParaRPr lang="en-US"/>
        </a:p>
      </dgm:t>
    </dgm:pt>
    <dgm:pt modelId="{4A16D695-6352-4CD5-AB45-E408E0CDB9E3}">
      <dgm:prSet/>
      <dgm:spPr/>
      <dgm:t>
        <a:bodyPr/>
        <a:lstStyle/>
        <a:p>
          <a:r>
            <a:rPr lang="en-US" b="1" i="0"/>
            <a:t>Exclusivism</a:t>
          </a:r>
          <a:endParaRPr lang="en-US"/>
        </a:p>
      </dgm:t>
    </dgm:pt>
    <dgm:pt modelId="{2A058143-44C0-4EDD-ACB5-30CE154D7C53}" type="parTrans" cxnId="{0094FC45-66EA-4720-952E-C16D54724DAD}">
      <dgm:prSet/>
      <dgm:spPr/>
      <dgm:t>
        <a:bodyPr/>
        <a:lstStyle/>
        <a:p>
          <a:endParaRPr lang="en-US"/>
        </a:p>
      </dgm:t>
    </dgm:pt>
    <dgm:pt modelId="{1B411140-DC41-4299-91A1-6179513C78CF}" type="sibTrans" cxnId="{0094FC45-66EA-4720-952E-C16D54724DAD}">
      <dgm:prSet/>
      <dgm:spPr/>
      <dgm:t>
        <a:bodyPr/>
        <a:lstStyle/>
        <a:p>
          <a:endParaRPr lang="en-US"/>
        </a:p>
      </dgm:t>
    </dgm:pt>
    <dgm:pt modelId="{32E8D397-DB6D-43BC-8FF9-87060ED0B234}" type="pres">
      <dgm:prSet presAssocID="{0998C173-88DC-4080-AF40-302C70CD5D9B}" presName="linear" presStyleCnt="0">
        <dgm:presLayoutVars>
          <dgm:animLvl val="lvl"/>
          <dgm:resizeHandles val="exact"/>
        </dgm:presLayoutVars>
      </dgm:prSet>
      <dgm:spPr/>
    </dgm:pt>
    <dgm:pt modelId="{26662E76-A185-438C-AC0D-9097579C5A4E}" type="pres">
      <dgm:prSet presAssocID="{897F1BA3-1187-4E48-8121-F69DABAF7B7E}" presName="parentText" presStyleLbl="node1" presStyleIdx="0" presStyleCnt="4">
        <dgm:presLayoutVars>
          <dgm:chMax val="0"/>
          <dgm:bulletEnabled val="1"/>
        </dgm:presLayoutVars>
      </dgm:prSet>
      <dgm:spPr/>
    </dgm:pt>
    <dgm:pt modelId="{E6C99E3C-3B20-4584-8E1A-32FA9D08ED11}" type="pres">
      <dgm:prSet presAssocID="{86678E13-D53E-406F-92B5-034AA98BC618}" presName="spacer" presStyleCnt="0"/>
      <dgm:spPr/>
    </dgm:pt>
    <dgm:pt modelId="{E4FE1BD1-901A-407E-9F0E-281D4AEB7D89}" type="pres">
      <dgm:prSet presAssocID="{8E1D57AA-E735-4A40-A20C-556841317334}" presName="parentText" presStyleLbl="node1" presStyleIdx="1" presStyleCnt="4">
        <dgm:presLayoutVars>
          <dgm:chMax val="0"/>
          <dgm:bulletEnabled val="1"/>
        </dgm:presLayoutVars>
      </dgm:prSet>
      <dgm:spPr/>
    </dgm:pt>
    <dgm:pt modelId="{BCB38451-5576-432F-911D-F65E8C1675CA}" type="pres">
      <dgm:prSet presAssocID="{87F9C383-AC57-4650-B051-74A56C47F723}" presName="spacer" presStyleCnt="0"/>
      <dgm:spPr/>
    </dgm:pt>
    <dgm:pt modelId="{542BA69B-A4AA-47A7-BDBF-0090D20B9EA3}" type="pres">
      <dgm:prSet presAssocID="{8315A419-ECDD-43D0-AE60-702BA63C1A51}" presName="parentText" presStyleLbl="node1" presStyleIdx="2" presStyleCnt="4">
        <dgm:presLayoutVars>
          <dgm:chMax val="0"/>
          <dgm:bulletEnabled val="1"/>
        </dgm:presLayoutVars>
      </dgm:prSet>
      <dgm:spPr/>
    </dgm:pt>
    <dgm:pt modelId="{07478E41-0501-47C8-9E7A-16298EF3B70A}" type="pres">
      <dgm:prSet presAssocID="{E4636291-15FE-4A29-8AAF-E61BE33EE1C8}" presName="spacer" presStyleCnt="0"/>
      <dgm:spPr/>
    </dgm:pt>
    <dgm:pt modelId="{530FFDAC-BA01-44CE-A04B-FDCF1DD74753}" type="pres">
      <dgm:prSet presAssocID="{4A16D695-6352-4CD5-AB45-E408E0CDB9E3}" presName="parentText" presStyleLbl="node1" presStyleIdx="3" presStyleCnt="4">
        <dgm:presLayoutVars>
          <dgm:chMax val="0"/>
          <dgm:bulletEnabled val="1"/>
        </dgm:presLayoutVars>
      </dgm:prSet>
      <dgm:spPr/>
    </dgm:pt>
  </dgm:ptLst>
  <dgm:cxnLst>
    <dgm:cxn modelId="{084AF20A-A636-47AA-8533-C600A65B39E2}" type="presOf" srcId="{0998C173-88DC-4080-AF40-302C70CD5D9B}" destId="{32E8D397-DB6D-43BC-8FF9-87060ED0B234}" srcOrd="0" destOrd="0" presId="urn:microsoft.com/office/officeart/2005/8/layout/vList2"/>
    <dgm:cxn modelId="{5DED2731-A16C-4257-8404-95A1CB410286}" type="presOf" srcId="{897F1BA3-1187-4E48-8121-F69DABAF7B7E}" destId="{26662E76-A185-438C-AC0D-9097579C5A4E}" srcOrd="0" destOrd="0" presId="urn:microsoft.com/office/officeart/2005/8/layout/vList2"/>
    <dgm:cxn modelId="{1EC9C664-1147-4F72-89E6-8C7DA30216D1}" srcId="{0998C173-88DC-4080-AF40-302C70CD5D9B}" destId="{8E1D57AA-E735-4A40-A20C-556841317334}" srcOrd="1" destOrd="0" parTransId="{C1E796F9-3518-4D56-AB2E-E74AFF8877AC}" sibTransId="{87F9C383-AC57-4650-B051-74A56C47F723}"/>
    <dgm:cxn modelId="{0094FC45-66EA-4720-952E-C16D54724DAD}" srcId="{0998C173-88DC-4080-AF40-302C70CD5D9B}" destId="{4A16D695-6352-4CD5-AB45-E408E0CDB9E3}" srcOrd="3" destOrd="0" parTransId="{2A058143-44C0-4EDD-ACB5-30CE154D7C53}" sibTransId="{1B411140-DC41-4299-91A1-6179513C78CF}"/>
    <dgm:cxn modelId="{E41ED048-3F13-4AE4-ADA0-033493C28FE4}" srcId="{0998C173-88DC-4080-AF40-302C70CD5D9B}" destId="{897F1BA3-1187-4E48-8121-F69DABAF7B7E}" srcOrd="0" destOrd="0" parTransId="{130FABC0-91DF-40AE-B55F-68A19C15F6B1}" sibTransId="{86678E13-D53E-406F-92B5-034AA98BC618}"/>
    <dgm:cxn modelId="{C6403872-717C-472D-8E88-CAC8FA346375}" type="presOf" srcId="{8E1D57AA-E735-4A40-A20C-556841317334}" destId="{E4FE1BD1-901A-407E-9F0E-281D4AEB7D89}" srcOrd="0" destOrd="0" presId="urn:microsoft.com/office/officeart/2005/8/layout/vList2"/>
    <dgm:cxn modelId="{22A07D5A-D6DE-4CEC-BE71-DBC0E445277B}" srcId="{0998C173-88DC-4080-AF40-302C70CD5D9B}" destId="{8315A419-ECDD-43D0-AE60-702BA63C1A51}" srcOrd="2" destOrd="0" parTransId="{BED4C777-F091-46E3-8D8D-7CA6B18DCD18}" sibTransId="{E4636291-15FE-4A29-8AAF-E61BE33EE1C8}"/>
    <dgm:cxn modelId="{D3AD61E1-285F-4098-9765-80E522073AD8}" type="presOf" srcId="{4A16D695-6352-4CD5-AB45-E408E0CDB9E3}" destId="{530FFDAC-BA01-44CE-A04B-FDCF1DD74753}" srcOrd="0" destOrd="0" presId="urn:microsoft.com/office/officeart/2005/8/layout/vList2"/>
    <dgm:cxn modelId="{C6895CF3-102D-4AA7-AFF5-C545C8B15357}" type="presOf" srcId="{8315A419-ECDD-43D0-AE60-702BA63C1A51}" destId="{542BA69B-A4AA-47A7-BDBF-0090D20B9EA3}" srcOrd="0" destOrd="0" presId="urn:microsoft.com/office/officeart/2005/8/layout/vList2"/>
    <dgm:cxn modelId="{E8F019F1-764E-4C81-BDE7-67128ABFA358}" type="presParOf" srcId="{32E8D397-DB6D-43BC-8FF9-87060ED0B234}" destId="{26662E76-A185-438C-AC0D-9097579C5A4E}" srcOrd="0" destOrd="0" presId="urn:microsoft.com/office/officeart/2005/8/layout/vList2"/>
    <dgm:cxn modelId="{2AE55482-1DD4-4D52-8912-A2F985C7EC32}" type="presParOf" srcId="{32E8D397-DB6D-43BC-8FF9-87060ED0B234}" destId="{E6C99E3C-3B20-4584-8E1A-32FA9D08ED11}" srcOrd="1" destOrd="0" presId="urn:microsoft.com/office/officeart/2005/8/layout/vList2"/>
    <dgm:cxn modelId="{3B9BFF48-DD71-4752-B72A-9ABBE11F5492}" type="presParOf" srcId="{32E8D397-DB6D-43BC-8FF9-87060ED0B234}" destId="{E4FE1BD1-901A-407E-9F0E-281D4AEB7D89}" srcOrd="2" destOrd="0" presId="urn:microsoft.com/office/officeart/2005/8/layout/vList2"/>
    <dgm:cxn modelId="{E409B0BB-34B2-4EBA-B516-93984F534054}" type="presParOf" srcId="{32E8D397-DB6D-43BC-8FF9-87060ED0B234}" destId="{BCB38451-5576-432F-911D-F65E8C1675CA}" srcOrd="3" destOrd="0" presId="urn:microsoft.com/office/officeart/2005/8/layout/vList2"/>
    <dgm:cxn modelId="{E52C8BE9-5C35-4D9D-AE77-CEE62CE176CC}" type="presParOf" srcId="{32E8D397-DB6D-43BC-8FF9-87060ED0B234}" destId="{542BA69B-A4AA-47A7-BDBF-0090D20B9EA3}" srcOrd="4" destOrd="0" presId="urn:microsoft.com/office/officeart/2005/8/layout/vList2"/>
    <dgm:cxn modelId="{3B267F7A-6F81-4B56-B149-A6F6B1D386BA}" type="presParOf" srcId="{32E8D397-DB6D-43BC-8FF9-87060ED0B234}" destId="{07478E41-0501-47C8-9E7A-16298EF3B70A}" srcOrd="5" destOrd="0" presId="urn:microsoft.com/office/officeart/2005/8/layout/vList2"/>
    <dgm:cxn modelId="{DAB086F0-AF0C-4367-85A5-8D5FC8D2FB9A}" type="presParOf" srcId="{32E8D397-DB6D-43BC-8FF9-87060ED0B234}" destId="{530FFDAC-BA01-44CE-A04B-FDCF1DD74753}"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141972C-0500-423A-AFE7-267D4E941F3C}" type="doc">
      <dgm:prSet loTypeId="urn:microsoft.com/office/officeart/2016/7/layout/VerticalHollowActionList" loCatId="List" qsTypeId="urn:microsoft.com/office/officeart/2005/8/quickstyle/simple1" qsCatId="simple" csTypeId="urn:microsoft.com/office/officeart/2005/8/colors/accent1_2" csCatId="accent1" phldr="1"/>
      <dgm:spPr/>
      <dgm:t>
        <a:bodyPr/>
        <a:lstStyle/>
        <a:p>
          <a:endParaRPr lang="en-US"/>
        </a:p>
      </dgm:t>
    </dgm:pt>
    <dgm:pt modelId="{0B9D8033-EF1F-44C6-88B4-EBF25C739FE7}">
      <dgm:prSet/>
      <dgm:spPr/>
      <dgm:t>
        <a:bodyPr/>
        <a:lstStyle/>
        <a:p>
          <a:r>
            <a:rPr lang="en-US" dirty="0"/>
            <a:t>Start</a:t>
          </a:r>
        </a:p>
      </dgm:t>
    </dgm:pt>
    <dgm:pt modelId="{EA09CCFE-7677-41FC-98C6-A1D6DF448288}" type="parTrans" cxnId="{4E72940C-362B-48CB-931C-65EC9BA27C94}">
      <dgm:prSet/>
      <dgm:spPr/>
      <dgm:t>
        <a:bodyPr/>
        <a:lstStyle/>
        <a:p>
          <a:endParaRPr lang="en-US"/>
        </a:p>
      </dgm:t>
    </dgm:pt>
    <dgm:pt modelId="{98D29397-EAE5-4B87-B792-85D62AD26196}" type="sibTrans" cxnId="{4E72940C-362B-48CB-931C-65EC9BA27C94}">
      <dgm:prSet/>
      <dgm:spPr/>
      <dgm:t>
        <a:bodyPr/>
        <a:lstStyle/>
        <a:p>
          <a:endParaRPr lang="en-US"/>
        </a:p>
      </dgm:t>
    </dgm:pt>
    <dgm:pt modelId="{2EE2AF7A-4152-4AED-9879-5C1301835759}">
      <dgm:prSet/>
      <dgm:spPr/>
      <dgm:t>
        <a:bodyPr/>
        <a:lstStyle/>
        <a:p>
          <a:r>
            <a:rPr lang="en-US" b="1" dirty="0">
              <a:effectLst>
                <a:outerShdw blurRad="38100" dist="38100" dir="2700000" algn="tl">
                  <a:srgbClr val="000000">
                    <a:alpha val="43137"/>
                  </a:srgbClr>
                </a:outerShdw>
              </a:effectLst>
            </a:rPr>
            <a:t>Seek to evangelize in your circle of influence</a:t>
          </a:r>
        </a:p>
      </dgm:t>
    </dgm:pt>
    <dgm:pt modelId="{7A4C2FB1-F3BB-4103-B6D2-5049DC76EF5B}" type="parTrans" cxnId="{4B8F975E-6595-4153-9ECA-5D06778B8EAB}">
      <dgm:prSet/>
      <dgm:spPr/>
      <dgm:t>
        <a:bodyPr/>
        <a:lstStyle/>
        <a:p>
          <a:endParaRPr lang="en-US"/>
        </a:p>
      </dgm:t>
    </dgm:pt>
    <dgm:pt modelId="{7BDF82A1-904D-46AF-B0F0-1F88F14B2623}" type="sibTrans" cxnId="{4B8F975E-6595-4153-9ECA-5D06778B8EAB}">
      <dgm:prSet/>
      <dgm:spPr/>
      <dgm:t>
        <a:bodyPr/>
        <a:lstStyle/>
        <a:p>
          <a:endParaRPr lang="en-US"/>
        </a:p>
      </dgm:t>
    </dgm:pt>
    <dgm:pt modelId="{1F34D56B-15A8-42A4-924F-7E278AFBB570}">
      <dgm:prSet/>
      <dgm:spPr/>
      <dgm:t>
        <a:bodyPr/>
        <a:lstStyle/>
        <a:p>
          <a:r>
            <a:rPr lang="en-US" dirty="0"/>
            <a:t>Grow</a:t>
          </a:r>
        </a:p>
      </dgm:t>
    </dgm:pt>
    <dgm:pt modelId="{B1703FC0-6225-4E91-9831-D996E0B44C4C}" type="parTrans" cxnId="{6F414B7F-ED24-4BDB-BE7B-9D41F2E062AA}">
      <dgm:prSet/>
      <dgm:spPr/>
      <dgm:t>
        <a:bodyPr/>
        <a:lstStyle/>
        <a:p>
          <a:endParaRPr lang="en-US"/>
        </a:p>
      </dgm:t>
    </dgm:pt>
    <dgm:pt modelId="{2ABDE2BD-9CD1-4AC2-A084-1A5EB03BFE39}" type="sibTrans" cxnId="{6F414B7F-ED24-4BDB-BE7B-9D41F2E062AA}">
      <dgm:prSet/>
      <dgm:spPr/>
      <dgm:t>
        <a:bodyPr/>
        <a:lstStyle/>
        <a:p>
          <a:endParaRPr lang="en-US"/>
        </a:p>
      </dgm:t>
    </dgm:pt>
    <dgm:pt modelId="{E1D32372-0713-40B8-8B36-F5574D9BAD73}">
      <dgm:prSet/>
      <dgm:spPr/>
      <dgm:t>
        <a:bodyPr/>
        <a:lstStyle/>
        <a:p>
          <a:r>
            <a:rPr lang="en-US" b="1" dirty="0">
              <a:effectLst>
                <a:outerShdw blurRad="38100" dist="38100" dir="2700000" algn="tl">
                  <a:srgbClr val="000000">
                    <a:alpha val="43137"/>
                  </a:srgbClr>
                </a:outerShdw>
              </a:effectLst>
            </a:rPr>
            <a:t>Then seek to expand your circle of influence</a:t>
          </a:r>
        </a:p>
      </dgm:t>
    </dgm:pt>
    <dgm:pt modelId="{88A7EE29-CA06-447A-8844-ACE6ED42535B}" type="parTrans" cxnId="{CEFEB0F0-AFD4-4E95-93E5-31F1A7E265B9}">
      <dgm:prSet/>
      <dgm:spPr/>
      <dgm:t>
        <a:bodyPr/>
        <a:lstStyle/>
        <a:p>
          <a:endParaRPr lang="en-US"/>
        </a:p>
      </dgm:t>
    </dgm:pt>
    <dgm:pt modelId="{33055B32-CAEF-4A54-A088-B56F3752674F}" type="sibTrans" cxnId="{CEFEB0F0-AFD4-4E95-93E5-31F1A7E265B9}">
      <dgm:prSet/>
      <dgm:spPr/>
      <dgm:t>
        <a:bodyPr/>
        <a:lstStyle/>
        <a:p>
          <a:endParaRPr lang="en-US"/>
        </a:p>
      </dgm:t>
    </dgm:pt>
    <dgm:pt modelId="{B51D63EA-E237-4C53-B03E-C8A333B53348}">
      <dgm:prSet/>
      <dgm:spPr/>
      <dgm:t>
        <a:bodyPr/>
        <a:lstStyle/>
        <a:p>
          <a:r>
            <a:rPr lang="en-US" dirty="0"/>
            <a:t>Help</a:t>
          </a:r>
        </a:p>
      </dgm:t>
    </dgm:pt>
    <dgm:pt modelId="{323044AA-58F0-489F-A1BC-FCC0DF1F979F}" type="parTrans" cxnId="{B3AD70E7-5C73-41EA-9F44-DAB8479396FC}">
      <dgm:prSet/>
      <dgm:spPr/>
      <dgm:t>
        <a:bodyPr/>
        <a:lstStyle/>
        <a:p>
          <a:endParaRPr lang="en-US"/>
        </a:p>
      </dgm:t>
    </dgm:pt>
    <dgm:pt modelId="{EE9CB8E1-BD50-4EA4-A934-F70853FA073C}" type="sibTrans" cxnId="{B3AD70E7-5C73-41EA-9F44-DAB8479396FC}">
      <dgm:prSet/>
      <dgm:spPr/>
      <dgm:t>
        <a:bodyPr/>
        <a:lstStyle/>
        <a:p>
          <a:endParaRPr lang="en-US"/>
        </a:p>
      </dgm:t>
    </dgm:pt>
    <dgm:pt modelId="{ECAB91C5-89C2-474F-91C1-C1DDC2BCAAA4}">
      <dgm:prSet/>
      <dgm:spPr/>
      <dgm:t>
        <a:bodyPr/>
        <a:lstStyle/>
        <a:p>
          <a:r>
            <a:rPr lang="en-US" b="1" dirty="0">
              <a:effectLst>
                <a:outerShdw blurRad="38100" dist="38100" dir="2700000" algn="tl">
                  <a:srgbClr val="000000">
                    <a:alpha val="43137"/>
                  </a:srgbClr>
                </a:outerShdw>
              </a:effectLst>
            </a:rPr>
            <a:t>Seek to help those on the mission field (Hold the Rope)</a:t>
          </a:r>
        </a:p>
      </dgm:t>
    </dgm:pt>
    <dgm:pt modelId="{EA86ADB2-E8CA-4040-BE46-7D16E3D40E3A}" type="parTrans" cxnId="{2A9D5168-3D21-45F9-8729-03E940475B44}">
      <dgm:prSet/>
      <dgm:spPr/>
      <dgm:t>
        <a:bodyPr/>
        <a:lstStyle/>
        <a:p>
          <a:endParaRPr lang="en-US"/>
        </a:p>
      </dgm:t>
    </dgm:pt>
    <dgm:pt modelId="{D690A27D-5CDA-47BA-978D-06A00039C461}" type="sibTrans" cxnId="{2A9D5168-3D21-45F9-8729-03E940475B44}">
      <dgm:prSet/>
      <dgm:spPr/>
      <dgm:t>
        <a:bodyPr/>
        <a:lstStyle/>
        <a:p>
          <a:endParaRPr lang="en-US"/>
        </a:p>
      </dgm:t>
    </dgm:pt>
    <dgm:pt modelId="{6C34E189-9E37-434B-9C2C-0B316E746DC7}">
      <dgm:prSet/>
      <dgm:spPr/>
      <dgm:t>
        <a:bodyPr/>
        <a:lstStyle/>
        <a:p>
          <a:r>
            <a:rPr lang="en-US" dirty="0"/>
            <a:t>Go</a:t>
          </a:r>
        </a:p>
      </dgm:t>
    </dgm:pt>
    <dgm:pt modelId="{9D8A6C9B-7DE7-419D-BC63-5A76D9BAC8E2}" type="parTrans" cxnId="{5C59D676-F2B9-4C80-B8F5-7F64E31121F2}">
      <dgm:prSet/>
      <dgm:spPr/>
      <dgm:t>
        <a:bodyPr/>
        <a:lstStyle/>
        <a:p>
          <a:endParaRPr lang="en-US"/>
        </a:p>
      </dgm:t>
    </dgm:pt>
    <dgm:pt modelId="{AAD82569-207E-4439-8B79-F3E44234C058}" type="sibTrans" cxnId="{5C59D676-F2B9-4C80-B8F5-7F64E31121F2}">
      <dgm:prSet/>
      <dgm:spPr/>
      <dgm:t>
        <a:bodyPr/>
        <a:lstStyle/>
        <a:p>
          <a:endParaRPr lang="en-US"/>
        </a:p>
      </dgm:t>
    </dgm:pt>
    <dgm:pt modelId="{2620FBBB-57E5-4064-B0C3-F9ADFB9FA1E7}">
      <dgm:prSet/>
      <dgm:spPr/>
      <dgm:t>
        <a:bodyPr/>
        <a:lstStyle/>
        <a:p>
          <a:r>
            <a:rPr lang="en-US" b="1" dirty="0">
              <a:effectLst>
                <a:outerShdw blurRad="38100" dist="38100" dir="2700000" algn="tl">
                  <a:srgbClr val="000000">
                    <a:alpha val="43137"/>
                  </a:srgbClr>
                </a:outerShdw>
              </a:effectLst>
            </a:rPr>
            <a:t>Then seek to see if God is calling you to the mission field</a:t>
          </a:r>
        </a:p>
      </dgm:t>
    </dgm:pt>
    <dgm:pt modelId="{DA4AACF5-68C1-42EF-B1B7-CA6EF3A23C09}" type="parTrans" cxnId="{11083A54-1471-470D-B656-FED0338DC02A}">
      <dgm:prSet/>
      <dgm:spPr/>
      <dgm:t>
        <a:bodyPr/>
        <a:lstStyle/>
        <a:p>
          <a:endParaRPr lang="en-US"/>
        </a:p>
      </dgm:t>
    </dgm:pt>
    <dgm:pt modelId="{E9746EAD-CC20-4DBC-A387-DCF2D62CBEC5}" type="sibTrans" cxnId="{11083A54-1471-470D-B656-FED0338DC02A}">
      <dgm:prSet/>
      <dgm:spPr/>
      <dgm:t>
        <a:bodyPr/>
        <a:lstStyle/>
        <a:p>
          <a:endParaRPr lang="en-US"/>
        </a:p>
      </dgm:t>
    </dgm:pt>
    <dgm:pt modelId="{E0B846F9-125B-40C5-9EE5-824B38A6DA5B}" type="pres">
      <dgm:prSet presAssocID="{C141972C-0500-423A-AFE7-267D4E941F3C}" presName="Name0" presStyleCnt="0">
        <dgm:presLayoutVars>
          <dgm:dir/>
          <dgm:animLvl val="lvl"/>
          <dgm:resizeHandles val="exact"/>
        </dgm:presLayoutVars>
      </dgm:prSet>
      <dgm:spPr/>
    </dgm:pt>
    <dgm:pt modelId="{252AB4E4-0759-4FD2-A8A4-6D48CF2471F8}" type="pres">
      <dgm:prSet presAssocID="{0B9D8033-EF1F-44C6-88B4-EBF25C739FE7}" presName="linNode" presStyleCnt="0"/>
      <dgm:spPr/>
    </dgm:pt>
    <dgm:pt modelId="{320E8875-13AA-436F-9AB3-5AF9E52C6F44}" type="pres">
      <dgm:prSet presAssocID="{0B9D8033-EF1F-44C6-88B4-EBF25C739FE7}" presName="parentText" presStyleLbl="solidFgAcc1" presStyleIdx="0" presStyleCnt="4">
        <dgm:presLayoutVars>
          <dgm:chMax val="1"/>
          <dgm:bulletEnabled/>
        </dgm:presLayoutVars>
      </dgm:prSet>
      <dgm:spPr/>
    </dgm:pt>
    <dgm:pt modelId="{44C19384-F2D7-4DBB-817E-4EF2241B7F61}" type="pres">
      <dgm:prSet presAssocID="{0B9D8033-EF1F-44C6-88B4-EBF25C739FE7}" presName="descendantText" presStyleLbl="alignNode1" presStyleIdx="0" presStyleCnt="4">
        <dgm:presLayoutVars>
          <dgm:bulletEnabled/>
        </dgm:presLayoutVars>
      </dgm:prSet>
      <dgm:spPr/>
    </dgm:pt>
    <dgm:pt modelId="{80F51844-D8FA-4D72-88C2-F5C89CFDC19B}" type="pres">
      <dgm:prSet presAssocID="{98D29397-EAE5-4B87-B792-85D62AD26196}" presName="sp" presStyleCnt="0"/>
      <dgm:spPr/>
    </dgm:pt>
    <dgm:pt modelId="{0AF7A03B-68B3-4BE2-8A4D-9D4E94F2475B}" type="pres">
      <dgm:prSet presAssocID="{1F34D56B-15A8-42A4-924F-7E278AFBB570}" presName="linNode" presStyleCnt="0"/>
      <dgm:spPr/>
    </dgm:pt>
    <dgm:pt modelId="{1472D260-0879-4D03-A6B2-28D8EFFAD286}" type="pres">
      <dgm:prSet presAssocID="{1F34D56B-15A8-42A4-924F-7E278AFBB570}" presName="parentText" presStyleLbl="solidFgAcc1" presStyleIdx="1" presStyleCnt="4">
        <dgm:presLayoutVars>
          <dgm:chMax val="1"/>
          <dgm:bulletEnabled/>
        </dgm:presLayoutVars>
      </dgm:prSet>
      <dgm:spPr/>
    </dgm:pt>
    <dgm:pt modelId="{0379E639-5F76-4D22-9ED3-31EFAEBBADD9}" type="pres">
      <dgm:prSet presAssocID="{1F34D56B-15A8-42A4-924F-7E278AFBB570}" presName="descendantText" presStyleLbl="alignNode1" presStyleIdx="1" presStyleCnt="4">
        <dgm:presLayoutVars>
          <dgm:bulletEnabled/>
        </dgm:presLayoutVars>
      </dgm:prSet>
      <dgm:spPr/>
    </dgm:pt>
    <dgm:pt modelId="{0921B8E8-E03F-45F5-8C90-17FC9D83AF55}" type="pres">
      <dgm:prSet presAssocID="{2ABDE2BD-9CD1-4AC2-A084-1A5EB03BFE39}" presName="sp" presStyleCnt="0"/>
      <dgm:spPr/>
    </dgm:pt>
    <dgm:pt modelId="{3BC7DDF3-128C-4767-9019-877610C12357}" type="pres">
      <dgm:prSet presAssocID="{B51D63EA-E237-4C53-B03E-C8A333B53348}" presName="linNode" presStyleCnt="0"/>
      <dgm:spPr/>
    </dgm:pt>
    <dgm:pt modelId="{4451C470-74CB-4E4A-AC38-B1E70D906828}" type="pres">
      <dgm:prSet presAssocID="{B51D63EA-E237-4C53-B03E-C8A333B53348}" presName="parentText" presStyleLbl="solidFgAcc1" presStyleIdx="2" presStyleCnt="4">
        <dgm:presLayoutVars>
          <dgm:chMax val="1"/>
          <dgm:bulletEnabled/>
        </dgm:presLayoutVars>
      </dgm:prSet>
      <dgm:spPr/>
    </dgm:pt>
    <dgm:pt modelId="{489C47BE-968F-49C8-B8C9-A66A3EE8B8F9}" type="pres">
      <dgm:prSet presAssocID="{B51D63EA-E237-4C53-B03E-C8A333B53348}" presName="descendantText" presStyleLbl="alignNode1" presStyleIdx="2" presStyleCnt="4">
        <dgm:presLayoutVars>
          <dgm:bulletEnabled/>
        </dgm:presLayoutVars>
      </dgm:prSet>
      <dgm:spPr/>
    </dgm:pt>
    <dgm:pt modelId="{510482A0-C492-4B47-810B-66EB99772076}" type="pres">
      <dgm:prSet presAssocID="{EE9CB8E1-BD50-4EA4-A934-F70853FA073C}" presName="sp" presStyleCnt="0"/>
      <dgm:spPr/>
    </dgm:pt>
    <dgm:pt modelId="{B0ACEE73-7F32-4D86-8080-F09E68A3B30F}" type="pres">
      <dgm:prSet presAssocID="{6C34E189-9E37-434B-9C2C-0B316E746DC7}" presName="linNode" presStyleCnt="0"/>
      <dgm:spPr/>
    </dgm:pt>
    <dgm:pt modelId="{D36011E7-E247-4B72-A04F-6DECAC73A9C3}" type="pres">
      <dgm:prSet presAssocID="{6C34E189-9E37-434B-9C2C-0B316E746DC7}" presName="parentText" presStyleLbl="solidFgAcc1" presStyleIdx="3" presStyleCnt="4">
        <dgm:presLayoutVars>
          <dgm:chMax val="1"/>
          <dgm:bulletEnabled/>
        </dgm:presLayoutVars>
      </dgm:prSet>
      <dgm:spPr/>
    </dgm:pt>
    <dgm:pt modelId="{3CABF861-03C6-4A6A-AD0F-B626E83FD76C}" type="pres">
      <dgm:prSet presAssocID="{6C34E189-9E37-434B-9C2C-0B316E746DC7}" presName="descendantText" presStyleLbl="alignNode1" presStyleIdx="3" presStyleCnt="4">
        <dgm:presLayoutVars>
          <dgm:bulletEnabled/>
        </dgm:presLayoutVars>
      </dgm:prSet>
      <dgm:spPr/>
    </dgm:pt>
  </dgm:ptLst>
  <dgm:cxnLst>
    <dgm:cxn modelId="{4E72940C-362B-48CB-931C-65EC9BA27C94}" srcId="{C141972C-0500-423A-AFE7-267D4E941F3C}" destId="{0B9D8033-EF1F-44C6-88B4-EBF25C739FE7}" srcOrd="0" destOrd="0" parTransId="{EA09CCFE-7677-41FC-98C6-A1D6DF448288}" sibTransId="{98D29397-EAE5-4B87-B792-85D62AD26196}"/>
    <dgm:cxn modelId="{83277D19-7947-4D3E-BAAA-7E1286CA6EFF}" type="presOf" srcId="{2EE2AF7A-4152-4AED-9879-5C1301835759}" destId="{44C19384-F2D7-4DBB-817E-4EF2241B7F61}" srcOrd="0" destOrd="0" presId="urn:microsoft.com/office/officeart/2016/7/layout/VerticalHollowActionList"/>
    <dgm:cxn modelId="{78F37724-215F-48C5-93A6-4D71960809E9}" type="presOf" srcId="{B51D63EA-E237-4C53-B03E-C8A333B53348}" destId="{4451C470-74CB-4E4A-AC38-B1E70D906828}" srcOrd="0" destOrd="0" presId="urn:microsoft.com/office/officeart/2016/7/layout/VerticalHollowActionList"/>
    <dgm:cxn modelId="{4B8F975E-6595-4153-9ECA-5D06778B8EAB}" srcId="{0B9D8033-EF1F-44C6-88B4-EBF25C739FE7}" destId="{2EE2AF7A-4152-4AED-9879-5C1301835759}" srcOrd="0" destOrd="0" parTransId="{7A4C2FB1-F3BB-4103-B6D2-5049DC76EF5B}" sibTransId="{7BDF82A1-904D-46AF-B0F0-1F88F14B2623}"/>
    <dgm:cxn modelId="{2A9D5168-3D21-45F9-8729-03E940475B44}" srcId="{B51D63EA-E237-4C53-B03E-C8A333B53348}" destId="{ECAB91C5-89C2-474F-91C1-C1DDC2BCAAA4}" srcOrd="0" destOrd="0" parTransId="{EA86ADB2-E8CA-4040-BE46-7D16E3D40E3A}" sibTransId="{D690A27D-5CDA-47BA-978D-06A00039C461}"/>
    <dgm:cxn modelId="{11083A54-1471-470D-B656-FED0338DC02A}" srcId="{6C34E189-9E37-434B-9C2C-0B316E746DC7}" destId="{2620FBBB-57E5-4064-B0C3-F9ADFB9FA1E7}" srcOrd="0" destOrd="0" parTransId="{DA4AACF5-68C1-42EF-B1B7-CA6EF3A23C09}" sibTransId="{E9746EAD-CC20-4DBC-A387-DCF2D62CBEC5}"/>
    <dgm:cxn modelId="{5C59D676-F2B9-4C80-B8F5-7F64E31121F2}" srcId="{C141972C-0500-423A-AFE7-267D4E941F3C}" destId="{6C34E189-9E37-434B-9C2C-0B316E746DC7}" srcOrd="3" destOrd="0" parTransId="{9D8A6C9B-7DE7-419D-BC63-5A76D9BAC8E2}" sibTransId="{AAD82569-207E-4439-8B79-F3E44234C058}"/>
    <dgm:cxn modelId="{AFB52058-12D4-4124-BBBB-6DBF711CC1FB}" type="presOf" srcId="{C141972C-0500-423A-AFE7-267D4E941F3C}" destId="{E0B846F9-125B-40C5-9EE5-824B38A6DA5B}" srcOrd="0" destOrd="0" presId="urn:microsoft.com/office/officeart/2016/7/layout/VerticalHollowActionList"/>
    <dgm:cxn modelId="{6F414B7F-ED24-4BDB-BE7B-9D41F2E062AA}" srcId="{C141972C-0500-423A-AFE7-267D4E941F3C}" destId="{1F34D56B-15A8-42A4-924F-7E278AFBB570}" srcOrd="1" destOrd="0" parTransId="{B1703FC0-6225-4E91-9831-D996E0B44C4C}" sibTransId="{2ABDE2BD-9CD1-4AC2-A084-1A5EB03BFE39}"/>
    <dgm:cxn modelId="{DB4F2687-0C85-4465-9502-4A8C8BEFFFD9}" type="presOf" srcId="{1F34D56B-15A8-42A4-924F-7E278AFBB570}" destId="{1472D260-0879-4D03-A6B2-28D8EFFAD286}" srcOrd="0" destOrd="0" presId="urn:microsoft.com/office/officeart/2016/7/layout/VerticalHollowActionList"/>
    <dgm:cxn modelId="{BF81DFA2-C9F2-4B0F-AEF4-E73E40A5EAE4}" type="presOf" srcId="{6C34E189-9E37-434B-9C2C-0B316E746DC7}" destId="{D36011E7-E247-4B72-A04F-6DECAC73A9C3}" srcOrd="0" destOrd="0" presId="urn:microsoft.com/office/officeart/2016/7/layout/VerticalHollowActionList"/>
    <dgm:cxn modelId="{BB8E91AD-4FAC-4B86-A3FB-D18E7632E2CD}" type="presOf" srcId="{ECAB91C5-89C2-474F-91C1-C1DDC2BCAAA4}" destId="{489C47BE-968F-49C8-B8C9-A66A3EE8B8F9}" srcOrd="0" destOrd="0" presId="urn:microsoft.com/office/officeart/2016/7/layout/VerticalHollowActionList"/>
    <dgm:cxn modelId="{A029A7B3-E2CC-4EC6-A062-F68607DCB176}" type="presOf" srcId="{E1D32372-0713-40B8-8B36-F5574D9BAD73}" destId="{0379E639-5F76-4D22-9ED3-31EFAEBBADD9}" srcOrd="0" destOrd="0" presId="urn:microsoft.com/office/officeart/2016/7/layout/VerticalHollowActionList"/>
    <dgm:cxn modelId="{7008DED6-2EA5-4CD5-A185-90748A46AF04}" type="presOf" srcId="{0B9D8033-EF1F-44C6-88B4-EBF25C739FE7}" destId="{320E8875-13AA-436F-9AB3-5AF9E52C6F44}" srcOrd="0" destOrd="0" presId="urn:microsoft.com/office/officeart/2016/7/layout/VerticalHollowActionList"/>
    <dgm:cxn modelId="{5FE575D8-99B7-4B84-8100-F76CD61C9642}" type="presOf" srcId="{2620FBBB-57E5-4064-B0C3-F9ADFB9FA1E7}" destId="{3CABF861-03C6-4A6A-AD0F-B626E83FD76C}" srcOrd="0" destOrd="0" presId="urn:microsoft.com/office/officeart/2016/7/layout/VerticalHollowActionList"/>
    <dgm:cxn modelId="{B3AD70E7-5C73-41EA-9F44-DAB8479396FC}" srcId="{C141972C-0500-423A-AFE7-267D4E941F3C}" destId="{B51D63EA-E237-4C53-B03E-C8A333B53348}" srcOrd="2" destOrd="0" parTransId="{323044AA-58F0-489F-A1BC-FCC0DF1F979F}" sibTransId="{EE9CB8E1-BD50-4EA4-A934-F70853FA073C}"/>
    <dgm:cxn modelId="{CEFEB0F0-AFD4-4E95-93E5-31F1A7E265B9}" srcId="{1F34D56B-15A8-42A4-924F-7E278AFBB570}" destId="{E1D32372-0713-40B8-8B36-F5574D9BAD73}" srcOrd="0" destOrd="0" parTransId="{88A7EE29-CA06-447A-8844-ACE6ED42535B}" sibTransId="{33055B32-CAEF-4A54-A088-B56F3752674F}"/>
    <dgm:cxn modelId="{459E42DB-F425-4535-90DD-848CD130B46E}" type="presParOf" srcId="{E0B846F9-125B-40C5-9EE5-824B38A6DA5B}" destId="{252AB4E4-0759-4FD2-A8A4-6D48CF2471F8}" srcOrd="0" destOrd="0" presId="urn:microsoft.com/office/officeart/2016/7/layout/VerticalHollowActionList"/>
    <dgm:cxn modelId="{7E51CA75-C350-4D42-B0FC-84F5C39DE992}" type="presParOf" srcId="{252AB4E4-0759-4FD2-A8A4-6D48CF2471F8}" destId="{320E8875-13AA-436F-9AB3-5AF9E52C6F44}" srcOrd="0" destOrd="0" presId="urn:microsoft.com/office/officeart/2016/7/layout/VerticalHollowActionList"/>
    <dgm:cxn modelId="{BE5B2BE1-9B14-4CEA-BA40-45405AFF214A}" type="presParOf" srcId="{252AB4E4-0759-4FD2-A8A4-6D48CF2471F8}" destId="{44C19384-F2D7-4DBB-817E-4EF2241B7F61}" srcOrd="1" destOrd="0" presId="urn:microsoft.com/office/officeart/2016/7/layout/VerticalHollowActionList"/>
    <dgm:cxn modelId="{F4D53144-FCA9-4525-A4B8-8157D658D67A}" type="presParOf" srcId="{E0B846F9-125B-40C5-9EE5-824B38A6DA5B}" destId="{80F51844-D8FA-4D72-88C2-F5C89CFDC19B}" srcOrd="1" destOrd="0" presId="urn:microsoft.com/office/officeart/2016/7/layout/VerticalHollowActionList"/>
    <dgm:cxn modelId="{5829ACCA-9D35-4439-BA52-663060B750E7}" type="presParOf" srcId="{E0B846F9-125B-40C5-9EE5-824B38A6DA5B}" destId="{0AF7A03B-68B3-4BE2-8A4D-9D4E94F2475B}" srcOrd="2" destOrd="0" presId="urn:microsoft.com/office/officeart/2016/7/layout/VerticalHollowActionList"/>
    <dgm:cxn modelId="{2CA81B18-291E-4E3B-BE48-B2C1C0ABB2DC}" type="presParOf" srcId="{0AF7A03B-68B3-4BE2-8A4D-9D4E94F2475B}" destId="{1472D260-0879-4D03-A6B2-28D8EFFAD286}" srcOrd="0" destOrd="0" presId="urn:microsoft.com/office/officeart/2016/7/layout/VerticalHollowActionList"/>
    <dgm:cxn modelId="{F4906A51-F6A4-41AE-8976-6B00DAC2F98D}" type="presParOf" srcId="{0AF7A03B-68B3-4BE2-8A4D-9D4E94F2475B}" destId="{0379E639-5F76-4D22-9ED3-31EFAEBBADD9}" srcOrd="1" destOrd="0" presId="urn:microsoft.com/office/officeart/2016/7/layout/VerticalHollowActionList"/>
    <dgm:cxn modelId="{F7006190-1B07-4CAE-800B-23D35FFC3B4C}" type="presParOf" srcId="{E0B846F9-125B-40C5-9EE5-824B38A6DA5B}" destId="{0921B8E8-E03F-45F5-8C90-17FC9D83AF55}" srcOrd="3" destOrd="0" presId="urn:microsoft.com/office/officeart/2016/7/layout/VerticalHollowActionList"/>
    <dgm:cxn modelId="{5946C315-AA28-4B42-B8EF-100D71E13427}" type="presParOf" srcId="{E0B846F9-125B-40C5-9EE5-824B38A6DA5B}" destId="{3BC7DDF3-128C-4767-9019-877610C12357}" srcOrd="4" destOrd="0" presId="urn:microsoft.com/office/officeart/2016/7/layout/VerticalHollowActionList"/>
    <dgm:cxn modelId="{BECFAFF4-BBF5-41FE-9E8B-80D5B5524BF1}" type="presParOf" srcId="{3BC7DDF3-128C-4767-9019-877610C12357}" destId="{4451C470-74CB-4E4A-AC38-B1E70D906828}" srcOrd="0" destOrd="0" presId="urn:microsoft.com/office/officeart/2016/7/layout/VerticalHollowActionList"/>
    <dgm:cxn modelId="{F45AB32E-D895-497B-A8E0-6A442B99311D}" type="presParOf" srcId="{3BC7DDF3-128C-4767-9019-877610C12357}" destId="{489C47BE-968F-49C8-B8C9-A66A3EE8B8F9}" srcOrd="1" destOrd="0" presId="urn:microsoft.com/office/officeart/2016/7/layout/VerticalHollowActionList"/>
    <dgm:cxn modelId="{FC429C06-1484-4B45-A315-3C24013EB26F}" type="presParOf" srcId="{E0B846F9-125B-40C5-9EE5-824B38A6DA5B}" destId="{510482A0-C492-4B47-810B-66EB99772076}" srcOrd="5" destOrd="0" presId="urn:microsoft.com/office/officeart/2016/7/layout/VerticalHollowActionList"/>
    <dgm:cxn modelId="{5F043E4C-DAE1-4C0B-99DF-59ED12CC2578}" type="presParOf" srcId="{E0B846F9-125B-40C5-9EE5-824B38A6DA5B}" destId="{B0ACEE73-7F32-4D86-8080-F09E68A3B30F}" srcOrd="6" destOrd="0" presId="urn:microsoft.com/office/officeart/2016/7/layout/VerticalHollowActionList"/>
    <dgm:cxn modelId="{75DF856A-12BA-4D54-B8F3-1CFE056F8426}" type="presParOf" srcId="{B0ACEE73-7F32-4D86-8080-F09E68A3B30F}" destId="{D36011E7-E247-4B72-A04F-6DECAC73A9C3}" srcOrd="0" destOrd="0" presId="urn:microsoft.com/office/officeart/2016/7/layout/VerticalHollowActionList"/>
    <dgm:cxn modelId="{7CDC7406-E9BB-434C-8BC7-37C4961F77AA}" type="presParOf" srcId="{B0ACEE73-7F32-4D86-8080-F09E68A3B30F}" destId="{3CABF861-03C6-4A6A-AD0F-B626E83FD76C}" srcOrd="1" destOrd="0" presId="urn:microsoft.com/office/officeart/2016/7/layout/VerticalHollow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024764-BC72-45F0-9565-6A505D900472}">
      <dsp:nvSpPr>
        <dsp:cNvPr id="0" name=""/>
        <dsp:cNvSpPr/>
      </dsp:nvSpPr>
      <dsp:spPr>
        <a:xfrm>
          <a:off x="0" y="7460"/>
          <a:ext cx="6718041" cy="2497950"/>
        </a:xfrm>
        <a:prstGeom prst="roundRect">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b="1" i="0" kern="1200" dirty="0">
              <a:effectLst>
                <a:outerShdw blurRad="38100" dist="38100" dir="2700000" algn="tl">
                  <a:srgbClr val="000000">
                    <a:alpha val="43137"/>
                  </a:srgbClr>
                </a:outerShdw>
              </a:effectLst>
            </a:rPr>
            <a:t>Every Christian should be evangelizing and supporting evangelism around the world</a:t>
          </a:r>
          <a:endParaRPr lang="en-US" sz="3500" b="1" kern="1200" dirty="0">
            <a:effectLst>
              <a:outerShdw blurRad="38100" dist="38100" dir="2700000" algn="tl">
                <a:srgbClr val="000000">
                  <a:alpha val="43137"/>
                </a:srgbClr>
              </a:outerShdw>
            </a:effectLst>
          </a:endParaRPr>
        </a:p>
      </dsp:txBody>
      <dsp:txXfrm>
        <a:off x="121940" y="129400"/>
        <a:ext cx="6474161" cy="2254070"/>
      </dsp:txXfrm>
    </dsp:sp>
    <dsp:sp modelId="{064DF208-0DA9-481D-AFAF-2361C5F8796F}">
      <dsp:nvSpPr>
        <dsp:cNvPr id="0" name=""/>
        <dsp:cNvSpPr/>
      </dsp:nvSpPr>
      <dsp:spPr>
        <a:xfrm>
          <a:off x="0" y="2606210"/>
          <a:ext cx="6718041" cy="2497950"/>
        </a:xfrm>
        <a:prstGeom prst="roundRect">
          <a:avLst/>
        </a:prstGeom>
        <a:gradFill rotWithShape="0">
          <a:gsLst>
            <a:gs pos="0">
              <a:schemeClr val="accent2">
                <a:hueOff val="26723"/>
                <a:satOff val="-75726"/>
                <a:lumOff val="4706"/>
                <a:alphaOff val="0"/>
                <a:tint val="98000"/>
                <a:lumMod val="114000"/>
              </a:schemeClr>
            </a:gs>
            <a:gs pos="100000">
              <a:schemeClr val="accent2">
                <a:hueOff val="26723"/>
                <a:satOff val="-75726"/>
                <a:lumOff val="4706"/>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b="1" i="0" kern="1200" dirty="0">
              <a:effectLst>
                <a:outerShdw blurRad="38100" dist="38100" dir="2700000" algn="tl">
                  <a:srgbClr val="000000">
                    <a:alpha val="43137"/>
                  </a:srgbClr>
                </a:outerShdw>
              </a:effectLst>
            </a:rPr>
            <a:t>For these three reasons</a:t>
          </a:r>
          <a:endParaRPr lang="en-US" sz="3500" b="1" kern="1200" dirty="0">
            <a:effectLst>
              <a:outerShdw blurRad="38100" dist="38100" dir="2700000" algn="tl">
                <a:srgbClr val="000000">
                  <a:alpha val="43137"/>
                </a:srgbClr>
              </a:outerShdw>
            </a:effectLst>
          </a:endParaRPr>
        </a:p>
      </dsp:txBody>
      <dsp:txXfrm>
        <a:off x="121940" y="2728150"/>
        <a:ext cx="6474161" cy="22540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449758-5E32-42EC-AA50-C45C959F948E}">
      <dsp:nvSpPr>
        <dsp:cNvPr id="0" name=""/>
        <dsp:cNvSpPr/>
      </dsp:nvSpPr>
      <dsp:spPr>
        <a:xfrm>
          <a:off x="0" y="34200"/>
          <a:ext cx="6496050" cy="1432080"/>
        </a:xfrm>
        <a:prstGeom prst="roundRect">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b="1" i="0" kern="1200" dirty="0">
              <a:effectLst>
                <a:outerShdw blurRad="38100" dist="38100" dir="2700000" algn="tl">
                  <a:srgbClr val="000000">
                    <a:alpha val="43137"/>
                  </a:srgbClr>
                </a:outerShdw>
              </a:effectLst>
            </a:rPr>
            <a:t>Evangelism was commanded by Jesus</a:t>
          </a:r>
          <a:endParaRPr lang="en-US" sz="3600" b="1" kern="1200" dirty="0">
            <a:effectLst>
              <a:outerShdw blurRad="38100" dist="38100" dir="2700000" algn="tl">
                <a:srgbClr val="000000">
                  <a:alpha val="43137"/>
                </a:srgbClr>
              </a:outerShdw>
            </a:effectLst>
          </a:endParaRPr>
        </a:p>
      </dsp:txBody>
      <dsp:txXfrm>
        <a:off x="69908" y="104108"/>
        <a:ext cx="6356234" cy="1292264"/>
      </dsp:txXfrm>
    </dsp:sp>
    <dsp:sp modelId="{753673DB-7529-4AB7-A625-E4FE3733EED0}">
      <dsp:nvSpPr>
        <dsp:cNvPr id="0" name=""/>
        <dsp:cNvSpPr/>
      </dsp:nvSpPr>
      <dsp:spPr>
        <a:xfrm>
          <a:off x="0" y="1569960"/>
          <a:ext cx="6496050" cy="1432080"/>
        </a:xfrm>
        <a:prstGeom prst="roundRect">
          <a:avLst/>
        </a:prstGeom>
        <a:gradFill rotWithShape="0">
          <a:gsLst>
            <a:gs pos="0">
              <a:schemeClr val="accent2">
                <a:hueOff val="13361"/>
                <a:satOff val="-37863"/>
                <a:lumOff val="2353"/>
                <a:alphaOff val="0"/>
                <a:tint val="98000"/>
                <a:lumMod val="114000"/>
              </a:schemeClr>
            </a:gs>
            <a:gs pos="100000">
              <a:schemeClr val="accent2">
                <a:hueOff val="13361"/>
                <a:satOff val="-37863"/>
                <a:lumOff val="2353"/>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b="1" i="0" kern="1200" dirty="0">
              <a:effectLst>
                <a:outerShdw blurRad="38100" dist="38100" dir="2700000" algn="tl">
                  <a:srgbClr val="000000">
                    <a:alpha val="43137"/>
                  </a:srgbClr>
                </a:outerShdw>
              </a:effectLst>
            </a:rPr>
            <a:t>Evangelism was done for us</a:t>
          </a:r>
          <a:endParaRPr lang="en-US" sz="3600" b="1" kern="1200" dirty="0">
            <a:effectLst>
              <a:outerShdw blurRad="38100" dist="38100" dir="2700000" algn="tl">
                <a:srgbClr val="000000">
                  <a:alpha val="43137"/>
                </a:srgbClr>
              </a:outerShdw>
            </a:effectLst>
          </a:endParaRPr>
        </a:p>
      </dsp:txBody>
      <dsp:txXfrm>
        <a:off x="69908" y="1639868"/>
        <a:ext cx="6356234" cy="1292264"/>
      </dsp:txXfrm>
    </dsp:sp>
    <dsp:sp modelId="{6B32A009-BC86-4943-A93F-1B6CEA479076}">
      <dsp:nvSpPr>
        <dsp:cNvPr id="0" name=""/>
        <dsp:cNvSpPr/>
      </dsp:nvSpPr>
      <dsp:spPr>
        <a:xfrm>
          <a:off x="0" y="3105720"/>
          <a:ext cx="6496050" cy="1432080"/>
        </a:xfrm>
        <a:prstGeom prst="roundRect">
          <a:avLst/>
        </a:prstGeom>
        <a:gradFill rotWithShape="0">
          <a:gsLst>
            <a:gs pos="0">
              <a:schemeClr val="accent2">
                <a:hueOff val="26723"/>
                <a:satOff val="-75726"/>
                <a:lumOff val="4706"/>
                <a:alphaOff val="0"/>
                <a:tint val="98000"/>
                <a:lumMod val="114000"/>
              </a:schemeClr>
            </a:gs>
            <a:gs pos="100000">
              <a:schemeClr val="accent2">
                <a:hueOff val="26723"/>
                <a:satOff val="-75726"/>
                <a:lumOff val="4706"/>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b="1" i="0" kern="1200" dirty="0">
              <a:effectLst>
                <a:outerShdw blurRad="38100" dist="38100" dir="2700000" algn="tl">
                  <a:srgbClr val="000000">
                    <a:alpha val="43137"/>
                  </a:srgbClr>
                </a:outerShdw>
              </a:effectLst>
            </a:rPr>
            <a:t>Evangelism is necessary for salvation</a:t>
          </a:r>
          <a:endParaRPr lang="en-US" sz="3600" b="1" kern="1200" dirty="0">
            <a:effectLst>
              <a:outerShdw blurRad="38100" dist="38100" dir="2700000" algn="tl">
                <a:srgbClr val="000000">
                  <a:alpha val="43137"/>
                </a:srgbClr>
              </a:outerShdw>
            </a:effectLst>
          </a:endParaRPr>
        </a:p>
      </dsp:txBody>
      <dsp:txXfrm>
        <a:off x="69908" y="3175628"/>
        <a:ext cx="6356234" cy="12922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662E76-A185-438C-AC0D-9097579C5A4E}">
      <dsp:nvSpPr>
        <dsp:cNvPr id="0" name=""/>
        <dsp:cNvSpPr/>
      </dsp:nvSpPr>
      <dsp:spPr>
        <a:xfrm>
          <a:off x="0" y="37530"/>
          <a:ext cx="6496050" cy="1031354"/>
        </a:xfrm>
        <a:prstGeom prst="roundRect">
          <a:avLst/>
        </a:prstGeom>
        <a:gradFill rotWithShape="0">
          <a:gsLst>
            <a:gs pos="0">
              <a:schemeClr val="dk2">
                <a:hueOff val="0"/>
                <a:satOff val="0"/>
                <a:lumOff val="0"/>
                <a:alphaOff val="0"/>
                <a:tint val="98000"/>
                <a:lumMod val="114000"/>
              </a:schemeClr>
            </a:gs>
            <a:gs pos="100000">
              <a:schemeClr val="dk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US" sz="4300" b="1" i="0" kern="1200"/>
            <a:t>Universalism</a:t>
          </a:r>
          <a:endParaRPr lang="en-US" sz="4300" kern="1200"/>
        </a:p>
      </dsp:txBody>
      <dsp:txXfrm>
        <a:off x="50347" y="87877"/>
        <a:ext cx="6395356" cy="930660"/>
      </dsp:txXfrm>
    </dsp:sp>
    <dsp:sp modelId="{E4FE1BD1-901A-407E-9F0E-281D4AEB7D89}">
      <dsp:nvSpPr>
        <dsp:cNvPr id="0" name=""/>
        <dsp:cNvSpPr/>
      </dsp:nvSpPr>
      <dsp:spPr>
        <a:xfrm>
          <a:off x="0" y="1192725"/>
          <a:ext cx="6496050" cy="1031354"/>
        </a:xfrm>
        <a:prstGeom prst="roundRect">
          <a:avLst/>
        </a:prstGeom>
        <a:gradFill rotWithShape="0">
          <a:gsLst>
            <a:gs pos="0">
              <a:schemeClr val="dk2">
                <a:hueOff val="0"/>
                <a:satOff val="0"/>
                <a:lumOff val="0"/>
                <a:alphaOff val="0"/>
                <a:tint val="98000"/>
                <a:lumMod val="114000"/>
              </a:schemeClr>
            </a:gs>
            <a:gs pos="100000">
              <a:schemeClr val="dk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US" sz="4300" b="1" i="0" kern="1200"/>
            <a:t>Pluralism</a:t>
          </a:r>
          <a:endParaRPr lang="en-US" sz="4300" kern="1200"/>
        </a:p>
      </dsp:txBody>
      <dsp:txXfrm>
        <a:off x="50347" y="1243072"/>
        <a:ext cx="6395356" cy="930660"/>
      </dsp:txXfrm>
    </dsp:sp>
    <dsp:sp modelId="{542BA69B-A4AA-47A7-BDBF-0090D20B9EA3}">
      <dsp:nvSpPr>
        <dsp:cNvPr id="0" name=""/>
        <dsp:cNvSpPr/>
      </dsp:nvSpPr>
      <dsp:spPr>
        <a:xfrm>
          <a:off x="0" y="2347920"/>
          <a:ext cx="6496050" cy="1031354"/>
        </a:xfrm>
        <a:prstGeom prst="roundRect">
          <a:avLst/>
        </a:prstGeom>
        <a:gradFill rotWithShape="0">
          <a:gsLst>
            <a:gs pos="0">
              <a:schemeClr val="dk2">
                <a:hueOff val="0"/>
                <a:satOff val="0"/>
                <a:lumOff val="0"/>
                <a:alphaOff val="0"/>
                <a:tint val="98000"/>
                <a:lumMod val="114000"/>
              </a:schemeClr>
            </a:gs>
            <a:gs pos="100000">
              <a:schemeClr val="dk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US" sz="4300" b="1" i="0" kern="1200"/>
            <a:t>Inclusivism</a:t>
          </a:r>
          <a:endParaRPr lang="en-US" sz="4300" kern="1200"/>
        </a:p>
      </dsp:txBody>
      <dsp:txXfrm>
        <a:off x="50347" y="2398267"/>
        <a:ext cx="6395356" cy="930660"/>
      </dsp:txXfrm>
    </dsp:sp>
    <dsp:sp modelId="{530FFDAC-BA01-44CE-A04B-FDCF1DD74753}">
      <dsp:nvSpPr>
        <dsp:cNvPr id="0" name=""/>
        <dsp:cNvSpPr/>
      </dsp:nvSpPr>
      <dsp:spPr>
        <a:xfrm>
          <a:off x="0" y="3503115"/>
          <a:ext cx="6496050" cy="1031354"/>
        </a:xfrm>
        <a:prstGeom prst="roundRect">
          <a:avLst/>
        </a:prstGeom>
        <a:gradFill rotWithShape="0">
          <a:gsLst>
            <a:gs pos="0">
              <a:schemeClr val="dk2">
                <a:hueOff val="0"/>
                <a:satOff val="0"/>
                <a:lumOff val="0"/>
                <a:alphaOff val="0"/>
                <a:tint val="98000"/>
                <a:lumMod val="114000"/>
              </a:schemeClr>
            </a:gs>
            <a:gs pos="100000">
              <a:schemeClr val="dk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US" sz="4300" b="1" i="0" kern="1200"/>
            <a:t>Exclusivism</a:t>
          </a:r>
          <a:endParaRPr lang="en-US" sz="4300" kern="1200"/>
        </a:p>
      </dsp:txBody>
      <dsp:txXfrm>
        <a:off x="50347" y="3553462"/>
        <a:ext cx="6395356" cy="9306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C19384-F2D7-4DBB-817E-4EF2241B7F61}">
      <dsp:nvSpPr>
        <dsp:cNvPr id="0" name=""/>
        <dsp:cNvSpPr/>
      </dsp:nvSpPr>
      <dsp:spPr>
        <a:xfrm>
          <a:off x="2315858" y="2100"/>
          <a:ext cx="9263432" cy="1087998"/>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736" tIns="276352" rIns="179736" bIns="276352" numCol="1" spcCol="1270" anchor="ctr" anchorCtr="0">
          <a:noAutofit/>
        </a:bodyPr>
        <a:lstStyle/>
        <a:p>
          <a:pPr marL="0" lvl="0" indent="0" algn="l" defTabSz="1066800">
            <a:lnSpc>
              <a:spcPct val="90000"/>
            </a:lnSpc>
            <a:spcBef>
              <a:spcPct val="0"/>
            </a:spcBef>
            <a:spcAft>
              <a:spcPct val="35000"/>
            </a:spcAft>
            <a:buNone/>
          </a:pPr>
          <a:r>
            <a:rPr lang="en-US" sz="2400" b="1" kern="1200" dirty="0">
              <a:effectLst>
                <a:outerShdw blurRad="38100" dist="38100" dir="2700000" algn="tl">
                  <a:srgbClr val="000000">
                    <a:alpha val="43137"/>
                  </a:srgbClr>
                </a:outerShdw>
              </a:effectLst>
            </a:rPr>
            <a:t>Seek to evangelize in your circle of influence</a:t>
          </a:r>
        </a:p>
      </dsp:txBody>
      <dsp:txXfrm>
        <a:off x="2315858" y="2100"/>
        <a:ext cx="9263432" cy="1087998"/>
      </dsp:txXfrm>
    </dsp:sp>
    <dsp:sp modelId="{320E8875-13AA-436F-9AB3-5AF9E52C6F44}">
      <dsp:nvSpPr>
        <dsp:cNvPr id="0" name=""/>
        <dsp:cNvSpPr/>
      </dsp:nvSpPr>
      <dsp:spPr>
        <a:xfrm>
          <a:off x="0" y="2100"/>
          <a:ext cx="2315858" cy="1087998"/>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547" tIns="107470" rIns="122547" bIns="107470" numCol="1" spcCol="1270" anchor="ctr" anchorCtr="0">
          <a:noAutofit/>
        </a:bodyPr>
        <a:lstStyle/>
        <a:p>
          <a:pPr marL="0" lvl="0" indent="0" algn="ctr" defTabSz="1244600">
            <a:lnSpc>
              <a:spcPct val="90000"/>
            </a:lnSpc>
            <a:spcBef>
              <a:spcPct val="0"/>
            </a:spcBef>
            <a:spcAft>
              <a:spcPct val="35000"/>
            </a:spcAft>
            <a:buNone/>
          </a:pPr>
          <a:r>
            <a:rPr lang="en-US" sz="2800" kern="1200" dirty="0"/>
            <a:t>Start</a:t>
          </a:r>
        </a:p>
      </dsp:txBody>
      <dsp:txXfrm>
        <a:off x="0" y="2100"/>
        <a:ext cx="2315858" cy="1087998"/>
      </dsp:txXfrm>
    </dsp:sp>
    <dsp:sp modelId="{0379E639-5F76-4D22-9ED3-31EFAEBBADD9}">
      <dsp:nvSpPr>
        <dsp:cNvPr id="0" name=""/>
        <dsp:cNvSpPr/>
      </dsp:nvSpPr>
      <dsp:spPr>
        <a:xfrm>
          <a:off x="2315858" y="1155378"/>
          <a:ext cx="9263432" cy="1087998"/>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736" tIns="276352" rIns="179736" bIns="276352" numCol="1" spcCol="1270" anchor="ctr" anchorCtr="0">
          <a:noAutofit/>
        </a:bodyPr>
        <a:lstStyle/>
        <a:p>
          <a:pPr marL="0" lvl="0" indent="0" algn="l" defTabSz="1066800">
            <a:lnSpc>
              <a:spcPct val="90000"/>
            </a:lnSpc>
            <a:spcBef>
              <a:spcPct val="0"/>
            </a:spcBef>
            <a:spcAft>
              <a:spcPct val="35000"/>
            </a:spcAft>
            <a:buNone/>
          </a:pPr>
          <a:r>
            <a:rPr lang="en-US" sz="2400" b="1" kern="1200" dirty="0">
              <a:effectLst>
                <a:outerShdw blurRad="38100" dist="38100" dir="2700000" algn="tl">
                  <a:srgbClr val="000000">
                    <a:alpha val="43137"/>
                  </a:srgbClr>
                </a:outerShdw>
              </a:effectLst>
            </a:rPr>
            <a:t>Then seek to expand your circle of influence</a:t>
          </a:r>
        </a:p>
      </dsp:txBody>
      <dsp:txXfrm>
        <a:off x="2315858" y="1155378"/>
        <a:ext cx="9263432" cy="1087998"/>
      </dsp:txXfrm>
    </dsp:sp>
    <dsp:sp modelId="{1472D260-0879-4D03-A6B2-28D8EFFAD286}">
      <dsp:nvSpPr>
        <dsp:cNvPr id="0" name=""/>
        <dsp:cNvSpPr/>
      </dsp:nvSpPr>
      <dsp:spPr>
        <a:xfrm>
          <a:off x="0" y="1155378"/>
          <a:ext cx="2315858" cy="1087998"/>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547" tIns="107470" rIns="122547" bIns="107470" numCol="1" spcCol="1270" anchor="ctr" anchorCtr="0">
          <a:noAutofit/>
        </a:bodyPr>
        <a:lstStyle/>
        <a:p>
          <a:pPr marL="0" lvl="0" indent="0" algn="ctr" defTabSz="1244600">
            <a:lnSpc>
              <a:spcPct val="90000"/>
            </a:lnSpc>
            <a:spcBef>
              <a:spcPct val="0"/>
            </a:spcBef>
            <a:spcAft>
              <a:spcPct val="35000"/>
            </a:spcAft>
            <a:buNone/>
          </a:pPr>
          <a:r>
            <a:rPr lang="en-US" sz="2800" kern="1200" dirty="0"/>
            <a:t>Grow</a:t>
          </a:r>
        </a:p>
      </dsp:txBody>
      <dsp:txXfrm>
        <a:off x="0" y="1155378"/>
        <a:ext cx="2315858" cy="1087998"/>
      </dsp:txXfrm>
    </dsp:sp>
    <dsp:sp modelId="{489C47BE-968F-49C8-B8C9-A66A3EE8B8F9}">
      <dsp:nvSpPr>
        <dsp:cNvPr id="0" name=""/>
        <dsp:cNvSpPr/>
      </dsp:nvSpPr>
      <dsp:spPr>
        <a:xfrm>
          <a:off x="2315858" y="2308656"/>
          <a:ext cx="9263432" cy="1087998"/>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736" tIns="276352" rIns="179736" bIns="276352" numCol="1" spcCol="1270" anchor="ctr" anchorCtr="0">
          <a:noAutofit/>
        </a:bodyPr>
        <a:lstStyle/>
        <a:p>
          <a:pPr marL="0" lvl="0" indent="0" algn="l" defTabSz="1066800">
            <a:lnSpc>
              <a:spcPct val="90000"/>
            </a:lnSpc>
            <a:spcBef>
              <a:spcPct val="0"/>
            </a:spcBef>
            <a:spcAft>
              <a:spcPct val="35000"/>
            </a:spcAft>
            <a:buNone/>
          </a:pPr>
          <a:r>
            <a:rPr lang="en-US" sz="2400" b="1" kern="1200" dirty="0">
              <a:effectLst>
                <a:outerShdw blurRad="38100" dist="38100" dir="2700000" algn="tl">
                  <a:srgbClr val="000000">
                    <a:alpha val="43137"/>
                  </a:srgbClr>
                </a:outerShdw>
              </a:effectLst>
            </a:rPr>
            <a:t>Seek to help those on the mission field (Hold the Rope)</a:t>
          </a:r>
        </a:p>
      </dsp:txBody>
      <dsp:txXfrm>
        <a:off x="2315858" y="2308656"/>
        <a:ext cx="9263432" cy="1087998"/>
      </dsp:txXfrm>
    </dsp:sp>
    <dsp:sp modelId="{4451C470-74CB-4E4A-AC38-B1E70D906828}">
      <dsp:nvSpPr>
        <dsp:cNvPr id="0" name=""/>
        <dsp:cNvSpPr/>
      </dsp:nvSpPr>
      <dsp:spPr>
        <a:xfrm>
          <a:off x="0" y="2308656"/>
          <a:ext cx="2315858" cy="1087998"/>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547" tIns="107470" rIns="122547" bIns="107470" numCol="1" spcCol="1270" anchor="ctr" anchorCtr="0">
          <a:noAutofit/>
        </a:bodyPr>
        <a:lstStyle/>
        <a:p>
          <a:pPr marL="0" lvl="0" indent="0" algn="ctr" defTabSz="1244600">
            <a:lnSpc>
              <a:spcPct val="90000"/>
            </a:lnSpc>
            <a:spcBef>
              <a:spcPct val="0"/>
            </a:spcBef>
            <a:spcAft>
              <a:spcPct val="35000"/>
            </a:spcAft>
            <a:buNone/>
          </a:pPr>
          <a:r>
            <a:rPr lang="en-US" sz="2800" kern="1200" dirty="0"/>
            <a:t>Help</a:t>
          </a:r>
        </a:p>
      </dsp:txBody>
      <dsp:txXfrm>
        <a:off x="0" y="2308656"/>
        <a:ext cx="2315858" cy="1087998"/>
      </dsp:txXfrm>
    </dsp:sp>
    <dsp:sp modelId="{3CABF861-03C6-4A6A-AD0F-B626E83FD76C}">
      <dsp:nvSpPr>
        <dsp:cNvPr id="0" name=""/>
        <dsp:cNvSpPr/>
      </dsp:nvSpPr>
      <dsp:spPr>
        <a:xfrm>
          <a:off x="2315858" y="3461935"/>
          <a:ext cx="9263432" cy="1087998"/>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736" tIns="276352" rIns="179736" bIns="276352" numCol="1" spcCol="1270" anchor="ctr" anchorCtr="0">
          <a:noAutofit/>
        </a:bodyPr>
        <a:lstStyle/>
        <a:p>
          <a:pPr marL="0" lvl="0" indent="0" algn="l" defTabSz="1066800">
            <a:lnSpc>
              <a:spcPct val="90000"/>
            </a:lnSpc>
            <a:spcBef>
              <a:spcPct val="0"/>
            </a:spcBef>
            <a:spcAft>
              <a:spcPct val="35000"/>
            </a:spcAft>
            <a:buNone/>
          </a:pPr>
          <a:r>
            <a:rPr lang="en-US" sz="2400" b="1" kern="1200" dirty="0">
              <a:effectLst>
                <a:outerShdw blurRad="38100" dist="38100" dir="2700000" algn="tl">
                  <a:srgbClr val="000000">
                    <a:alpha val="43137"/>
                  </a:srgbClr>
                </a:outerShdw>
              </a:effectLst>
            </a:rPr>
            <a:t>Then seek to see if God is calling you to the mission field</a:t>
          </a:r>
        </a:p>
      </dsp:txBody>
      <dsp:txXfrm>
        <a:off x="2315858" y="3461935"/>
        <a:ext cx="9263432" cy="1087998"/>
      </dsp:txXfrm>
    </dsp:sp>
    <dsp:sp modelId="{D36011E7-E247-4B72-A04F-6DECAC73A9C3}">
      <dsp:nvSpPr>
        <dsp:cNvPr id="0" name=""/>
        <dsp:cNvSpPr/>
      </dsp:nvSpPr>
      <dsp:spPr>
        <a:xfrm>
          <a:off x="0" y="3461935"/>
          <a:ext cx="2315858" cy="1087998"/>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547" tIns="107470" rIns="122547" bIns="107470" numCol="1" spcCol="1270" anchor="ctr" anchorCtr="0">
          <a:noAutofit/>
        </a:bodyPr>
        <a:lstStyle/>
        <a:p>
          <a:pPr marL="0" lvl="0" indent="0" algn="ctr" defTabSz="1244600">
            <a:lnSpc>
              <a:spcPct val="90000"/>
            </a:lnSpc>
            <a:spcBef>
              <a:spcPct val="0"/>
            </a:spcBef>
            <a:spcAft>
              <a:spcPct val="35000"/>
            </a:spcAft>
            <a:buNone/>
          </a:pPr>
          <a:r>
            <a:rPr lang="en-US" sz="2800" kern="1200" dirty="0"/>
            <a:t>Go</a:t>
          </a:r>
        </a:p>
      </dsp:txBody>
      <dsp:txXfrm>
        <a:off x="0" y="3461935"/>
        <a:ext cx="2315858" cy="108799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DF1152-9055-48E7-A5E7-41A91F586F6F}" type="datetimeFigureOut">
              <a:rPr lang="en-US" smtClean="0"/>
              <a:t>9/16/2023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E81FA-2B1D-4A38-AAFA-9E887CC70CBC}" type="slidenum">
              <a:rPr lang="en-US" smtClean="0"/>
              <a:t>‹#›</a:t>
            </a:fld>
            <a:endParaRPr lang="en-US"/>
          </a:p>
        </p:txBody>
      </p:sp>
    </p:spTree>
    <p:extLst>
      <p:ext uri="{BB962C8B-B14F-4D97-AF65-F5344CB8AC3E}">
        <p14:creationId xmlns:p14="http://schemas.microsoft.com/office/powerpoint/2010/main" val="2257728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DF1152-9055-48E7-A5E7-41A91F586F6F}" type="datetimeFigureOut">
              <a:rPr lang="en-US" smtClean="0"/>
              <a:t>9/16/2023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6E81FA-2B1D-4A38-AAFA-9E887CC70CBC}" type="slidenum">
              <a:rPr lang="en-US" smtClean="0"/>
              <a:t>‹#›</a:t>
            </a:fld>
            <a:endParaRPr lang="en-US"/>
          </a:p>
        </p:txBody>
      </p:sp>
    </p:spTree>
    <p:extLst>
      <p:ext uri="{BB962C8B-B14F-4D97-AF65-F5344CB8AC3E}">
        <p14:creationId xmlns:p14="http://schemas.microsoft.com/office/powerpoint/2010/main" val="3269834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8DF1152-9055-48E7-A5E7-41A91F586F6F}" type="datetimeFigureOut">
              <a:rPr lang="en-US" smtClean="0"/>
              <a:t>9/16/2023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E81FA-2B1D-4A38-AAFA-9E887CC70CBC}" type="slidenum">
              <a:rPr lang="en-US" smtClean="0"/>
              <a:t>‹#›</a:t>
            </a:fld>
            <a:endParaRPr lang="en-US"/>
          </a:p>
        </p:txBody>
      </p:sp>
    </p:spTree>
    <p:extLst>
      <p:ext uri="{BB962C8B-B14F-4D97-AF65-F5344CB8AC3E}">
        <p14:creationId xmlns:p14="http://schemas.microsoft.com/office/powerpoint/2010/main" val="40576838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8DF1152-9055-48E7-A5E7-41A91F586F6F}" type="datetimeFigureOut">
              <a:rPr lang="en-US" smtClean="0"/>
              <a:t>9/16/2023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E81FA-2B1D-4A38-AAFA-9E887CC70CBC}" type="slidenum">
              <a:rPr lang="en-US" smtClean="0"/>
              <a:t>‹#›</a:t>
            </a:fld>
            <a:endParaRPr lang="en-US"/>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1662053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DF1152-9055-48E7-A5E7-41A91F586F6F}" type="datetimeFigureOut">
              <a:rPr lang="en-US" smtClean="0"/>
              <a:t>9/16/2023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E81FA-2B1D-4A38-AAFA-9E887CC70CBC}" type="slidenum">
              <a:rPr lang="en-US" smtClean="0"/>
              <a:t>‹#›</a:t>
            </a:fld>
            <a:endParaRPr lang="en-US"/>
          </a:p>
        </p:txBody>
      </p:sp>
    </p:spTree>
    <p:extLst>
      <p:ext uri="{BB962C8B-B14F-4D97-AF65-F5344CB8AC3E}">
        <p14:creationId xmlns:p14="http://schemas.microsoft.com/office/powerpoint/2010/main" val="1419371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8DF1152-9055-48E7-A5E7-41A91F586F6F}" type="datetimeFigureOut">
              <a:rPr lang="en-US" smtClean="0"/>
              <a:t>9/16/2023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E81FA-2B1D-4A38-AAFA-9E887CC70CBC}" type="slidenum">
              <a:rPr lang="en-US" smtClean="0"/>
              <a:t>‹#›</a:t>
            </a:fld>
            <a:endParaRPr lang="en-US"/>
          </a:p>
        </p:txBody>
      </p:sp>
    </p:spTree>
    <p:extLst>
      <p:ext uri="{BB962C8B-B14F-4D97-AF65-F5344CB8AC3E}">
        <p14:creationId xmlns:p14="http://schemas.microsoft.com/office/powerpoint/2010/main" val="3176257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8DF1152-9055-48E7-A5E7-41A91F586F6F}" type="datetimeFigureOut">
              <a:rPr lang="en-US" smtClean="0"/>
              <a:t>9/16/2023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E81FA-2B1D-4A38-AAFA-9E887CC70CBC}" type="slidenum">
              <a:rPr lang="en-US" smtClean="0"/>
              <a:t>‹#›</a:t>
            </a:fld>
            <a:endParaRPr lang="en-US"/>
          </a:p>
        </p:txBody>
      </p:sp>
    </p:spTree>
    <p:extLst>
      <p:ext uri="{BB962C8B-B14F-4D97-AF65-F5344CB8AC3E}">
        <p14:creationId xmlns:p14="http://schemas.microsoft.com/office/powerpoint/2010/main" val="34641851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DF1152-9055-48E7-A5E7-41A91F586F6F}" type="datetimeFigureOut">
              <a:rPr lang="en-US" smtClean="0"/>
              <a:t>9/16/2023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E81FA-2B1D-4A38-AAFA-9E887CC70CBC}" type="slidenum">
              <a:rPr lang="en-US" smtClean="0"/>
              <a:t>‹#›</a:t>
            </a:fld>
            <a:endParaRPr lang="en-US"/>
          </a:p>
        </p:txBody>
      </p:sp>
    </p:spTree>
    <p:extLst>
      <p:ext uri="{BB962C8B-B14F-4D97-AF65-F5344CB8AC3E}">
        <p14:creationId xmlns:p14="http://schemas.microsoft.com/office/powerpoint/2010/main" val="4829077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DF1152-9055-48E7-A5E7-41A91F586F6F}" type="datetimeFigureOut">
              <a:rPr lang="en-US" smtClean="0"/>
              <a:t>9/16/2023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E81FA-2B1D-4A38-AAFA-9E887CC70CBC}" type="slidenum">
              <a:rPr lang="en-US" smtClean="0"/>
              <a:t>‹#›</a:t>
            </a:fld>
            <a:endParaRPr lang="en-US"/>
          </a:p>
        </p:txBody>
      </p:sp>
    </p:spTree>
    <p:extLst>
      <p:ext uri="{BB962C8B-B14F-4D97-AF65-F5344CB8AC3E}">
        <p14:creationId xmlns:p14="http://schemas.microsoft.com/office/powerpoint/2010/main" val="4171581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8DF1152-9055-48E7-A5E7-41A91F586F6F}" type="datetimeFigureOut">
              <a:rPr lang="en-US" smtClean="0"/>
              <a:t>9/16/2023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E81FA-2B1D-4A38-AAFA-9E887CC70CBC}" type="slidenum">
              <a:rPr lang="en-US" smtClean="0"/>
              <a:t>‹#›</a:t>
            </a:fld>
            <a:endParaRPr lang="en-US"/>
          </a:p>
        </p:txBody>
      </p:sp>
    </p:spTree>
    <p:extLst>
      <p:ext uri="{BB962C8B-B14F-4D97-AF65-F5344CB8AC3E}">
        <p14:creationId xmlns:p14="http://schemas.microsoft.com/office/powerpoint/2010/main" val="289842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DF1152-9055-48E7-A5E7-41A91F586F6F}" type="datetimeFigureOut">
              <a:rPr lang="en-US" smtClean="0"/>
              <a:t>9/16/2023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E81FA-2B1D-4A38-AAFA-9E887CC70CBC}" type="slidenum">
              <a:rPr lang="en-US" smtClean="0"/>
              <a:t>‹#›</a:t>
            </a:fld>
            <a:endParaRPr lang="en-US"/>
          </a:p>
        </p:txBody>
      </p:sp>
    </p:spTree>
    <p:extLst>
      <p:ext uri="{BB962C8B-B14F-4D97-AF65-F5344CB8AC3E}">
        <p14:creationId xmlns:p14="http://schemas.microsoft.com/office/powerpoint/2010/main" val="2117031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DF1152-9055-48E7-A5E7-41A91F586F6F}" type="datetimeFigureOut">
              <a:rPr lang="en-US" smtClean="0"/>
              <a:t>9/16/2023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6E81FA-2B1D-4A38-AAFA-9E887CC70CBC}" type="slidenum">
              <a:rPr lang="en-US" smtClean="0"/>
              <a:t>‹#›</a:t>
            </a:fld>
            <a:endParaRPr lang="en-US"/>
          </a:p>
        </p:txBody>
      </p:sp>
    </p:spTree>
    <p:extLst>
      <p:ext uri="{BB962C8B-B14F-4D97-AF65-F5344CB8AC3E}">
        <p14:creationId xmlns:p14="http://schemas.microsoft.com/office/powerpoint/2010/main" val="2684473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8DF1152-9055-48E7-A5E7-41A91F586F6F}" type="datetimeFigureOut">
              <a:rPr lang="en-US" smtClean="0"/>
              <a:t>9/16/2023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6E81FA-2B1D-4A38-AAFA-9E887CC70CBC}" type="slidenum">
              <a:rPr lang="en-US" smtClean="0"/>
              <a:t>‹#›</a:t>
            </a:fld>
            <a:endParaRPr lang="en-US"/>
          </a:p>
        </p:txBody>
      </p:sp>
    </p:spTree>
    <p:extLst>
      <p:ext uri="{BB962C8B-B14F-4D97-AF65-F5344CB8AC3E}">
        <p14:creationId xmlns:p14="http://schemas.microsoft.com/office/powerpoint/2010/main" val="1647429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C8DF1152-9055-48E7-A5E7-41A91F586F6F}" type="datetimeFigureOut">
              <a:rPr lang="en-US" smtClean="0"/>
              <a:t>9/16/2023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CA6E81FA-2B1D-4A38-AAFA-9E887CC70CBC}" type="slidenum">
              <a:rPr lang="en-US" smtClean="0"/>
              <a:t>‹#›</a:t>
            </a:fld>
            <a:endParaRPr lang="en-US"/>
          </a:p>
        </p:txBody>
      </p:sp>
    </p:spTree>
    <p:extLst>
      <p:ext uri="{BB962C8B-B14F-4D97-AF65-F5344CB8AC3E}">
        <p14:creationId xmlns:p14="http://schemas.microsoft.com/office/powerpoint/2010/main" val="1118016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8DF1152-9055-48E7-A5E7-41A91F586F6F}" type="datetimeFigureOut">
              <a:rPr lang="en-US" smtClean="0"/>
              <a:t>9/16/2023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CA6E81FA-2B1D-4A38-AAFA-9E887CC70CBC}" type="slidenum">
              <a:rPr lang="en-US" smtClean="0"/>
              <a:t>‹#›</a:t>
            </a:fld>
            <a:endParaRPr lang="en-US"/>
          </a:p>
        </p:txBody>
      </p:sp>
    </p:spTree>
    <p:extLst>
      <p:ext uri="{BB962C8B-B14F-4D97-AF65-F5344CB8AC3E}">
        <p14:creationId xmlns:p14="http://schemas.microsoft.com/office/powerpoint/2010/main" val="3005832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C8DF1152-9055-48E7-A5E7-41A91F586F6F}" type="datetimeFigureOut">
              <a:rPr lang="en-US" smtClean="0"/>
              <a:t>9/16/2023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CA6E81FA-2B1D-4A38-AAFA-9E887CC70CBC}" type="slidenum">
              <a:rPr lang="en-US" smtClean="0"/>
              <a:t>‹#›</a:t>
            </a:fld>
            <a:endParaRPr lang="en-US"/>
          </a:p>
        </p:txBody>
      </p:sp>
    </p:spTree>
    <p:extLst>
      <p:ext uri="{BB962C8B-B14F-4D97-AF65-F5344CB8AC3E}">
        <p14:creationId xmlns:p14="http://schemas.microsoft.com/office/powerpoint/2010/main" val="904081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DF1152-9055-48E7-A5E7-41A91F586F6F}" type="datetimeFigureOut">
              <a:rPr lang="en-US" smtClean="0"/>
              <a:t>9/16/2023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6E81FA-2B1D-4A38-AAFA-9E887CC70CBC}" type="slidenum">
              <a:rPr lang="en-US" smtClean="0"/>
              <a:t>‹#›</a:t>
            </a:fld>
            <a:endParaRPr lang="en-US"/>
          </a:p>
        </p:txBody>
      </p:sp>
    </p:spTree>
    <p:extLst>
      <p:ext uri="{BB962C8B-B14F-4D97-AF65-F5344CB8AC3E}">
        <p14:creationId xmlns:p14="http://schemas.microsoft.com/office/powerpoint/2010/main" val="301887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8DF1152-9055-48E7-A5E7-41A91F586F6F}" type="datetimeFigureOut">
              <a:rPr lang="en-US" smtClean="0"/>
              <a:t>9/16/2023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A6E81FA-2B1D-4A38-AAFA-9E887CC70CBC}" type="slidenum">
              <a:rPr lang="en-US" smtClean="0"/>
              <a:t>‹#›</a:t>
            </a:fld>
            <a:endParaRPr lang="en-US"/>
          </a:p>
        </p:txBody>
      </p:sp>
    </p:spTree>
    <p:extLst>
      <p:ext uri="{BB962C8B-B14F-4D97-AF65-F5344CB8AC3E}">
        <p14:creationId xmlns:p14="http://schemas.microsoft.com/office/powerpoint/2010/main" val="2013040691"/>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793150A-265E-056D-050B-67EFDD9BA69B}"/>
              </a:ext>
            </a:extLst>
          </p:cNvPr>
          <p:cNvSpPr>
            <a:spLocks noGrp="1"/>
          </p:cNvSpPr>
          <p:nvPr>
            <p:ph type="subTitle" idx="1"/>
          </p:nvPr>
        </p:nvSpPr>
        <p:spPr>
          <a:xfrm>
            <a:off x="1108302" y="3834988"/>
            <a:ext cx="8825658" cy="861420"/>
          </a:xfrm>
        </p:spPr>
        <p:txBody>
          <a:bodyPr/>
          <a:lstStyle/>
          <a:p>
            <a:r>
              <a:rPr lang="en-US" b="1" dirty="0"/>
              <a:t>By Joseph Peters</a:t>
            </a:r>
          </a:p>
        </p:txBody>
      </p:sp>
      <p:sp>
        <p:nvSpPr>
          <p:cNvPr id="6" name="TextBox 5">
            <a:extLst>
              <a:ext uri="{FF2B5EF4-FFF2-40B4-BE49-F238E27FC236}">
                <a16:creationId xmlns:a16="http://schemas.microsoft.com/office/drawing/2014/main" id="{5E3812D3-C95E-DD24-B5D4-348C8EEC6936}"/>
              </a:ext>
            </a:extLst>
          </p:cNvPr>
          <p:cNvSpPr txBox="1"/>
          <p:nvPr/>
        </p:nvSpPr>
        <p:spPr>
          <a:xfrm>
            <a:off x="905068" y="1502229"/>
            <a:ext cx="11286931" cy="2215991"/>
          </a:xfrm>
          <a:prstGeom prst="rect">
            <a:avLst/>
          </a:prstGeom>
          <a:noFill/>
        </p:spPr>
        <p:txBody>
          <a:bodyPr wrap="square" rtlCol="0">
            <a:spAutoFit/>
            <a:scene3d>
              <a:camera prst="orthographicFront"/>
              <a:lightRig rig="threePt" dir="t"/>
            </a:scene3d>
            <a:sp3d extrusionH="57150">
              <a:bevelT w="38100" h="38100" prst="angle"/>
            </a:sp3d>
          </a:bodyPr>
          <a:lstStyle/>
          <a:p>
            <a:r>
              <a:rPr lang="el-GR" sz="13800" b="1" dirty="0">
                <a:effectLst>
                  <a:outerShdw blurRad="50800" dist="38100" dir="2700000" algn="tl" rotWithShape="0">
                    <a:prstClr val="black">
                      <a:alpha val="40000"/>
                    </a:prstClr>
                  </a:outerShdw>
                </a:effectLst>
              </a:rPr>
              <a:t>πορευθέντες</a:t>
            </a:r>
            <a:endParaRPr lang="en-US" sz="13800" b="1" dirty="0">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4216229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0"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a:p>
        </p:txBody>
      </p:sp>
      <p:sp>
        <p:nvSpPr>
          <p:cNvPr id="12" name="Freeform: Shape 11">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76A71CD1-A6CE-88E7-01F2-7B41E66F0569}"/>
              </a:ext>
            </a:extLst>
          </p:cNvPr>
          <p:cNvSpPr>
            <a:spLocks noGrp="1"/>
          </p:cNvSpPr>
          <p:nvPr>
            <p:ph type="title"/>
          </p:nvPr>
        </p:nvSpPr>
        <p:spPr>
          <a:xfrm>
            <a:off x="205273" y="1645920"/>
            <a:ext cx="4439364" cy="4470821"/>
          </a:xfrm>
        </p:spPr>
        <p:txBody>
          <a:bodyPr>
            <a:normAutofit/>
          </a:bodyPr>
          <a:lstStyle/>
          <a:p>
            <a:pPr algn="ctr"/>
            <a:r>
              <a:rPr lang="en-US" sz="4800" b="1" dirty="0">
                <a:solidFill>
                  <a:srgbClr val="FFFFFF"/>
                </a:solidFill>
                <a:effectLst>
                  <a:outerShdw blurRad="38100" dist="38100" dir="2700000" algn="tl">
                    <a:srgbClr val="000000">
                      <a:alpha val="43137"/>
                    </a:srgbClr>
                  </a:outerShdw>
                </a:effectLst>
              </a:rPr>
              <a:t>Only One Way</a:t>
            </a:r>
          </a:p>
        </p:txBody>
      </p:sp>
      <p:sp>
        <p:nvSpPr>
          <p:cNvPr id="3" name="Content Placeholder 2">
            <a:extLst>
              <a:ext uri="{FF2B5EF4-FFF2-40B4-BE49-F238E27FC236}">
                <a16:creationId xmlns:a16="http://schemas.microsoft.com/office/drawing/2014/main" id="{0F2AACA9-6C95-7D41-192A-880B5BF4A981}"/>
              </a:ext>
            </a:extLst>
          </p:cNvPr>
          <p:cNvSpPr>
            <a:spLocks noGrp="1"/>
          </p:cNvSpPr>
          <p:nvPr>
            <p:ph idx="1"/>
          </p:nvPr>
        </p:nvSpPr>
        <p:spPr>
          <a:xfrm>
            <a:off x="5204109" y="998376"/>
            <a:ext cx="6673566" cy="5663681"/>
          </a:xfrm>
        </p:spPr>
        <p:txBody>
          <a:bodyPr>
            <a:normAutofit fontScale="92500" lnSpcReduction="10000"/>
          </a:bodyPr>
          <a:lstStyle/>
          <a:p>
            <a:pPr marL="0" indent="0" algn="ctr">
              <a:buNone/>
            </a:pPr>
            <a:r>
              <a:rPr lang="en-US" sz="3200" b="1" dirty="0"/>
              <a:t>John 14:6</a:t>
            </a:r>
          </a:p>
          <a:p>
            <a:pPr marL="0" indent="0">
              <a:buNone/>
            </a:pPr>
            <a:r>
              <a:rPr lang="en-US" sz="3200" b="1" dirty="0"/>
              <a:t>Jesus saith unto him, I am the way, the truth, and the life: no man cometh unto the Father, but by me.</a:t>
            </a:r>
          </a:p>
          <a:p>
            <a:pPr marL="0" indent="0" algn="ctr">
              <a:buNone/>
            </a:pPr>
            <a:r>
              <a:rPr lang="en-US" sz="3200" b="1" dirty="0"/>
              <a:t>John 3:18</a:t>
            </a:r>
          </a:p>
          <a:p>
            <a:pPr marL="0" indent="0">
              <a:buNone/>
            </a:pPr>
            <a:r>
              <a:rPr lang="en-US" sz="3200" b="1" dirty="0"/>
              <a:t>He that believeth on him is not condemned: but he that believeth not is condemned already, because he hath not believed in the name of the only begotten Son of God.</a:t>
            </a:r>
          </a:p>
        </p:txBody>
      </p:sp>
    </p:spTree>
    <p:extLst>
      <p:ext uri="{BB962C8B-B14F-4D97-AF65-F5344CB8AC3E}">
        <p14:creationId xmlns:p14="http://schemas.microsoft.com/office/powerpoint/2010/main" val="1578485153"/>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81E3F4E1-B084-4FFF-9627-13782BE0B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6A71CD1-A6CE-88E7-01F2-7B41E66F0569}"/>
              </a:ext>
            </a:extLst>
          </p:cNvPr>
          <p:cNvSpPr>
            <a:spLocks noGrp="1"/>
          </p:cNvSpPr>
          <p:nvPr>
            <p:ph type="title"/>
          </p:nvPr>
        </p:nvSpPr>
        <p:spPr>
          <a:xfrm>
            <a:off x="171450" y="1447800"/>
            <a:ext cx="3857625" cy="4572000"/>
          </a:xfrm>
        </p:spPr>
        <p:txBody>
          <a:bodyPr anchor="ctr">
            <a:normAutofit/>
          </a:bodyPr>
          <a:lstStyle/>
          <a:p>
            <a:pPr algn="ctr"/>
            <a:r>
              <a:rPr lang="en-US" sz="5400" b="1" dirty="0">
                <a:solidFill>
                  <a:srgbClr val="EBEBEB"/>
                </a:solidFill>
                <a:effectLst>
                  <a:outerShdw blurRad="38100" dist="38100" dir="2700000" algn="tl">
                    <a:srgbClr val="000000">
                      <a:alpha val="43137"/>
                    </a:srgbClr>
                  </a:outerShdw>
                </a:effectLst>
              </a:rPr>
              <a:t>Different Doctrines on Salvation</a:t>
            </a:r>
          </a:p>
        </p:txBody>
      </p:sp>
      <p:sp>
        <p:nvSpPr>
          <p:cNvPr id="22" name="Freeform: Shape 21">
            <a:extLst>
              <a:ext uri="{FF2B5EF4-FFF2-40B4-BE49-F238E27FC236}">
                <a16:creationId xmlns:a16="http://schemas.microsoft.com/office/drawing/2014/main" id="{1F8051AB-C2F8-461F-812A-3E58862141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61310" y="0"/>
            <a:ext cx="8030690" cy="6858000"/>
          </a:xfrm>
          <a:custGeom>
            <a:avLst/>
            <a:gdLst>
              <a:gd name="connsiteX0" fmla="*/ 1176 w 8030690"/>
              <a:gd name="connsiteY0" fmla="*/ 0 h 6858000"/>
              <a:gd name="connsiteX1" fmla="*/ 1344715 w 8030690"/>
              <a:gd name="connsiteY1" fmla="*/ 0 h 6858000"/>
              <a:gd name="connsiteX2" fmla="*/ 1344715 w 8030690"/>
              <a:gd name="connsiteY2" fmla="*/ 0 h 6858000"/>
              <a:gd name="connsiteX3" fmla="*/ 8030690 w 8030690"/>
              <a:gd name="connsiteY3" fmla="*/ 0 h 6858000"/>
              <a:gd name="connsiteX4" fmla="*/ 8030690 w 8030690"/>
              <a:gd name="connsiteY4" fmla="*/ 6858000 h 6858000"/>
              <a:gd name="connsiteX5" fmla="*/ 477746 w 8030690"/>
              <a:gd name="connsiteY5" fmla="*/ 6858000 h 6858000"/>
              <a:gd name="connsiteX6" fmla="*/ 477746 w 8030690"/>
              <a:gd name="connsiteY6" fmla="*/ 6858000 h 6858000"/>
              <a:gd name="connsiteX7" fmla="*/ 0 w 8030690"/>
              <a:gd name="connsiteY7" fmla="*/ 6858000 h 6858000"/>
              <a:gd name="connsiteX8" fmla="*/ 5883 w 8030690"/>
              <a:gd name="connsiteY8" fmla="*/ 6817538 h 6858000"/>
              <a:gd name="connsiteX9" fmla="*/ 23196 w 8030690"/>
              <a:gd name="connsiteY9" fmla="*/ 6698894 h 6858000"/>
              <a:gd name="connsiteX10" fmla="*/ 35298 w 8030690"/>
              <a:gd name="connsiteY10" fmla="*/ 6612483 h 6858000"/>
              <a:gd name="connsiteX11" fmla="*/ 48073 w 8030690"/>
              <a:gd name="connsiteY11" fmla="*/ 6509613 h 6858000"/>
              <a:gd name="connsiteX12" fmla="*/ 63369 w 8030690"/>
              <a:gd name="connsiteY12" fmla="*/ 6387541 h 6858000"/>
              <a:gd name="connsiteX13" fmla="*/ 79506 w 8030690"/>
              <a:gd name="connsiteY13" fmla="*/ 6252438 h 6858000"/>
              <a:gd name="connsiteX14" fmla="*/ 96483 w 8030690"/>
              <a:gd name="connsiteY14" fmla="*/ 6100191 h 6858000"/>
              <a:gd name="connsiteX15" fmla="*/ 114468 w 8030690"/>
              <a:gd name="connsiteY15" fmla="*/ 5934227 h 6858000"/>
              <a:gd name="connsiteX16" fmla="*/ 132454 w 8030690"/>
              <a:gd name="connsiteY16" fmla="*/ 5753862 h 6858000"/>
              <a:gd name="connsiteX17" fmla="*/ 150775 w 8030690"/>
              <a:gd name="connsiteY17" fmla="*/ 5561838 h 6858000"/>
              <a:gd name="connsiteX18" fmla="*/ 167752 w 8030690"/>
              <a:gd name="connsiteY18" fmla="*/ 5354726 h 6858000"/>
              <a:gd name="connsiteX19" fmla="*/ 184057 w 8030690"/>
              <a:gd name="connsiteY19" fmla="*/ 5138013 h 6858000"/>
              <a:gd name="connsiteX20" fmla="*/ 198849 w 8030690"/>
              <a:gd name="connsiteY20" fmla="*/ 4908956 h 6858000"/>
              <a:gd name="connsiteX21" fmla="*/ 212968 w 8030690"/>
              <a:gd name="connsiteY21" fmla="*/ 4670298 h 6858000"/>
              <a:gd name="connsiteX22" fmla="*/ 226248 w 8030690"/>
              <a:gd name="connsiteY22" fmla="*/ 4421352 h 6858000"/>
              <a:gd name="connsiteX23" fmla="*/ 230954 w 8030690"/>
              <a:gd name="connsiteY23" fmla="*/ 4293793 h 6858000"/>
              <a:gd name="connsiteX24" fmla="*/ 236165 w 8030690"/>
              <a:gd name="connsiteY24" fmla="*/ 4163491 h 6858000"/>
              <a:gd name="connsiteX25" fmla="*/ 241039 w 8030690"/>
              <a:gd name="connsiteY25" fmla="*/ 4031132 h 6858000"/>
              <a:gd name="connsiteX26" fmla="*/ 244233 w 8030690"/>
              <a:gd name="connsiteY26" fmla="*/ 3898087 h 6858000"/>
              <a:gd name="connsiteX27" fmla="*/ 247091 w 8030690"/>
              <a:gd name="connsiteY27" fmla="*/ 3762298 h 6858000"/>
              <a:gd name="connsiteX28" fmla="*/ 250116 w 8030690"/>
              <a:gd name="connsiteY28" fmla="*/ 3625138 h 6858000"/>
              <a:gd name="connsiteX29" fmla="*/ 252133 w 8030690"/>
              <a:gd name="connsiteY29" fmla="*/ 3485235 h 6858000"/>
              <a:gd name="connsiteX30" fmla="*/ 252133 w 8030690"/>
              <a:gd name="connsiteY30" fmla="*/ 3343960 h 6858000"/>
              <a:gd name="connsiteX31" fmla="*/ 253142 w 8030690"/>
              <a:gd name="connsiteY31" fmla="*/ 3201314 h 6858000"/>
              <a:gd name="connsiteX32" fmla="*/ 252133 w 8030690"/>
              <a:gd name="connsiteY32" fmla="*/ 3057296 h 6858000"/>
              <a:gd name="connsiteX33" fmla="*/ 250116 w 8030690"/>
              <a:gd name="connsiteY33" fmla="*/ 2911221 h 6858000"/>
              <a:gd name="connsiteX34" fmla="*/ 248267 w 8030690"/>
              <a:gd name="connsiteY34" fmla="*/ 2765145 h 6858000"/>
              <a:gd name="connsiteX35" fmla="*/ 244233 w 8030690"/>
              <a:gd name="connsiteY35" fmla="*/ 2617013 h 6858000"/>
              <a:gd name="connsiteX36" fmla="*/ 240031 w 8030690"/>
              <a:gd name="connsiteY36" fmla="*/ 2467508 h 6858000"/>
              <a:gd name="connsiteX37" fmla="*/ 235156 w 8030690"/>
              <a:gd name="connsiteY37" fmla="*/ 2318004 h 6858000"/>
              <a:gd name="connsiteX38" fmla="*/ 228265 w 8030690"/>
              <a:gd name="connsiteY38" fmla="*/ 2167128 h 6858000"/>
              <a:gd name="connsiteX39" fmla="*/ 220028 w 8030690"/>
              <a:gd name="connsiteY39" fmla="*/ 2014880 h 6858000"/>
              <a:gd name="connsiteX40" fmla="*/ 212128 w 8030690"/>
              <a:gd name="connsiteY40" fmla="*/ 1861947 h 6858000"/>
              <a:gd name="connsiteX41" fmla="*/ 202043 w 8030690"/>
              <a:gd name="connsiteY41" fmla="*/ 1709013 h 6858000"/>
              <a:gd name="connsiteX42" fmla="*/ 189940 w 8030690"/>
              <a:gd name="connsiteY42" fmla="*/ 1554023 h 6858000"/>
              <a:gd name="connsiteX43" fmla="*/ 177838 w 8030690"/>
              <a:gd name="connsiteY43" fmla="*/ 1401089 h 6858000"/>
              <a:gd name="connsiteX44" fmla="*/ 163886 w 8030690"/>
              <a:gd name="connsiteY44" fmla="*/ 1245413 h 6858000"/>
              <a:gd name="connsiteX45" fmla="*/ 148590 w 8030690"/>
              <a:gd name="connsiteY45" fmla="*/ 1089050 h 6858000"/>
              <a:gd name="connsiteX46" fmla="*/ 132454 w 8030690"/>
              <a:gd name="connsiteY46" fmla="*/ 934745 h 6858000"/>
              <a:gd name="connsiteX47" fmla="*/ 113628 w 8030690"/>
              <a:gd name="connsiteY47" fmla="*/ 778383 h 6858000"/>
              <a:gd name="connsiteX48" fmla="*/ 93457 w 8030690"/>
              <a:gd name="connsiteY48" fmla="*/ 622706 h 6858000"/>
              <a:gd name="connsiteX49" fmla="*/ 73454 w 8030690"/>
              <a:gd name="connsiteY49" fmla="*/ 466344 h 6858000"/>
              <a:gd name="connsiteX50" fmla="*/ 50090 w 8030690"/>
              <a:gd name="connsiteY50" fmla="*/ 310667 h 6858000"/>
              <a:gd name="connsiteX51" fmla="*/ 26222 w 8030690"/>
              <a:gd name="connsiteY51" fmla="*/ 15567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030690" h="6858000">
                <a:moveTo>
                  <a:pt x="1176" y="0"/>
                </a:moveTo>
                <a:lnTo>
                  <a:pt x="1344715" y="0"/>
                </a:lnTo>
                <a:lnTo>
                  <a:pt x="1344715" y="0"/>
                </a:lnTo>
                <a:lnTo>
                  <a:pt x="8030690" y="0"/>
                </a:lnTo>
                <a:lnTo>
                  <a:pt x="8030690" y="6858000"/>
                </a:lnTo>
                <a:lnTo>
                  <a:pt x="477746" y="6858000"/>
                </a:lnTo>
                <a:lnTo>
                  <a:pt x="477746" y="6858000"/>
                </a:lnTo>
                <a:lnTo>
                  <a:pt x="0" y="6858000"/>
                </a:lnTo>
                <a:lnTo>
                  <a:pt x="5883" y="6817538"/>
                </a:lnTo>
                <a:lnTo>
                  <a:pt x="23196" y="6698894"/>
                </a:lnTo>
                <a:lnTo>
                  <a:pt x="35298" y="6612483"/>
                </a:lnTo>
                <a:lnTo>
                  <a:pt x="48073" y="6509613"/>
                </a:lnTo>
                <a:lnTo>
                  <a:pt x="63369" y="6387541"/>
                </a:lnTo>
                <a:lnTo>
                  <a:pt x="79506" y="6252438"/>
                </a:lnTo>
                <a:lnTo>
                  <a:pt x="96483" y="6100191"/>
                </a:lnTo>
                <a:lnTo>
                  <a:pt x="114468" y="5934227"/>
                </a:lnTo>
                <a:lnTo>
                  <a:pt x="132454" y="5753862"/>
                </a:lnTo>
                <a:lnTo>
                  <a:pt x="150775" y="5561838"/>
                </a:lnTo>
                <a:lnTo>
                  <a:pt x="167752" y="5354726"/>
                </a:lnTo>
                <a:lnTo>
                  <a:pt x="184057" y="5138013"/>
                </a:lnTo>
                <a:lnTo>
                  <a:pt x="198849" y="4908956"/>
                </a:lnTo>
                <a:lnTo>
                  <a:pt x="212968" y="4670298"/>
                </a:lnTo>
                <a:lnTo>
                  <a:pt x="226248" y="4421352"/>
                </a:lnTo>
                <a:lnTo>
                  <a:pt x="230954" y="4293793"/>
                </a:lnTo>
                <a:lnTo>
                  <a:pt x="236165" y="4163491"/>
                </a:lnTo>
                <a:lnTo>
                  <a:pt x="241039" y="4031132"/>
                </a:lnTo>
                <a:lnTo>
                  <a:pt x="244233" y="3898087"/>
                </a:lnTo>
                <a:lnTo>
                  <a:pt x="247091" y="3762298"/>
                </a:lnTo>
                <a:lnTo>
                  <a:pt x="250116" y="3625138"/>
                </a:lnTo>
                <a:lnTo>
                  <a:pt x="252133" y="3485235"/>
                </a:lnTo>
                <a:lnTo>
                  <a:pt x="252133" y="3343960"/>
                </a:lnTo>
                <a:lnTo>
                  <a:pt x="253142" y="3201314"/>
                </a:lnTo>
                <a:lnTo>
                  <a:pt x="252133" y="3057296"/>
                </a:lnTo>
                <a:lnTo>
                  <a:pt x="250116" y="2911221"/>
                </a:lnTo>
                <a:lnTo>
                  <a:pt x="248267" y="2765145"/>
                </a:lnTo>
                <a:lnTo>
                  <a:pt x="244233" y="2617013"/>
                </a:lnTo>
                <a:lnTo>
                  <a:pt x="240031" y="2467508"/>
                </a:lnTo>
                <a:lnTo>
                  <a:pt x="235156" y="2318004"/>
                </a:lnTo>
                <a:lnTo>
                  <a:pt x="228265" y="2167128"/>
                </a:lnTo>
                <a:lnTo>
                  <a:pt x="220028" y="2014880"/>
                </a:lnTo>
                <a:lnTo>
                  <a:pt x="212128" y="1861947"/>
                </a:lnTo>
                <a:lnTo>
                  <a:pt x="202043" y="1709013"/>
                </a:lnTo>
                <a:lnTo>
                  <a:pt x="189940" y="1554023"/>
                </a:lnTo>
                <a:lnTo>
                  <a:pt x="177838" y="1401089"/>
                </a:lnTo>
                <a:lnTo>
                  <a:pt x="163886" y="1245413"/>
                </a:lnTo>
                <a:lnTo>
                  <a:pt x="148590" y="1089050"/>
                </a:lnTo>
                <a:lnTo>
                  <a:pt x="132454" y="934745"/>
                </a:lnTo>
                <a:lnTo>
                  <a:pt x="113628" y="778383"/>
                </a:lnTo>
                <a:lnTo>
                  <a:pt x="93457" y="622706"/>
                </a:lnTo>
                <a:lnTo>
                  <a:pt x="73454" y="466344"/>
                </a:lnTo>
                <a:lnTo>
                  <a:pt x="50090" y="310667"/>
                </a:lnTo>
                <a:lnTo>
                  <a:pt x="26222" y="15567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11">
            <a:extLst>
              <a:ext uri="{FF2B5EF4-FFF2-40B4-BE49-F238E27FC236}">
                <a16:creationId xmlns:a16="http://schemas.microsoft.com/office/drawing/2014/main" id="{481E0C28-CB2F-425F-98C5-AF23B9B70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4811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p:nvSpPr>
          <p:cNvPr id="26" name="Rectangle 25">
            <a:extLst>
              <a:ext uri="{FF2B5EF4-FFF2-40B4-BE49-F238E27FC236}">
                <a16:creationId xmlns:a16="http://schemas.microsoft.com/office/drawing/2014/main" id="{2DB2879C-F0B1-4195-A323-E97B6065A7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16" name="Content Placeholder 2">
            <a:extLst>
              <a:ext uri="{FF2B5EF4-FFF2-40B4-BE49-F238E27FC236}">
                <a16:creationId xmlns:a16="http://schemas.microsoft.com/office/drawing/2014/main" id="{35CEB6A4-2FEF-924F-1F62-CD7095AE8143}"/>
              </a:ext>
            </a:extLst>
          </p:cNvPr>
          <p:cNvGraphicFramePr>
            <a:graphicFrameLocks noGrp="1"/>
          </p:cNvGraphicFramePr>
          <p:nvPr>
            <p:ph idx="1"/>
            <p:extLst>
              <p:ext uri="{D42A27DB-BD31-4B8C-83A1-F6EECF244321}">
                <p14:modId xmlns:p14="http://schemas.microsoft.com/office/powerpoint/2010/main" val="751368859"/>
              </p:ext>
            </p:extLst>
          </p:nvPr>
        </p:nvGraphicFramePr>
        <p:xfrm>
          <a:off x="5048250" y="1447800"/>
          <a:ext cx="649605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671947"/>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CB207-EAA4-507E-4B1C-2886E83E4C21}"/>
              </a:ext>
            </a:extLst>
          </p:cNvPr>
          <p:cNvSpPr>
            <a:spLocks noGrp="1"/>
          </p:cNvSpPr>
          <p:nvPr>
            <p:ph type="title"/>
          </p:nvPr>
        </p:nvSpPr>
        <p:spPr>
          <a:xfrm>
            <a:off x="6094405" y="609601"/>
            <a:ext cx="4421192" cy="1641986"/>
          </a:xfrm>
        </p:spPr>
        <p:txBody>
          <a:bodyPr>
            <a:normAutofit/>
          </a:bodyPr>
          <a:lstStyle/>
          <a:p>
            <a:r>
              <a:rPr lang="en-US" b="1" dirty="0">
                <a:effectLst>
                  <a:outerShdw blurRad="38100" dist="38100" dir="2700000" algn="tl">
                    <a:srgbClr val="000000">
                      <a:alpha val="43137"/>
                    </a:srgbClr>
                  </a:outerShdw>
                </a:effectLst>
              </a:rPr>
              <a:t>Jesus Dead was the Only Way</a:t>
            </a:r>
          </a:p>
        </p:txBody>
      </p:sp>
      <p:pic>
        <p:nvPicPr>
          <p:cNvPr id="5" name="Content Placeholder 4" descr="A hand holding a nail&#10;&#10;Description automatically generated">
            <a:extLst>
              <a:ext uri="{FF2B5EF4-FFF2-40B4-BE49-F238E27FC236}">
                <a16:creationId xmlns:a16="http://schemas.microsoft.com/office/drawing/2014/main" id="{078671E8-507C-F0EC-4728-4FF38628CDC3}"/>
              </a:ext>
            </a:extLst>
          </p:cNvPr>
          <p:cNvPicPr>
            <a:picLocks noChangeAspect="1"/>
          </p:cNvPicPr>
          <p:nvPr/>
        </p:nvPicPr>
        <p:blipFill rotWithShape="1">
          <a:blip r:embed="rId3">
            <a:extLst>
              <a:ext uri="{28A0092B-C50C-407E-A947-70E740481C1C}">
                <a14:useLocalDpi xmlns:a14="http://schemas.microsoft.com/office/drawing/2010/main" val="0"/>
              </a:ext>
            </a:extLst>
          </a:blip>
          <a:srcRect t="7610" b="12775"/>
          <a:stretch/>
        </p:blipFill>
        <p:spPr>
          <a:xfrm>
            <a:off x="-2" y="10"/>
            <a:ext cx="6094407" cy="6857990"/>
          </a:xfrm>
          <a:prstGeom prst="rect">
            <a:avLst/>
          </a:prstGeom>
          <a:effectLst>
            <a:outerShdw blurRad="50800" dist="38100" algn="l" rotWithShape="0">
              <a:prstClr val="black">
                <a:alpha val="40000"/>
              </a:prstClr>
            </a:outerShdw>
          </a:effectLst>
        </p:spPr>
      </p:pic>
      <p:sp>
        <p:nvSpPr>
          <p:cNvPr id="9" name="Content Placeholder 8">
            <a:extLst>
              <a:ext uri="{FF2B5EF4-FFF2-40B4-BE49-F238E27FC236}">
                <a16:creationId xmlns:a16="http://schemas.microsoft.com/office/drawing/2014/main" id="{42D64649-A694-75EC-B75D-794EB41BA07E}"/>
              </a:ext>
            </a:extLst>
          </p:cNvPr>
          <p:cNvSpPr>
            <a:spLocks noGrp="1"/>
          </p:cNvSpPr>
          <p:nvPr>
            <p:ph idx="1"/>
          </p:nvPr>
        </p:nvSpPr>
        <p:spPr>
          <a:xfrm>
            <a:off x="6307494" y="2438400"/>
            <a:ext cx="5884506" cy="3809999"/>
          </a:xfrm>
        </p:spPr>
        <p:txBody>
          <a:bodyPr>
            <a:normAutofit lnSpcReduction="10000"/>
          </a:bodyPr>
          <a:lstStyle/>
          <a:p>
            <a:pPr marL="0" indent="0" algn="ctr">
              <a:buNone/>
            </a:pPr>
            <a:r>
              <a:rPr lang="en-US" sz="3200" b="1" i="0" dirty="0">
                <a:effectLst>
                  <a:outerShdw blurRad="38100" dist="38100" dir="2700000" algn="tl">
                    <a:srgbClr val="000000">
                      <a:alpha val="43137"/>
                    </a:srgbClr>
                  </a:outerShdw>
                </a:effectLst>
                <a:latin typeface="+mn-lt"/>
              </a:rPr>
              <a:t>Matthew 26:39</a:t>
            </a:r>
          </a:p>
          <a:p>
            <a:r>
              <a:rPr lang="en-US" sz="3200" b="1" i="0" dirty="0">
                <a:effectLst>
                  <a:outerShdw blurRad="38100" dist="38100" dir="2700000" algn="tl">
                    <a:srgbClr val="000000">
                      <a:alpha val="43137"/>
                    </a:srgbClr>
                  </a:outerShdw>
                </a:effectLst>
                <a:latin typeface="+mn-lt"/>
              </a:rPr>
              <a:t>And he went a little farther, and fell on his face, and prayed, saying, O my Father, if it be possible, let this cup pass from me: nevertheless not as I will, but as thou wilt.</a:t>
            </a:r>
            <a:endParaRPr lang="en-US" sz="3200" b="1" dirty="0">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1169361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pic>
        <p:nvPicPr>
          <p:cNvPr id="27" name="Picture 26">
            <a:extLst>
              <a:ext uri="{FF2B5EF4-FFF2-40B4-BE49-F238E27FC236}">
                <a16:creationId xmlns:a16="http://schemas.microsoft.com/office/drawing/2014/main" id="{73B88195-8D9E-4359-A86C-9456C469F7C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28" name="Picture 27">
            <a:extLst>
              <a:ext uri="{FF2B5EF4-FFF2-40B4-BE49-F238E27FC236}">
                <a16:creationId xmlns:a16="http://schemas.microsoft.com/office/drawing/2014/main" id="{03EC48BD-A960-4717-BC76-7E4C982250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29" name="Oval 28">
            <a:extLst>
              <a:ext uri="{FF2B5EF4-FFF2-40B4-BE49-F238E27FC236}">
                <a16:creationId xmlns:a16="http://schemas.microsoft.com/office/drawing/2014/main" id="{7A00717A-7D3C-456B-A779-9D06388782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30" name="Picture 29">
            <a:extLst>
              <a:ext uri="{FF2B5EF4-FFF2-40B4-BE49-F238E27FC236}">
                <a16:creationId xmlns:a16="http://schemas.microsoft.com/office/drawing/2014/main" id="{EEB0E133-CF2F-4AD3-ACA6-03E91BB603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31" name="Picture 30">
            <a:extLst>
              <a:ext uri="{FF2B5EF4-FFF2-40B4-BE49-F238E27FC236}">
                <a16:creationId xmlns:a16="http://schemas.microsoft.com/office/drawing/2014/main" id="{6CD94893-A2D1-401B-A469-D34E425DCE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32" name="Rectangle 31">
            <a:extLst>
              <a:ext uri="{FF2B5EF4-FFF2-40B4-BE49-F238E27FC236}">
                <a16:creationId xmlns:a16="http://schemas.microsoft.com/office/drawing/2014/main" id="{546E6246-28E6-4A2D-B924-24539B8C6C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useBgFill="1">
        <p:nvSpPr>
          <p:cNvPr id="33" name="Rectangle 32">
            <a:extLst>
              <a:ext uri="{FF2B5EF4-FFF2-40B4-BE49-F238E27FC236}">
                <a16:creationId xmlns:a16="http://schemas.microsoft.com/office/drawing/2014/main" id="{C28D0172-F2E0-4763-9C35-F022664959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
            <a:ext cx="12191695" cy="47307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DF6FB2B2-CE21-407F-B22E-302DADC2C3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55533"/>
            <a:ext cx="12192000" cy="2802467"/>
          </a:xfrm>
          <a:custGeom>
            <a:avLst/>
            <a:gdLst>
              <a:gd name="connsiteX0" fmla="*/ 1 w 12192000"/>
              <a:gd name="connsiteY0" fmla="*/ 0 h 2802467"/>
              <a:gd name="connsiteX1" fmla="*/ 71932 w 12192000"/>
              <a:gd name="connsiteY1" fmla="*/ 12261 h 2802467"/>
              <a:gd name="connsiteX2" fmla="*/ 282848 w 12192000"/>
              <a:gd name="connsiteY2" fmla="*/ 48342 h 2802467"/>
              <a:gd name="connsiteX3" fmla="*/ 436464 w 12192000"/>
              <a:gd name="connsiteY3" fmla="*/ 73565 h 2802467"/>
              <a:gd name="connsiteX4" fmla="*/ 619339 w 12192000"/>
              <a:gd name="connsiteY4" fmla="*/ 100188 h 2802467"/>
              <a:gd name="connsiteX5" fmla="*/ 836351 w 12192000"/>
              <a:gd name="connsiteY5" fmla="*/ 132066 h 2802467"/>
              <a:gd name="connsiteX6" fmla="*/ 1076528 w 12192000"/>
              <a:gd name="connsiteY6" fmla="*/ 165696 h 2802467"/>
              <a:gd name="connsiteX7" fmla="*/ 1347183 w 12192000"/>
              <a:gd name="connsiteY7" fmla="*/ 201077 h 2802467"/>
              <a:gd name="connsiteX8" fmla="*/ 1642223 w 12192000"/>
              <a:gd name="connsiteY8" fmla="*/ 238560 h 2802467"/>
              <a:gd name="connsiteX9" fmla="*/ 1962864 w 12192000"/>
              <a:gd name="connsiteY9" fmla="*/ 276043 h 2802467"/>
              <a:gd name="connsiteX10" fmla="*/ 2304232 w 12192000"/>
              <a:gd name="connsiteY10" fmla="*/ 314226 h 2802467"/>
              <a:gd name="connsiteX11" fmla="*/ 2672421 w 12192000"/>
              <a:gd name="connsiteY11" fmla="*/ 349608 h 2802467"/>
              <a:gd name="connsiteX12" fmla="*/ 3057678 w 12192000"/>
              <a:gd name="connsiteY12" fmla="*/ 383587 h 2802467"/>
              <a:gd name="connsiteX13" fmla="*/ 3464881 w 12192000"/>
              <a:gd name="connsiteY13" fmla="*/ 414415 h 2802467"/>
              <a:gd name="connsiteX14" fmla="*/ 3889152 w 12192000"/>
              <a:gd name="connsiteY14" fmla="*/ 443840 h 2802467"/>
              <a:gd name="connsiteX15" fmla="*/ 4331710 w 12192000"/>
              <a:gd name="connsiteY15" fmla="*/ 471515 h 2802467"/>
              <a:gd name="connsiteX16" fmla="*/ 4558476 w 12192000"/>
              <a:gd name="connsiteY16" fmla="*/ 481323 h 2802467"/>
              <a:gd name="connsiteX17" fmla="*/ 4790118 w 12192000"/>
              <a:gd name="connsiteY17" fmla="*/ 492183 h 2802467"/>
              <a:gd name="connsiteX18" fmla="*/ 5025418 w 12192000"/>
              <a:gd name="connsiteY18" fmla="*/ 502342 h 2802467"/>
              <a:gd name="connsiteX19" fmla="*/ 5261937 w 12192000"/>
              <a:gd name="connsiteY19" fmla="*/ 508998 h 2802467"/>
              <a:gd name="connsiteX20" fmla="*/ 5503332 w 12192000"/>
              <a:gd name="connsiteY20" fmla="*/ 514953 h 2802467"/>
              <a:gd name="connsiteX21" fmla="*/ 5747166 w 12192000"/>
              <a:gd name="connsiteY21" fmla="*/ 521259 h 2802467"/>
              <a:gd name="connsiteX22" fmla="*/ 5995877 w 12192000"/>
              <a:gd name="connsiteY22" fmla="*/ 525462 h 2802467"/>
              <a:gd name="connsiteX23" fmla="*/ 6247026 w 12192000"/>
              <a:gd name="connsiteY23" fmla="*/ 525462 h 2802467"/>
              <a:gd name="connsiteX24" fmla="*/ 6500613 w 12192000"/>
              <a:gd name="connsiteY24" fmla="*/ 527564 h 2802467"/>
              <a:gd name="connsiteX25" fmla="*/ 6756639 w 12192000"/>
              <a:gd name="connsiteY25" fmla="*/ 525462 h 2802467"/>
              <a:gd name="connsiteX26" fmla="*/ 7016322 w 12192000"/>
              <a:gd name="connsiteY26" fmla="*/ 521259 h 2802467"/>
              <a:gd name="connsiteX27" fmla="*/ 7276005 w 12192000"/>
              <a:gd name="connsiteY27" fmla="*/ 517405 h 2802467"/>
              <a:gd name="connsiteX28" fmla="*/ 7539345 w 12192000"/>
              <a:gd name="connsiteY28" fmla="*/ 508998 h 2802467"/>
              <a:gd name="connsiteX29" fmla="*/ 7805124 w 12192000"/>
              <a:gd name="connsiteY29" fmla="*/ 500240 h 2802467"/>
              <a:gd name="connsiteX30" fmla="*/ 8070903 w 12192000"/>
              <a:gd name="connsiteY30" fmla="*/ 490081 h 2802467"/>
              <a:gd name="connsiteX31" fmla="*/ 8339121 w 12192000"/>
              <a:gd name="connsiteY31" fmla="*/ 475719 h 2802467"/>
              <a:gd name="connsiteX32" fmla="*/ 8609776 w 12192000"/>
              <a:gd name="connsiteY32" fmla="*/ 458553 h 2802467"/>
              <a:gd name="connsiteX33" fmla="*/ 8881651 w 12192000"/>
              <a:gd name="connsiteY33" fmla="*/ 442089 h 2802467"/>
              <a:gd name="connsiteX34" fmla="*/ 9153526 w 12192000"/>
              <a:gd name="connsiteY34" fmla="*/ 421070 h 2802467"/>
              <a:gd name="connsiteX35" fmla="*/ 9429058 w 12192000"/>
              <a:gd name="connsiteY35" fmla="*/ 395848 h 2802467"/>
              <a:gd name="connsiteX36" fmla="*/ 9700933 w 12192000"/>
              <a:gd name="connsiteY36" fmla="*/ 370626 h 2802467"/>
              <a:gd name="connsiteX37" fmla="*/ 9977684 w 12192000"/>
              <a:gd name="connsiteY37" fmla="*/ 341550 h 2802467"/>
              <a:gd name="connsiteX38" fmla="*/ 10255655 w 12192000"/>
              <a:gd name="connsiteY38" fmla="*/ 309672 h 2802467"/>
              <a:gd name="connsiteX39" fmla="*/ 10529968 w 12192000"/>
              <a:gd name="connsiteY39" fmla="*/ 276043 h 2802467"/>
              <a:gd name="connsiteX40" fmla="*/ 10807939 w 12192000"/>
              <a:gd name="connsiteY40" fmla="*/ 236808 h 2802467"/>
              <a:gd name="connsiteX41" fmla="*/ 11084690 w 12192000"/>
              <a:gd name="connsiteY41" fmla="*/ 194771 h 2802467"/>
              <a:gd name="connsiteX42" fmla="*/ 11362661 w 12192000"/>
              <a:gd name="connsiteY42" fmla="*/ 153085 h 2802467"/>
              <a:gd name="connsiteX43" fmla="*/ 11639412 w 12192000"/>
              <a:gd name="connsiteY43" fmla="*/ 104392 h 2802467"/>
              <a:gd name="connsiteX44" fmla="*/ 11914945 w 12192000"/>
              <a:gd name="connsiteY44" fmla="*/ 54648 h 2802467"/>
              <a:gd name="connsiteX45" fmla="*/ 12191696 w 12192000"/>
              <a:gd name="connsiteY45" fmla="*/ 2452 h 2802467"/>
              <a:gd name="connsiteX46" fmla="*/ 12191696 w 12192000"/>
              <a:gd name="connsiteY46" fmla="*/ 2236410 h 2802467"/>
              <a:gd name="connsiteX47" fmla="*/ 12192000 w 12192000"/>
              <a:gd name="connsiteY47" fmla="*/ 2236410 h 2802467"/>
              <a:gd name="connsiteX48" fmla="*/ 12192000 w 12192000"/>
              <a:gd name="connsiteY48" fmla="*/ 2802467 h 2802467"/>
              <a:gd name="connsiteX49" fmla="*/ 12191696 w 12192000"/>
              <a:gd name="connsiteY49" fmla="*/ 2802467 h 2802467"/>
              <a:gd name="connsiteX50" fmla="*/ 0 w 12192000"/>
              <a:gd name="connsiteY50" fmla="*/ 2802467 h 2802467"/>
              <a:gd name="connsiteX51" fmla="*/ 0 w 12192000"/>
              <a:gd name="connsiteY51" fmla="*/ 2236410 h 2802467"/>
              <a:gd name="connsiteX52" fmla="*/ 1 w 12192000"/>
              <a:gd name="connsiteY52" fmla="*/ 2236410 h 2802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2192000" h="2802467">
                <a:moveTo>
                  <a:pt x="1" y="0"/>
                </a:moveTo>
                <a:lnTo>
                  <a:pt x="71932" y="12261"/>
                </a:lnTo>
                <a:lnTo>
                  <a:pt x="282848" y="48342"/>
                </a:lnTo>
                <a:lnTo>
                  <a:pt x="436464" y="73565"/>
                </a:lnTo>
                <a:lnTo>
                  <a:pt x="619339" y="100188"/>
                </a:lnTo>
                <a:lnTo>
                  <a:pt x="836351" y="132066"/>
                </a:lnTo>
                <a:lnTo>
                  <a:pt x="1076528" y="165696"/>
                </a:lnTo>
                <a:lnTo>
                  <a:pt x="1347183" y="201077"/>
                </a:lnTo>
                <a:lnTo>
                  <a:pt x="1642223" y="238560"/>
                </a:lnTo>
                <a:lnTo>
                  <a:pt x="1962864" y="276043"/>
                </a:lnTo>
                <a:lnTo>
                  <a:pt x="2304232" y="314226"/>
                </a:lnTo>
                <a:lnTo>
                  <a:pt x="2672421" y="349608"/>
                </a:lnTo>
                <a:lnTo>
                  <a:pt x="3057678" y="383587"/>
                </a:lnTo>
                <a:lnTo>
                  <a:pt x="3464881" y="414415"/>
                </a:lnTo>
                <a:lnTo>
                  <a:pt x="3889152" y="443840"/>
                </a:lnTo>
                <a:lnTo>
                  <a:pt x="4331710" y="471515"/>
                </a:lnTo>
                <a:lnTo>
                  <a:pt x="4558476" y="481323"/>
                </a:lnTo>
                <a:lnTo>
                  <a:pt x="4790118" y="492183"/>
                </a:lnTo>
                <a:lnTo>
                  <a:pt x="5025418" y="502342"/>
                </a:lnTo>
                <a:lnTo>
                  <a:pt x="5261937" y="508998"/>
                </a:lnTo>
                <a:lnTo>
                  <a:pt x="5503332" y="514953"/>
                </a:lnTo>
                <a:lnTo>
                  <a:pt x="5747166" y="521259"/>
                </a:lnTo>
                <a:lnTo>
                  <a:pt x="5995877" y="525462"/>
                </a:lnTo>
                <a:lnTo>
                  <a:pt x="6247026" y="525462"/>
                </a:lnTo>
                <a:lnTo>
                  <a:pt x="6500613" y="527564"/>
                </a:lnTo>
                <a:lnTo>
                  <a:pt x="6756639" y="525462"/>
                </a:lnTo>
                <a:lnTo>
                  <a:pt x="7016322" y="521259"/>
                </a:lnTo>
                <a:lnTo>
                  <a:pt x="7276005" y="517405"/>
                </a:lnTo>
                <a:lnTo>
                  <a:pt x="7539345" y="508998"/>
                </a:lnTo>
                <a:lnTo>
                  <a:pt x="7805124" y="500240"/>
                </a:lnTo>
                <a:lnTo>
                  <a:pt x="8070903" y="490081"/>
                </a:lnTo>
                <a:lnTo>
                  <a:pt x="8339121" y="475719"/>
                </a:lnTo>
                <a:lnTo>
                  <a:pt x="8609776" y="458553"/>
                </a:lnTo>
                <a:lnTo>
                  <a:pt x="8881651" y="442089"/>
                </a:lnTo>
                <a:lnTo>
                  <a:pt x="9153526" y="421070"/>
                </a:lnTo>
                <a:lnTo>
                  <a:pt x="9429058" y="395848"/>
                </a:lnTo>
                <a:lnTo>
                  <a:pt x="9700933" y="370626"/>
                </a:lnTo>
                <a:lnTo>
                  <a:pt x="9977684" y="341550"/>
                </a:lnTo>
                <a:lnTo>
                  <a:pt x="10255655" y="309672"/>
                </a:lnTo>
                <a:lnTo>
                  <a:pt x="10529968" y="276043"/>
                </a:lnTo>
                <a:lnTo>
                  <a:pt x="10807939" y="236808"/>
                </a:lnTo>
                <a:lnTo>
                  <a:pt x="11084690" y="194771"/>
                </a:lnTo>
                <a:lnTo>
                  <a:pt x="11362661" y="153085"/>
                </a:lnTo>
                <a:lnTo>
                  <a:pt x="11639412" y="104392"/>
                </a:lnTo>
                <a:lnTo>
                  <a:pt x="11914945" y="54648"/>
                </a:lnTo>
                <a:lnTo>
                  <a:pt x="12191696" y="2452"/>
                </a:lnTo>
                <a:lnTo>
                  <a:pt x="12191696" y="2236410"/>
                </a:lnTo>
                <a:lnTo>
                  <a:pt x="12192000" y="2236410"/>
                </a:lnTo>
                <a:lnTo>
                  <a:pt x="12192000" y="2802467"/>
                </a:lnTo>
                <a:lnTo>
                  <a:pt x="12191696" y="2802467"/>
                </a:lnTo>
                <a:lnTo>
                  <a:pt x="0" y="2802467"/>
                </a:lnTo>
                <a:lnTo>
                  <a:pt x="0" y="2236410"/>
                </a:lnTo>
                <a:lnTo>
                  <a:pt x="1" y="2236410"/>
                </a:lnTo>
                <a:close/>
              </a:path>
            </a:pathLst>
          </a:cu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35" name="Freeform 16">
            <a:extLst>
              <a:ext uri="{FF2B5EF4-FFF2-40B4-BE49-F238E27FC236}">
                <a16:creationId xmlns:a16="http://schemas.microsoft.com/office/drawing/2014/main" id="{9F2851FB-E841-4509-8A6D-A416376EA3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3753695"/>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tx1">
              <a:alpha val="20000"/>
            </a:schemeClr>
          </a:solidFill>
          <a:ln>
            <a:noFill/>
          </a:ln>
        </p:spPr>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E4B1794D-10FC-CC9A-858A-4AF07B2E3817}"/>
              </a:ext>
            </a:extLst>
          </p:cNvPr>
          <p:cNvSpPr>
            <a:spLocks noGrp="1"/>
          </p:cNvSpPr>
          <p:nvPr>
            <p:ph type="title"/>
          </p:nvPr>
        </p:nvSpPr>
        <p:spPr>
          <a:xfrm>
            <a:off x="965505" y="623571"/>
            <a:ext cx="10260990" cy="3523885"/>
          </a:xfrm>
        </p:spPr>
        <p:txBody>
          <a:bodyPr vert="horz" lIns="91440" tIns="45720" rIns="91440" bIns="45720" rtlCol="0" anchor="b">
            <a:normAutofit/>
          </a:bodyPr>
          <a:lstStyle/>
          <a:p>
            <a:pPr lvl="0" algn="ctr"/>
            <a:r>
              <a:rPr lang="en-US" sz="8800" b="1" i="0" dirty="0">
                <a:effectLst>
                  <a:outerShdw blurRad="38100" dist="38100" dir="2700000" algn="tl">
                    <a:srgbClr val="000000">
                      <a:alpha val="43137"/>
                    </a:srgbClr>
                  </a:outerShdw>
                </a:effectLst>
              </a:rPr>
              <a:t>Application</a:t>
            </a:r>
          </a:p>
        </p:txBody>
      </p:sp>
    </p:spTree>
    <p:extLst>
      <p:ext uri="{BB962C8B-B14F-4D97-AF65-F5344CB8AC3E}">
        <p14:creationId xmlns:p14="http://schemas.microsoft.com/office/powerpoint/2010/main" val="2254914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14ECA-9E1D-6DE1-90C3-783842BDC5BB}"/>
              </a:ext>
            </a:extLst>
          </p:cNvPr>
          <p:cNvSpPr>
            <a:spLocks noGrp="1"/>
          </p:cNvSpPr>
          <p:nvPr>
            <p:ph type="title"/>
          </p:nvPr>
        </p:nvSpPr>
        <p:spPr/>
        <p:txBody>
          <a:bodyPr/>
          <a:lstStyle/>
          <a:p>
            <a:r>
              <a:rPr lang="en-US" sz="4800" b="1" dirty="0">
                <a:effectLst>
                  <a:outerShdw blurRad="38100" dist="38100" dir="2700000" algn="tl">
                    <a:srgbClr val="000000">
                      <a:alpha val="43137"/>
                    </a:srgbClr>
                  </a:outerShdw>
                </a:effectLst>
              </a:rPr>
              <a:t>What Can we do?</a:t>
            </a:r>
          </a:p>
        </p:txBody>
      </p:sp>
      <p:graphicFrame>
        <p:nvGraphicFramePr>
          <p:cNvPr id="5" name="Content Placeholder 2">
            <a:extLst>
              <a:ext uri="{FF2B5EF4-FFF2-40B4-BE49-F238E27FC236}">
                <a16:creationId xmlns:a16="http://schemas.microsoft.com/office/drawing/2014/main" id="{363B3E7C-59FD-048B-983D-B3C291CFFD85}"/>
              </a:ext>
            </a:extLst>
          </p:cNvPr>
          <p:cNvGraphicFramePr>
            <a:graphicFrameLocks noGrp="1"/>
          </p:cNvGraphicFramePr>
          <p:nvPr>
            <p:ph idx="1"/>
            <p:extLst>
              <p:ext uri="{D42A27DB-BD31-4B8C-83A1-F6EECF244321}">
                <p14:modId xmlns:p14="http://schemas.microsoft.com/office/powerpoint/2010/main" val="2044447847"/>
              </p:ext>
            </p:extLst>
          </p:nvPr>
        </p:nvGraphicFramePr>
        <p:xfrm>
          <a:off x="335902" y="1853248"/>
          <a:ext cx="11579290" cy="45520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8584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E3F4E1-B084-4FFF-9627-13782BE0B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75990B-D886-7DFE-23A8-4B3E453ADB1F}"/>
              </a:ext>
            </a:extLst>
          </p:cNvPr>
          <p:cNvSpPr>
            <a:spLocks noGrp="1"/>
          </p:cNvSpPr>
          <p:nvPr>
            <p:ph type="title"/>
          </p:nvPr>
        </p:nvSpPr>
        <p:spPr>
          <a:xfrm>
            <a:off x="643855" y="1447800"/>
            <a:ext cx="3108626" cy="4572000"/>
          </a:xfrm>
        </p:spPr>
        <p:txBody>
          <a:bodyPr anchor="ctr">
            <a:normAutofit/>
          </a:bodyPr>
          <a:lstStyle/>
          <a:p>
            <a:r>
              <a:rPr lang="en-US" sz="4800" b="1" dirty="0">
                <a:solidFill>
                  <a:srgbClr val="EBEBEB"/>
                </a:solidFill>
                <a:effectLst>
                  <a:outerShdw blurRad="38100" dist="38100" dir="2700000" algn="tl">
                    <a:srgbClr val="000000">
                      <a:alpha val="43137"/>
                    </a:srgbClr>
                  </a:outerShdw>
                </a:effectLst>
              </a:rPr>
              <a:t>Objective</a:t>
            </a:r>
            <a:endParaRPr lang="en-US" sz="3200" b="1" dirty="0">
              <a:solidFill>
                <a:srgbClr val="EBEBEB"/>
              </a:solidFill>
              <a:effectLst>
                <a:outerShdw blurRad="38100" dist="38100" dir="2700000" algn="tl">
                  <a:srgbClr val="000000">
                    <a:alpha val="43137"/>
                  </a:srgbClr>
                </a:outerShdw>
              </a:effectLst>
            </a:endParaRPr>
          </a:p>
        </p:txBody>
      </p:sp>
      <p:sp>
        <p:nvSpPr>
          <p:cNvPr id="11" name="Freeform: Shape 10">
            <a:extLst>
              <a:ext uri="{FF2B5EF4-FFF2-40B4-BE49-F238E27FC236}">
                <a16:creationId xmlns:a16="http://schemas.microsoft.com/office/drawing/2014/main" id="{1F8051AB-C2F8-461F-812A-3E58862141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61310" y="0"/>
            <a:ext cx="8030690" cy="6858000"/>
          </a:xfrm>
          <a:custGeom>
            <a:avLst/>
            <a:gdLst>
              <a:gd name="connsiteX0" fmla="*/ 1176 w 8030690"/>
              <a:gd name="connsiteY0" fmla="*/ 0 h 6858000"/>
              <a:gd name="connsiteX1" fmla="*/ 1344715 w 8030690"/>
              <a:gd name="connsiteY1" fmla="*/ 0 h 6858000"/>
              <a:gd name="connsiteX2" fmla="*/ 1344715 w 8030690"/>
              <a:gd name="connsiteY2" fmla="*/ 0 h 6858000"/>
              <a:gd name="connsiteX3" fmla="*/ 8030690 w 8030690"/>
              <a:gd name="connsiteY3" fmla="*/ 0 h 6858000"/>
              <a:gd name="connsiteX4" fmla="*/ 8030690 w 8030690"/>
              <a:gd name="connsiteY4" fmla="*/ 6858000 h 6858000"/>
              <a:gd name="connsiteX5" fmla="*/ 477746 w 8030690"/>
              <a:gd name="connsiteY5" fmla="*/ 6858000 h 6858000"/>
              <a:gd name="connsiteX6" fmla="*/ 477746 w 8030690"/>
              <a:gd name="connsiteY6" fmla="*/ 6858000 h 6858000"/>
              <a:gd name="connsiteX7" fmla="*/ 0 w 8030690"/>
              <a:gd name="connsiteY7" fmla="*/ 6858000 h 6858000"/>
              <a:gd name="connsiteX8" fmla="*/ 5883 w 8030690"/>
              <a:gd name="connsiteY8" fmla="*/ 6817538 h 6858000"/>
              <a:gd name="connsiteX9" fmla="*/ 23196 w 8030690"/>
              <a:gd name="connsiteY9" fmla="*/ 6698894 h 6858000"/>
              <a:gd name="connsiteX10" fmla="*/ 35298 w 8030690"/>
              <a:gd name="connsiteY10" fmla="*/ 6612483 h 6858000"/>
              <a:gd name="connsiteX11" fmla="*/ 48073 w 8030690"/>
              <a:gd name="connsiteY11" fmla="*/ 6509613 h 6858000"/>
              <a:gd name="connsiteX12" fmla="*/ 63369 w 8030690"/>
              <a:gd name="connsiteY12" fmla="*/ 6387541 h 6858000"/>
              <a:gd name="connsiteX13" fmla="*/ 79506 w 8030690"/>
              <a:gd name="connsiteY13" fmla="*/ 6252438 h 6858000"/>
              <a:gd name="connsiteX14" fmla="*/ 96483 w 8030690"/>
              <a:gd name="connsiteY14" fmla="*/ 6100191 h 6858000"/>
              <a:gd name="connsiteX15" fmla="*/ 114468 w 8030690"/>
              <a:gd name="connsiteY15" fmla="*/ 5934227 h 6858000"/>
              <a:gd name="connsiteX16" fmla="*/ 132454 w 8030690"/>
              <a:gd name="connsiteY16" fmla="*/ 5753862 h 6858000"/>
              <a:gd name="connsiteX17" fmla="*/ 150775 w 8030690"/>
              <a:gd name="connsiteY17" fmla="*/ 5561838 h 6858000"/>
              <a:gd name="connsiteX18" fmla="*/ 167752 w 8030690"/>
              <a:gd name="connsiteY18" fmla="*/ 5354726 h 6858000"/>
              <a:gd name="connsiteX19" fmla="*/ 184057 w 8030690"/>
              <a:gd name="connsiteY19" fmla="*/ 5138013 h 6858000"/>
              <a:gd name="connsiteX20" fmla="*/ 198849 w 8030690"/>
              <a:gd name="connsiteY20" fmla="*/ 4908956 h 6858000"/>
              <a:gd name="connsiteX21" fmla="*/ 212968 w 8030690"/>
              <a:gd name="connsiteY21" fmla="*/ 4670298 h 6858000"/>
              <a:gd name="connsiteX22" fmla="*/ 226248 w 8030690"/>
              <a:gd name="connsiteY22" fmla="*/ 4421352 h 6858000"/>
              <a:gd name="connsiteX23" fmla="*/ 230954 w 8030690"/>
              <a:gd name="connsiteY23" fmla="*/ 4293793 h 6858000"/>
              <a:gd name="connsiteX24" fmla="*/ 236165 w 8030690"/>
              <a:gd name="connsiteY24" fmla="*/ 4163491 h 6858000"/>
              <a:gd name="connsiteX25" fmla="*/ 241039 w 8030690"/>
              <a:gd name="connsiteY25" fmla="*/ 4031132 h 6858000"/>
              <a:gd name="connsiteX26" fmla="*/ 244233 w 8030690"/>
              <a:gd name="connsiteY26" fmla="*/ 3898087 h 6858000"/>
              <a:gd name="connsiteX27" fmla="*/ 247091 w 8030690"/>
              <a:gd name="connsiteY27" fmla="*/ 3762298 h 6858000"/>
              <a:gd name="connsiteX28" fmla="*/ 250116 w 8030690"/>
              <a:gd name="connsiteY28" fmla="*/ 3625138 h 6858000"/>
              <a:gd name="connsiteX29" fmla="*/ 252133 w 8030690"/>
              <a:gd name="connsiteY29" fmla="*/ 3485235 h 6858000"/>
              <a:gd name="connsiteX30" fmla="*/ 252133 w 8030690"/>
              <a:gd name="connsiteY30" fmla="*/ 3343960 h 6858000"/>
              <a:gd name="connsiteX31" fmla="*/ 253142 w 8030690"/>
              <a:gd name="connsiteY31" fmla="*/ 3201314 h 6858000"/>
              <a:gd name="connsiteX32" fmla="*/ 252133 w 8030690"/>
              <a:gd name="connsiteY32" fmla="*/ 3057296 h 6858000"/>
              <a:gd name="connsiteX33" fmla="*/ 250116 w 8030690"/>
              <a:gd name="connsiteY33" fmla="*/ 2911221 h 6858000"/>
              <a:gd name="connsiteX34" fmla="*/ 248267 w 8030690"/>
              <a:gd name="connsiteY34" fmla="*/ 2765145 h 6858000"/>
              <a:gd name="connsiteX35" fmla="*/ 244233 w 8030690"/>
              <a:gd name="connsiteY35" fmla="*/ 2617013 h 6858000"/>
              <a:gd name="connsiteX36" fmla="*/ 240031 w 8030690"/>
              <a:gd name="connsiteY36" fmla="*/ 2467508 h 6858000"/>
              <a:gd name="connsiteX37" fmla="*/ 235156 w 8030690"/>
              <a:gd name="connsiteY37" fmla="*/ 2318004 h 6858000"/>
              <a:gd name="connsiteX38" fmla="*/ 228265 w 8030690"/>
              <a:gd name="connsiteY38" fmla="*/ 2167128 h 6858000"/>
              <a:gd name="connsiteX39" fmla="*/ 220028 w 8030690"/>
              <a:gd name="connsiteY39" fmla="*/ 2014880 h 6858000"/>
              <a:gd name="connsiteX40" fmla="*/ 212128 w 8030690"/>
              <a:gd name="connsiteY40" fmla="*/ 1861947 h 6858000"/>
              <a:gd name="connsiteX41" fmla="*/ 202043 w 8030690"/>
              <a:gd name="connsiteY41" fmla="*/ 1709013 h 6858000"/>
              <a:gd name="connsiteX42" fmla="*/ 189940 w 8030690"/>
              <a:gd name="connsiteY42" fmla="*/ 1554023 h 6858000"/>
              <a:gd name="connsiteX43" fmla="*/ 177838 w 8030690"/>
              <a:gd name="connsiteY43" fmla="*/ 1401089 h 6858000"/>
              <a:gd name="connsiteX44" fmla="*/ 163886 w 8030690"/>
              <a:gd name="connsiteY44" fmla="*/ 1245413 h 6858000"/>
              <a:gd name="connsiteX45" fmla="*/ 148590 w 8030690"/>
              <a:gd name="connsiteY45" fmla="*/ 1089050 h 6858000"/>
              <a:gd name="connsiteX46" fmla="*/ 132454 w 8030690"/>
              <a:gd name="connsiteY46" fmla="*/ 934745 h 6858000"/>
              <a:gd name="connsiteX47" fmla="*/ 113628 w 8030690"/>
              <a:gd name="connsiteY47" fmla="*/ 778383 h 6858000"/>
              <a:gd name="connsiteX48" fmla="*/ 93457 w 8030690"/>
              <a:gd name="connsiteY48" fmla="*/ 622706 h 6858000"/>
              <a:gd name="connsiteX49" fmla="*/ 73454 w 8030690"/>
              <a:gd name="connsiteY49" fmla="*/ 466344 h 6858000"/>
              <a:gd name="connsiteX50" fmla="*/ 50090 w 8030690"/>
              <a:gd name="connsiteY50" fmla="*/ 310667 h 6858000"/>
              <a:gd name="connsiteX51" fmla="*/ 26222 w 8030690"/>
              <a:gd name="connsiteY51" fmla="*/ 15567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030690" h="6858000">
                <a:moveTo>
                  <a:pt x="1176" y="0"/>
                </a:moveTo>
                <a:lnTo>
                  <a:pt x="1344715" y="0"/>
                </a:lnTo>
                <a:lnTo>
                  <a:pt x="1344715" y="0"/>
                </a:lnTo>
                <a:lnTo>
                  <a:pt x="8030690" y="0"/>
                </a:lnTo>
                <a:lnTo>
                  <a:pt x="8030690" y="6858000"/>
                </a:lnTo>
                <a:lnTo>
                  <a:pt x="477746" y="6858000"/>
                </a:lnTo>
                <a:lnTo>
                  <a:pt x="477746" y="6858000"/>
                </a:lnTo>
                <a:lnTo>
                  <a:pt x="0" y="6858000"/>
                </a:lnTo>
                <a:lnTo>
                  <a:pt x="5883" y="6817538"/>
                </a:lnTo>
                <a:lnTo>
                  <a:pt x="23196" y="6698894"/>
                </a:lnTo>
                <a:lnTo>
                  <a:pt x="35298" y="6612483"/>
                </a:lnTo>
                <a:lnTo>
                  <a:pt x="48073" y="6509613"/>
                </a:lnTo>
                <a:lnTo>
                  <a:pt x="63369" y="6387541"/>
                </a:lnTo>
                <a:lnTo>
                  <a:pt x="79506" y="6252438"/>
                </a:lnTo>
                <a:lnTo>
                  <a:pt x="96483" y="6100191"/>
                </a:lnTo>
                <a:lnTo>
                  <a:pt x="114468" y="5934227"/>
                </a:lnTo>
                <a:lnTo>
                  <a:pt x="132454" y="5753862"/>
                </a:lnTo>
                <a:lnTo>
                  <a:pt x="150775" y="5561838"/>
                </a:lnTo>
                <a:lnTo>
                  <a:pt x="167752" y="5354726"/>
                </a:lnTo>
                <a:lnTo>
                  <a:pt x="184057" y="5138013"/>
                </a:lnTo>
                <a:lnTo>
                  <a:pt x="198849" y="4908956"/>
                </a:lnTo>
                <a:lnTo>
                  <a:pt x="212968" y="4670298"/>
                </a:lnTo>
                <a:lnTo>
                  <a:pt x="226248" y="4421352"/>
                </a:lnTo>
                <a:lnTo>
                  <a:pt x="230954" y="4293793"/>
                </a:lnTo>
                <a:lnTo>
                  <a:pt x="236165" y="4163491"/>
                </a:lnTo>
                <a:lnTo>
                  <a:pt x="241039" y="4031132"/>
                </a:lnTo>
                <a:lnTo>
                  <a:pt x="244233" y="3898087"/>
                </a:lnTo>
                <a:lnTo>
                  <a:pt x="247091" y="3762298"/>
                </a:lnTo>
                <a:lnTo>
                  <a:pt x="250116" y="3625138"/>
                </a:lnTo>
                <a:lnTo>
                  <a:pt x="252133" y="3485235"/>
                </a:lnTo>
                <a:lnTo>
                  <a:pt x="252133" y="3343960"/>
                </a:lnTo>
                <a:lnTo>
                  <a:pt x="253142" y="3201314"/>
                </a:lnTo>
                <a:lnTo>
                  <a:pt x="252133" y="3057296"/>
                </a:lnTo>
                <a:lnTo>
                  <a:pt x="250116" y="2911221"/>
                </a:lnTo>
                <a:lnTo>
                  <a:pt x="248267" y="2765145"/>
                </a:lnTo>
                <a:lnTo>
                  <a:pt x="244233" y="2617013"/>
                </a:lnTo>
                <a:lnTo>
                  <a:pt x="240031" y="2467508"/>
                </a:lnTo>
                <a:lnTo>
                  <a:pt x="235156" y="2318004"/>
                </a:lnTo>
                <a:lnTo>
                  <a:pt x="228265" y="2167128"/>
                </a:lnTo>
                <a:lnTo>
                  <a:pt x="220028" y="2014880"/>
                </a:lnTo>
                <a:lnTo>
                  <a:pt x="212128" y="1861947"/>
                </a:lnTo>
                <a:lnTo>
                  <a:pt x="202043" y="1709013"/>
                </a:lnTo>
                <a:lnTo>
                  <a:pt x="189940" y="1554023"/>
                </a:lnTo>
                <a:lnTo>
                  <a:pt x="177838" y="1401089"/>
                </a:lnTo>
                <a:lnTo>
                  <a:pt x="163886" y="1245413"/>
                </a:lnTo>
                <a:lnTo>
                  <a:pt x="148590" y="1089050"/>
                </a:lnTo>
                <a:lnTo>
                  <a:pt x="132454" y="934745"/>
                </a:lnTo>
                <a:lnTo>
                  <a:pt x="113628" y="778383"/>
                </a:lnTo>
                <a:lnTo>
                  <a:pt x="93457" y="622706"/>
                </a:lnTo>
                <a:lnTo>
                  <a:pt x="73454" y="466344"/>
                </a:lnTo>
                <a:lnTo>
                  <a:pt x="50090" y="310667"/>
                </a:lnTo>
                <a:lnTo>
                  <a:pt x="26222" y="15567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11">
            <a:extLst>
              <a:ext uri="{FF2B5EF4-FFF2-40B4-BE49-F238E27FC236}">
                <a16:creationId xmlns:a16="http://schemas.microsoft.com/office/drawing/2014/main" id="{481E0C28-CB2F-425F-98C5-AF23B9B70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4811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p:nvSpPr>
          <p:cNvPr id="15" name="Rectangle 14">
            <a:extLst>
              <a:ext uri="{FF2B5EF4-FFF2-40B4-BE49-F238E27FC236}">
                <a16:creationId xmlns:a16="http://schemas.microsoft.com/office/drawing/2014/main" id="{2DB2879C-F0B1-4195-A323-E97B6065A7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5" name="Content Placeholder 2">
            <a:extLst>
              <a:ext uri="{FF2B5EF4-FFF2-40B4-BE49-F238E27FC236}">
                <a16:creationId xmlns:a16="http://schemas.microsoft.com/office/drawing/2014/main" id="{EA01ADCA-8268-0E03-DC84-BFF0289A7758}"/>
              </a:ext>
            </a:extLst>
          </p:cNvPr>
          <p:cNvGraphicFramePr>
            <a:graphicFrameLocks noGrp="1"/>
          </p:cNvGraphicFramePr>
          <p:nvPr>
            <p:ph idx="1"/>
            <p:extLst>
              <p:ext uri="{D42A27DB-BD31-4B8C-83A1-F6EECF244321}">
                <p14:modId xmlns:p14="http://schemas.microsoft.com/office/powerpoint/2010/main" val="2884853260"/>
              </p:ext>
            </p:extLst>
          </p:nvPr>
        </p:nvGraphicFramePr>
        <p:xfrm>
          <a:off x="5047861" y="1447800"/>
          <a:ext cx="6718041" cy="51116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5439647"/>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E3F4E1-B084-4FFF-9627-13782BE0B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5BA7A3-A8F4-D46F-DBA7-3CB9DEFB747B}"/>
              </a:ext>
            </a:extLst>
          </p:cNvPr>
          <p:cNvSpPr>
            <a:spLocks noGrp="1"/>
          </p:cNvSpPr>
          <p:nvPr>
            <p:ph type="title"/>
          </p:nvPr>
        </p:nvSpPr>
        <p:spPr>
          <a:xfrm>
            <a:off x="643855" y="1447800"/>
            <a:ext cx="3108626" cy="4572000"/>
          </a:xfrm>
        </p:spPr>
        <p:txBody>
          <a:bodyPr anchor="ctr">
            <a:normAutofit/>
          </a:bodyPr>
          <a:lstStyle/>
          <a:p>
            <a:r>
              <a:rPr lang="en-US" sz="4800" b="1" dirty="0">
                <a:solidFill>
                  <a:srgbClr val="EBEBEB"/>
                </a:solidFill>
                <a:effectLst>
                  <a:outerShdw blurRad="38100" dist="38100" dir="2700000" algn="tl">
                    <a:srgbClr val="000000">
                      <a:alpha val="43137"/>
                    </a:srgbClr>
                  </a:outerShdw>
                </a:effectLst>
              </a:rPr>
              <a:t>Rationale</a:t>
            </a:r>
          </a:p>
        </p:txBody>
      </p:sp>
      <p:sp>
        <p:nvSpPr>
          <p:cNvPr id="11" name="Freeform: Shape 10">
            <a:extLst>
              <a:ext uri="{FF2B5EF4-FFF2-40B4-BE49-F238E27FC236}">
                <a16:creationId xmlns:a16="http://schemas.microsoft.com/office/drawing/2014/main" id="{1F8051AB-C2F8-461F-812A-3E58862141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61310" y="0"/>
            <a:ext cx="8030690" cy="6858000"/>
          </a:xfrm>
          <a:custGeom>
            <a:avLst/>
            <a:gdLst>
              <a:gd name="connsiteX0" fmla="*/ 1176 w 8030690"/>
              <a:gd name="connsiteY0" fmla="*/ 0 h 6858000"/>
              <a:gd name="connsiteX1" fmla="*/ 1344715 w 8030690"/>
              <a:gd name="connsiteY1" fmla="*/ 0 h 6858000"/>
              <a:gd name="connsiteX2" fmla="*/ 1344715 w 8030690"/>
              <a:gd name="connsiteY2" fmla="*/ 0 h 6858000"/>
              <a:gd name="connsiteX3" fmla="*/ 8030690 w 8030690"/>
              <a:gd name="connsiteY3" fmla="*/ 0 h 6858000"/>
              <a:gd name="connsiteX4" fmla="*/ 8030690 w 8030690"/>
              <a:gd name="connsiteY4" fmla="*/ 6858000 h 6858000"/>
              <a:gd name="connsiteX5" fmla="*/ 477746 w 8030690"/>
              <a:gd name="connsiteY5" fmla="*/ 6858000 h 6858000"/>
              <a:gd name="connsiteX6" fmla="*/ 477746 w 8030690"/>
              <a:gd name="connsiteY6" fmla="*/ 6858000 h 6858000"/>
              <a:gd name="connsiteX7" fmla="*/ 0 w 8030690"/>
              <a:gd name="connsiteY7" fmla="*/ 6858000 h 6858000"/>
              <a:gd name="connsiteX8" fmla="*/ 5883 w 8030690"/>
              <a:gd name="connsiteY8" fmla="*/ 6817538 h 6858000"/>
              <a:gd name="connsiteX9" fmla="*/ 23196 w 8030690"/>
              <a:gd name="connsiteY9" fmla="*/ 6698894 h 6858000"/>
              <a:gd name="connsiteX10" fmla="*/ 35298 w 8030690"/>
              <a:gd name="connsiteY10" fmla="*/ 6612483 h 6858000"/>
              <a:gd name="connsiteX11" fmla="*/ 48073 w 8030690"/>
              <a:gd name="connsiteY11" fmla="*/ 6509613 h 6858000"/>
              <a:gd name="connsiteX12" fmla="*/ 63369 w 8030690"/>
              <a:gd name="connsiteY12" fmla="*/ 6387541 h 6858000"/>
              <a:gd name="connsiteX13" fmla="*/ 79506 w 8030690"/>
              <a:gd name="connsiteY13" fmla="*/ 6252438 h 6858000"/>
              <a:gd name="connsiteX14" fmla="*/ 96483 w 8030690"/>
              <a:gd name="connsiteY14" fmla="*/ 6100191 h 6858000"/>
              <a:gd name="connsiteX15" fmla="*/ 114468 w 8030690"/>
              <a:gd name="connsiteY15" fmla="*/ 5934227 h 6858000"/>
              <a:gd name="connsiteX16" fmla="*/ 132454 w 8030690"/>
              <a:gd name="connsiteY16" fmla="*/ 5753862 h 6858000"/>
              <a:gd name="connsiteX17" fmla="*/ 150775 w 8030690"/>
              <a:gd name="connsiteY17" fmla="*/ 5561838 h 6858000"/>
              <a:gd name="connsiteX18" fmla="*/ 167752 w 8030690"/>
              <a:gd name="connsiteY18" fmla="*/ 5354726 h 6858000"/>
              <a:gd name="connsiteX19" fmla="*/ 184057 w 8030690"/>
              <a:gd name="connsiteY19" fmla="*/ 5138013 h 6858000"/>
              <a:gd name="connsiteX20" fmla="*/ 198849 w 8030690"/>
              <a:gd name="connsiteY20" fmla="*/ 4908956 h 6858000"/>
              <a:gd name="connsiteX21" fmla="*/ 212968 w 8030690"/>
              <a:gd name="connsiteY21" fmla="*/ 4670298 h 6858000"/>
              <a:gd name="connsiteX22" fmla="*/ 226248 w 8030690"/>
              <a:gd name="connsiteY22" fmla="*/ 4421352 h 6858000"/>
              <a:gd name="connsiteX23" fmla="*/ 230954 w 8030690"/>
              <a:gd name="connsiteY23" fmla="*/ 4293793 h 6858000"/>
              <a:gd name="connsiteX24" fmla="*/ 236165 w 8030690"/>
              <a:gd name="connsiteY24" fmla="*/ 4163491 h 6858000"/>
              <a:gd name="connsiteX25" fmla="*/ 241039 w 8030690"/>
              <a:gd name="connsiteY25" fmla="*/ 4031132 h 6858000"/>
              <a:gd name="connsiteX26" fmla="*/ 244233 w 8030690"/>
              <a:gd name="connsiteY26" fmla="*/ 3898087 h 6858000"/>
              <a:gd name="connsiteX27" fmla="*/ 247091 w 8030690"/>
              <a:gd name="connsiteY27" fmla="*/ 3762298 h 6858000"/>
              <a:gd name="connsiteX28" fmla="*/ 250116 w 8030690"/>
              <a:gd name="connsiteY28" fmla="*/ 3625138 h 6858000"/>
              <a:gd name="connsiteX29" fmla="*/ 252133 w 8030690"/>
              <a:gd name="connsiteY29" fmla="*/ 3485235 h 6858000"/>
              <a:gd name="connsiteX30" fmla="*/ 252133 w 8030690"/>
              <a:gd name="connsiteY30" fmla="*/ 3343960 h 6858000"/>
              <a:gd name="connsiteX31" fmla="*/ 253142 w 8030690"/>
              <a:gd name="connsiteY31" fmla="*/ 3201314 h 6858000"/>
              <a:gd name="connsiteX32" fmla="*/ 252133 w 8030690"/>
              <a:gd name="connsiteY32" fmla="*/ 3057296 h 6858000"/>
              <a:gd name="connsiteX33" fmla="*/ 250116 w 8030690"/>
              <a:gd name="connsiteY33" fmla="*/ 2911221 h 6858000"/>
              <a:gd name="connsiteX34" fmla="*/ 248267 w 8030690"/>
              <a:gd name="connsiteY34" fmla="*/ 2765145 h 6858000"/>
              <a:gd name="connsiteX35" fmla="*/ 244233 w 8030690"/>
              <a:gd name="connsiteY35" fmla="*/ 2617013 h 6858000"/>
              <a:gd name="connsiteX36" fmla="*/ 240031 w 8030690"/>
              <a:gd name="connsiteY36" fmla="*/ 2467508 h 6858000"/>
              <a:gd name="connsiteX37" fmla="*/ 235156 w 8030690"/>
              <a:gd name="connsiteY37" fmla="*/ 2318004 h 6858000"/>
              <a:gd name="connsiteX38" fmla="*/ 228265 w 8030690"/>
              <a:gd name="connsiteY38" fmla="*/ 2167128 h 6858000"/>
              <a:gd name="connsiteX39" fmla="*/ 220028 w 8030690"/>
              <a:gd name="connsiteY39" fmla="*/ 2014880 h 6858000"/>
              <a:gd name="connsiteX40" fmla="*/ 212128 w 8030690"/>
              <a:gd name="connsiteY40" fmla="*/ 1861947 h 6858000"/>
              <a:gd name="connsiteX41" fmla="*/ 202043 w 8030690"/>
              <a:gd name="connsiteY41" fmla="*/ 1709013 h 6858000"/>
              <a:gd name="connsiteX42" fmla="*/ 189940 w 8030690"/>
              <a:gd name="connsiteY42" fmla="*/ 1554023 h 6858000"/>
              <a:gd name="connsiteX43" fmla="*/ 177838 w 8030690"/>
              <a:gd name="connsiteY43" fmla="*/ 1401089 h 6858000"/>
              <a:gd name="connsiteX44" fmla="*/ 163886 w 8030690"/>
              <a:gd name="connsiteY44" fmla="*/ 1245413 h 6858000"/>
              <a:gd name="connsiteX45" fmla="*/ 148590 w 8030690"/>
              <a:gd name="connsiteY45" fmla="*/ 1089050 h 6858000"/>
              <a:gd name="connsiteX46" fmla="*/ 132454 w 8030690"/>
              <a:gd name="connsiteY46" fmla="*/ 934745 h 6858000"/>
              <a:gd name="connsiteX47" fmla="*/ 113628 w 8030690"/>
              <a:gd name="connsiteY47" fmla="*/ 778383 h 6858000"/>
              <a:gd name="connsiteX48" fmla="*/ 93457 w 8030690"/>
              <a:gd name="connsiteY48" fmla="*/ 622706 h 6858000"/>
              <a:gd name="connsiteX49" fmla="*/ 73454 w 8030690"/>
              <a:gd name="connsiteY49" fmla="*/ 466344 h 6858000"/>
              <a:gd name="connsiteX50" fmla="*/ 50090 w 8030690"/>
              <a:gd name="connsiteY50" fmla="*/ 310667 h 6858000"/>
              <a:gd name="connsiteX51" fmla="*/ 26222 w 8030690"/>
              <a:gd name="connsiteY51" fmla="*/ 15567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030690" h="6858000">
                <a:moveTo>
                  <a:pt x="1176" y="0"/>
                </a:moveTo>
                <a:lnTo>
                  <a:pt x="1344715" y="0"/>
                </a:lnTo>
                <a:lnTo>
                  <a:pt x="1344715" y="0"/>
                </a:lnTo>
                <a:lnTo>
                  <a:pt x="8030690" y="0"/>
                </a:lnTo>
                <a:lnTo>
                  <a:pt x="8030690" y="6858000"/>
                </a:lnTo>
                <a:lnTo>
                  <a:pt x="477746" y="6858000"/>
                </a:lnTo>
                <a:lnTo>
                  <a:pt x="477746" y="6858000"/>
                </a:lnTo>
                <a:lnTo>
                  <a:pt x="0" y="6858000"/>
                </a:lnTo>
                <a:lnTo>
                  <a:pt x="5883" y="6817538"/>
                </a:lnTo>
                <a:lnTo>
                  <a:pt x="23196" y="6698894"/>
                </a:lnTo>
                <a:lnTo>
                  <a:pt x="35298" y="6612483"/>
                </a:lnTo>
                <a:lnTo>
                  <a:pt x="48073" y="6509613"/>
                </a:lnTo>
                <a:lnTo>
                  <a:pt x="63369" y="6387541"/>
                </a:lnTo>
                <a:lnTo>
                  <a:pt x="79506" y="6252438"/>
                </a:lnTo>
                <a:lnTo>
                  <a:pt x="96483" y="6100191"/>
                </a:lnTo>
                <a:lnTo>
                  <a:pt x="114468" y="5934227"/>
                </a:lnTo>
                <a:lnTo>
                  <a:pt x="132454" y="5753862"/>
                </a:lnTo>
                <a:lnTo>
                  <a:pt x="150775" y="5561838"/>
                </a:lnTo>
                <a:lnTo>
                  <a:pt x="167752" y="5354726"/>
                </a:lnTo>
                <a:lnTo>
                  <a:pt x="184057" y="5138013"/>
                </a:lnTo>
                <a:lnTo>
                  <a:pt x="198849" y="4908956"/>
                </a:lnTo>
                <a:lnTo>
                  <a:pt x="212968" y="4670298"/>
                </a:lnTo>
                <a:lnTo>
                  <a:pt x="226248" y="4421352"/>
                </a:lnTo>
                <a:lnTo>
                  <a:pt x="230954" y="4293793"/>
                </a:lnTo>
                <a:lnTo>
                  <a:pt x="236165" y="4163491"/>
                </a:lnTo>
                <a:lnTo>
                  <a:pt x="241039" y="4031132"/>
                </a:lnTo>
                <a:lnTo>
                  <a:pt x="244233" y="3898087"/>
                </a:lnTo>
                <a:lnTo>
                  <a:pt x="247091" y="3762298"/>
                </a:lnTo>
                <a:lnTo>
                  <a:pt x="250116" y="3625138"/>
                </a:lnTo>
                <a:lnTo>
                  <a:pt x="252133" y="3485235"/>
                </a:lnTo>
                <a:lnTo>
                  <a:pt x="252133" y="3343960"/>
                </a:lnTo>
                <a:lnTo>
                  <a:pt x="253142" y="3201314"/>
                </a:lnTo>
                <a:lnTo>
                  <a:pt x="252133" y="3057296"/>
                </a:lnTo>
                <a:lnTo>
                  <a:pt x="250116" y="2911221"/>
                </a:lnTo>
                <a:lnTo>
                  <a:pt x="248267" y="2765145"/>
                </a:lnTo>
                <a:lnTo>
                  <a:pt x="244233" y="2617013"/>
                </a:lnTo>
                <a:lnTo>
                  <a:pt x="240031" y="2467508"/>
                </a:lnTo>
                <a:lnTo>
                  <a:pt x="235156" y="2318004"/>
                </a:lnTo>
                <a:lnTo>
                  <a:pt x="228265" y="2167128"/>
                </a:lnTo>
                <a:lnTo>
                  <a:pt x="220028" y="2014880"/>
                </a:lnTo>
                <a:lnTo>
                  <a:pt x="212128" y="1861947"/>
                </a:lnTo>
                <a:lnTo>
                  <a:pt x="202043" y="1709013"/>
                </a:lnTo>
                <a:lnTo>
                  <a:pt x="189940" y="1554023"/>
                </a:lnTo>
                <a:lnTo>
                  <a:pt x="177838" y="1401089"/>
                </a:lnTo>
                <a:lnTo>
                  <a:pt x="163886" y="1245413"/>
                </a:lnTo>
                <a:lnTo>
                  <a:pt x="148590" y="1089050"/>
                </a:lnTo>
                <a:lnTo>
                  <a:pt x="132454" y="934745"/>
                </a:lnTo>
                <a:lnTo>
                  <a:pt x="113628" y="778383"/>
                </a:lnTo>
                <a:lnTo>
                  <a:pt x="93457" y="622706"/>
                </a:lnTo>
                <a:lnTo>
                  <a:pt x="73454" y="466344"/>
                </a:lnTo>
                <a:lnTo>
                  <a:pt x="50090" y="310667"/>
                </a:lnTo>
                <a:lnTo>
                  <a:pt x="26222" y="15567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11">
            <a:extLst>
              <a:ext uri="{FF2B5EF4-FFF2-40B4-BE49-F238E27FC236}">
                <a16:creationId xmlns:a16="http://schemas.microsoft.com/office/drawing/2014/main" id="{481E0C28-CB2F-425F-98C5-AF23B9B70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4811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p:nvSpPr>
          <p:cNvPr id="15" name="Rectangle 14">
            <a:extLst>
              <a:ext uri="{FF2B5EF4-FFF2-40B4-BE49-F238E27FC236}">
                <a16:creationId xmlns:a16="http://schemas.microsoft.com/office/drawing/2014/main" id="{2DB2879C-F0B1-4195-A323-E97B6065A7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5" name="Content Placeholder 2">
            <a:extLst>
              <a:ext uri="{FF2B5EF4-FFF2-40B4-BE49-F238E27FC236}">
                <a16:creationId xmlns:a16="http://schemas.microsoft.com/office/drawing/2014/main" id="{825D4A30-0808-B89F-98A6-150B22A8ED68}"/>
              </a:ext>
            </a:extLst>
          </p:cNvPr>
          <p:cNvGraphicFramePr>
            <a:graphicFrameLocks noGrp="1"/>
          </p:cNvGraphicFramePr>
          <p:nvPr>
            <p:ph idx="1"/>
            <p:extLst>
              <p:ext uri="{D42A27DB-BD31-4B8C-83A1-F6EECF244321}">
                <p14:modId xmlns:p14="http://schemas.microsoft.com/office/powerpoint/2010/main" val="55746485"/>
              </p:ext>
            </p:extLst>
          </p:nvPr>
        </p:nvGraphicFramePr>
        <p:xfrm>
          <a:off x="5048250" y="1447800"/>
          <a:ext cx="649605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78566827"/>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pic>
        <p:nvPicPr>
          <p:cNvPr id="27" name="Picture 26">
            <a:extLst>
              <a:ext uri="{FF2B5EF4-FFF2-40B4-BE49-F238E27FC236}">
                <a16:creationId xmlns:a16="http://schemas.microsoft.com/office/drawing/2014/main" id="{73B88195-8D9E-4359-A86C-9456C469F7C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28" name="Picture 27">
            <a:extLst>
              <a:ext uri="{FF2B5EF4-FFF2-40B4-BE49-F238E27FC236}">
                <a16:creationId xmlns:a16="http://schemas.microsoft.com/office/drawing/2014/main" id="{03EC48BD-A960-4717-BC76-7E4C982250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29" name="Oval 28">
            <a:extLst>
              <a:ext uri="{FF2B5EF4-FFF2-40B4-BE49-F238E27FC236}">
                <a16:creationId xmlns:a16="http://schemas.microsoft.com/office/drawing/2014/main" id="{7A00717A-7D3C-456B-A779-9D06388782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30" name="Picture 29">
            <a:extLst>
              <a:ext uri="{FF2B5EF4-FFF2-40B4-BE49-F238E27FC236}">
                <a16:creationId xmlns:a16="http://schemas.microsoft.com/office/drawing/2014/main" id="{EEB0E133-CF2F-4AD3-ACA6-03E91BB603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31" name="Picture 30">
            <a:extLst>
              <a:ext uri="{FF2B5EF4-FFF2-40B4-BE49-F238E27FC236}">
                <a16:creationId xmlns:a16="http://schemas.microsoft.com/office/drawing/2014/main" id="{6CD94893-A2D1-401B-A469-D34E425DCE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32" name="Rectangle 31">
            <a:extLst>
              <a:ext uri="{FF2B5EF4-FFF2-40B4-BE49-F238E27FC236}">
                <a16:creationId xmlns:a16="http://schemas.microsoft.com/office/drawing/2014/main" id="{546E6246-28E6-4A2D-B924-24539B8C6C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useBgFill="1">
        <p:nvSpPr>
          <p:cNvPr id="33" name="Rectangle 32">
            <a:extLst>
              <a:ext uri="{FF2B5EF4-FFF2-40B4-BE49-F238E27FC236}">
                <a16:creationId xmlns:a16="http://schemas.microsoft.com/office/drawing/2014/main" id="{C28D0172-F2E0-4763-9C35-F022664959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
            <a:ext cx="12191695" cy="47307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DF6FB2B2-CE21-407F-B22E-302DADC2C3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55533"/>
            <a:ext cx="12192000" cy="2802467"/>
          </a:xfrm>
          <a:custGeom>
            <a:avLst/>
            <a:gdLst>
              <a:gd name="connsiteX0" fmla="*/ 1 w 12192000"/>
              <a:gd name="connsiteY0" fmla="*/ 0 h 2802467"/>
              <a:gd name="connsiteX1" fmla="*/ 71932 w 12192000"/>
              <a:gd name="connsiteY1" fmla="*/ 12261 h 2802467"/>
              <a:gd name="connsiteX2" fmla="*/ 282848 w 12192000"/>
              <a:gd name="connsiteY2" fmla="*/ 48342 h 2802467"/>
              <a:gd name="connsiteX3" fmla="*/ 436464 w 12192000"/>
              <a:gd name="connsiteY3" fmla="*/ 73565 h 2802467"/>
              <a:gd name="connsiteX4" fmla="*/ 619339 w 12192000"/>
              <a:gd name="connsiteY4" fmla="*/ 100188 h 2802467"/>
              <a:gd name="connsiteX5" fmla="*/ 836351 w 12192000"/>
              <a:gd name="connsiteY5" fmla="*/ 132066 h 2802467"/>
              <a:gd name="connsiteX6" fmla="*/ 1076528 w 12192000"/>
              <a:gd name="connsiteY6" fmla="*/ 165696 h 2802467"/>
              <a:gd name="connsiteX7" fmla="*/ 1347183 w 12192000"/>
              <a:gd name="connsiteY7" fmla="*/ 201077 h 2802467"/>
              <a:gd name="connsiteX8" fmla="*/ 1642223 w 12192000"/>
              <a:gd name="connsiteY8" fmla="*/ 238560 h 2802467"/>
              <a:gd name="connsiteX9" fmla="*/ 1962864 w 12192000"/>
              <a:gd name="connsiteY9" fmla="*/ 276043 h 2802467"/>
              <a:gd name="connsiteX10" fmla="*/ 2304232 w 12192000"/>
              <a:gd name="connsiteY10" fmla="*/ 314226 h 2802467"/>
              <a:gd name="connsiteX11" fmla="*/ 2672421 w 12192000"/>
              <a:gd name="connsiteY11" fmla="*/ 349608 h 2802467"/>
              <a:gd name="connsiteX12" fmla="*/ 3057678 w 12192000"/>
              <a:gd name="connsiteY12" fmla="*/ 383587 h 2802467"/>
              <a:gd name="connsiteX13" fmla="*/ 3464881 w 12192000"/>
              <a:gd name="connsiteY13" fmla="*/ 414415 h 2802467"/>
              <a:gd name="connsiteX14" fmla="*/ 3889152 w 12192000"/>
              <a:gd name="connsiteY14" fmla="*/ 443840 h 2802467"/>
              <a:gd name="connsiteX15" fmla="*/ 4331710 w 12192000"/>
              <a:gd name="connsiteY15" fmla="*/ 471515 h 2802467"/>
              <a:gd name="connsiteX16" fmla="*/ 4558476 w 12192000"/>
              <a:gd name="connsiteY16" fmla="*/ 481323 h 2802467"/>
              <a:gd name="connsiteX17" fmla="*/ 4790118 w 12192000"/>
              <a:gd name="connsiteY17" fmla="*/ 492183 h 2802467"/>
              <a:gd name="connsiteX18" fmla="*/ 5025418 w 12192000"/>
              <a:gd name="connsiteY18" fmla="*/ 502342 h 2802467"/>
              <a:gd name="connsiteX19" fmla="*/ 5261937 w 12192000"/>
              <a:gd name="connsiteY19" fmla="*/ 508998 h 2802467"/>
              <a:gd name="connsiteX20" fmla="*/ 5503332 w 12192000"/>
              <a:gd name="connsiteY20" fmla="*/ 514953 h 2802467"/>
              <a:gd name="connsiteX21" fmla="*/ 5747166 w 12192000"/>
              <a:gd name="connsiteY21" fmla="*/ 521259 h 2802467"/>
              <a:gd name="connsiteX22" fmla="*/ 5995877 w 12192000"/>
              <a:gd name="connsiteY22" fmla="*/ 525462 h 2802467"/>
              <a:gd name="connsiteX23" fmla="*/ 6247026 w 12192000"/>
              <a:gd name="connsiteY23" fmla="*/ 525462 h 2802467"/>
              <a:gd name="connsiteX24" fmla="*/ 6500613 w 12192000"/>
              <a:gd name="connsiteY24" fmla="*/ 527564 h 2802467"/>
              <a:gd name="connsiteX25" fmla="*/ 6756639 w 12192000"/>
              <a:gd name="connsiteY25" fmla="*/ 525462 h 2802467"/>
              <a:gd name="connsiteX26" fmla="*/ 7016322 w 12192000"/>
              <a:gd name="connsiteY26" fmla="*/ 521259 h 2802467"/>
              <a:gd name="connsiteX27" fmla="*/ 7276005 w 12192000"/>
              <a:gd name="connsiteY27" fmla="*/ 517405 h 2802467"/>
              <a:gd name="connsiteX28" fmla="*/ 7539345 w 12192000"/>
              <a:gd name="connsiteY28" fmla="*/ 508998 h 2802467"/>
              <a:gd name="connsiteX29" fmla="*/ 7805124 w 12192000"/>
              <a:gd name="connsiteY29" fmla="*/ 500240 h 2802467"/>
              <a:gd name="connsiteX30" fmla="*/ 8070903 w 12192000"/>
              <a:gd name="connsiteY30" fmla="*/ 490081 h 2802467"/>
              <a:gd name="connsiteX31" fmla="*/ 8339121 w 12192000"/>
              <a:gd name="connsiteY31" fmla="*/ 475719 h 2802467"/>
              <a:gd name="connsiteX32" fmla="*/ 8609776 w 12192000"/>
              <a:gd name="connsiteY32" fmla="*/ 458553 h 2802467"/>
              <a:gd name="connsiteX33" fmla="*/ 8881651 w 12192000"/>
              <a:gd name="connsiteY33" fmla="*/ 442089 h 2802467"/>
              <a:gd name="connsiteX34" fmla="*/ 9153526 w 12192000"/>
              <a:gd name="connsiteY34" fmla="*/ 421070 h 2802467"/>
              <a:gd name="connsiteX35" fmla="*/ 9429058 w 12192000"/>
              <a:gd name="connsiteY35" fmla="*/ 395848 h 2802467"/>
              <a:gd name="connsiteX36" fmla="*/ 9700933 w 12192000"/>
              <a:gd name="connsiteY36" fmla="*/ 370626 h 2802467"/>
              <a:gd name="connsiteX37" fmla="*/ 9977684 w 12192000"/>
              <a:gd name="connsiteY37" fmla="*/ 341550 h 2802467"/>
              <a:gd name="connsiteX38" fmla="*/ 10255655 w 12192000"/>
              <a:gd name="connsiteY38" fmla="*/ 309672 h 2802467"/>
              <a:gd name="connsiteX39" fmla="*/ 10529968 w 12192000"/>
              <a:gd name="connsiteY39" fmla="*/ 276043 h 2802467"/>
              <a:gd name="connsiteX40" fmla="*/ 10807939 w 12192000"/>
              <a:gd name="connsiteY40" fmla="*/ 236808 h 2802467"/>
              <a:gd name="connsiteX41" fmla="*/ 11084690 w 12192000"/>
              <a:gd name="connsiteY41" fmla="*/ 194771 h 2802467"/>
              <a:gd name="connsiteX42" fmla="*/ 11362661 w 12192000"/>
              <a:gd name="connsiteY42" fmla="*/ 153085 h 2802467"/>
              <a:gd name="connsiteX43" fmla="*/ 11639412 w 12192000"/>
              <a:gd name="connsiteY43" fmla="*/ 104392 h 2802467"/>
              <a:gd name="connsiteX44" fmla="*/ 11914945 w 12192000"/>
              <a:gd name="connsiteY44" fmla="*/ 54648 h 2802467"/>
              <a:gd name="connsiteX45" fmla="*/ 12191696 w 12192000"/>
              <a:gd name="connsiteY45" fmla="*/ 2452 h 2802467"/>
              <a:gd name="connsiteX46" fmla="*/ 12191696 w 12192000"/>
              <a:gd name="connsiteY46" fmla="*/ 2236410 h 2802467"/>
              <a:gd name="connsiteX47" fmla="*/ 12192000 w 12192000"/>
              <a:gd name="connsiteY47" fmla="*/ 2236410 h 2802467"/>
              <a:gd name="connsiteX48" fmla="*/ 12192000 w 12192000"/>
              <a:gd name="connsiteY48" fmla="*/ 2802467 h 2802467"/>
              <a:gd name="connsiteX49" fmla="*/ 12191696 w 12192000"/>
              <a:gd name="connsiteY49" fmla="*/ 2802467 h 2802467"/>
              <a:gd name="connsiteX50" fmla="*/ 0 w 12192000"/>
              <a:gd name="connsiteY50" fmla="*/ 2802467 h 2802467"/>
              <a:gd name="connsiteX51" fmla="*/ 0 w 12192000"/>
              <a:gd name="connsiteY51" fmla="*/ 2236410 h 2802467"/>
              <a:gd name="connsiteX52" fmla="*/ 1 w 12192000"/>
              <a:gd name="connsiteY52" fmla="*/ 2236410 h 2802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2192000" h="2802467">
                <a:moveTo>
                  <a:pt x="1" y="0"/>
                </a:moveTo>
                <a:lnTo>
                  <a:pt x="71932" y="12261"/>
                </a:lnTo>
                <a:lnTo>
                  <a:pt x="282848" y="48342"/>
                </a:lnTo>
                <a:lnTo>
                  <a:pt x="436464" y="73565"/>
                </a:lnTo>
                <a:lnTo>
                  <a:pt x="619339" y="100188"/>
                </a:lnTo>
                <a:lnTo>
                  <a:pt x="836351" y="132066"/>
                </a:lnTo>
                <a:lnTo>
                  <a:pt x="1076528" y="165696"/>
                </a:lnTo>
                <a:lnTo>
                  <a:pt x="1347183" y="201077"/>
                </a:lnTo>
                <a:lnTo>
                  <a:pt x="1642223" y="238560"/>
                </a:lnTo>
                <a:lnTo>
                  <a:pt x="1962864" y="276043"/>
                </a:lnTo>
                <a:lnTo>
                  <a:pt x="2304232" y="314226"/>
                </a:lnTo>
                <a:lnTo>
                  <a:pt x="2672421" y="349608"/>
                </a:lnTo>
                <a:lnTo>
                  <a:pt x="3057678" y="383587"/>
                </a:lnTo>
                <a:lnTo>
                  <a:pt x="3464881" y="414415"/>
                </a:lnTo>
                <a:lnTo>
                  <a:pt x="3889152" y="443840"/>
                </a:lnTo>
                <a:lnTo>
                  <a:pt x="4331710" y="471515"/>
                </a:lnTo>
                <a:lnTo>
                  <a:pt x="4558476" y="481323"/>
                </a:lnTo>
                <a:lnTo>
                  <a:pt x="4790118" y="492183"/>
                </a:lnTo>
                <a:lnTo>
                  <a:pt x="5025418" y="502342"/>
                </a:lnTo>
                <a:lnTo>
                  <a:pt x="5261937" y="508998"/>
                </a:lnTo>
                <a:lnTo>
                  <a:pt x="5503332" y="514953"/>
                </a:lnTo>
                <a:lnTo>
                  <a:pt x="5747166" y="521259"/>
                </a:lnTo>
                <a:lnTo>
                  <a:pt x="5995877" y="525462"/>
                </a:lnTo>
                <a:lnTo>
                  <a:pt x="6247026" y="525462"/>
                </a:lnTo>
                <a:lnTo>
                  <a:pt x="6500613" y="527564"/>
                </a:lnTo>
                <a:lnTo>
                  <a:pt x="6756639" y="525462"/>
                </a:lnTo>
                <a:lnTo>
                  <a:pt x="7016322" y="521259"/>
                </a:lnTo>
                <a:lnTo>
                  <a:pt x="7276005" y="517405"/>
                </a:lnTo>
                <a:lnTo>
                  <a:pt x="7539345" y="508998"/>
                </a:lnTo>
                <a:lnTo>
                  <a:pt x="7805124" y="500240"/>
                </a:lnTo>
                <a:lnTo>
                  <a:pt x="8070903" y="490081"/>
                </a:lnTo>
                <a:lnTo>
                  <a:pt x="8339121" y="475719"/>
                </a:lnTo>
                <a:lnTo>
                  <a:pt x="8609776" y="458553"/>
                </a:lnTo>
                <a:lnTo>
                  <a:pt x="8881651" y="442089"/>
                </a:lnTo>
                <a:lnTo>
                  <a:pt x="9153526" y="421070"/>
                </a:lnTo>
                <a:lnTo>
                  <a:pt x="9429058" y="395848"/>
                </a:lnTo>
                <a:lnTo>
                  <a:pt x="9700933" y="370626"/>
                </a:lnTo>
                <a:lnTo>
                  <a:pt x="9977684" y="341550"/>
                </a:lnTo>
                <a:lnTo>
                  <a:pt x="10255655" y="309672"/>
                </a:lnTo>
                <a:lnTo>
                  <a:pt x="10529968" y="276043"/>
                </a:lnTo>
                <a:lnTo>
                  <a:pt x="10807939" y="236808"/>
                </a:lnTo>
                <a:lnTo>
                  <a:pt x="11084690" y="194771"/>
                </a:lnTo>
                <a:lnTo>
                  <a:pt x="11362661" y="153085"/>
                </a:lnTo>
                <a:lnTo>
                  <a:pt x="11639412" y="104392"/>
                </a:lnTo>
                <a:lnTo>
                  <a:pt x="11914945" y="54648"/>
                </a:lnTo>
                <a:lnTo>
                  <a:pt x="12191696" y="2452"/>
                </a:lnTo>
                <a:lnTo>
                  <a:pt x="12191696" y="2236410"/>
                </a:lnTo>
                <a:lnTo>
                  <a:pt x="12192000" y="2236410"/>
                </a:lnTo>
                <a:lnTo>
                  <a:pt x="12192000" y="2802467"/>
                </a:lnTo>
                <a:lnTo>
                  <a:pt x="12191696" y="2802467"/>
                </a:lnTo>
                <a:lnTo>
                  <a:pt x="0" y="2802467"/>
                </a:lnTo>
                <a:lnTo>
                  <a:pt x="0" y="2236410"/>
                </a:lnTo>
                <a:lnTo>
                  <a:pt x="1" y="2236410"/>
                </a:lnTo>
                <a:close/>
              </a:path>
            </a:pathLst>
          </a:cu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35" name="Freeform 16">
            <a:extLst>
              <a:ext uri="{FF2B5EF4-FFF2-40B4-BE49-F238E27FC236}">
                <a16:creationId xmlns:a16="http://schemas.microsoft.com/office/drawing/2014/main" id="{9F2851FB-E841-4509-8A6D-A416376EA3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3753695"/>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tx1">
              <a:alpha val="20000"/>
            </a:schemeClr>
          </a:solidFill>
          <a:ln>
            <a:noFill/>
          </a:ln>
        </p:spPr>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E4B1794D-10FC-CC9A-858A-4AF07B2E3817}"/>
              </a:ext>
            </a:extLst>
          </p:cNvPr>
          <p:cNvSpPr>
            <a:spLocks noGrp="1"/>
          </p:cNvSpPr>
          <p:nvPr>
            <p:ph type="title"/>
          </p:nvPr>
        </p:nvSpPr>
        <p:spPr>
          <a:xfrm>
            <a:off x="965505" y="623571"/>
            <a:ext cx="10260990" cy="3523885"/>
          </a:xfrm>
        </p:spPr>
        <p:txBody>
          <a:bodyPr vert="horz" lIns="91440" tIns="45720" rIns="91440" bIns="45720" rtlCol="0" anchor="b">
            <a:normAutofit/>
          </a:bodyPr>
          <a:lstStyle/>
          <a:p>
            <a:pPr algn="ctr">
              <a:lnSpc>
                <a:spcPct val="90000"/>
              </a:lnSpc>
            </a:pPr>
            <a:r>
              <a:rPr lang="en-US" sz="8000" b="1" dirty="0">
                <a:effectLst>
                  <a:outerShdw blurRad="38100" dist="38100" dir="2700000" algn="tl">
                    <a:srgbClr val="000000">
                      <a:alpha val="43137"/>
                    </a:srgbClr>
                  </a:outerShdw>
                </a:effectLst>
              </a:rPr>
              <a:t>Evangelism Was Commanded by Jesus</a:t>
            </a:r>
          </a:p>
        </p:txBody>
      </p:sp>
    </p:spTree>
    <p:extLst>
      <p:ext uri="{BB962C8B-B14F-4D97-AF65-F5344CB8AC3E}">
        <p14:creationId xmlns:p14="http://schemas.microsoft.com/office/powerpoint/2010/main" val="932348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0"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a:p>
        </p:txBody>
      </p:sp>
      <p:sp>
        <p:nvSpPr>
          <p:cNvPr id="12" name="Freeform: Shape 11">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0F2AACA9-6C95-7D41-192A-880B5BF4A981}"/>
              </a:ext>
            </a:extLst>
          </p:cNvPr>
          <p:cNvSpPr>
            <a:spLocks noGrp="1"/>
          </p:cNvSpPr>
          <p:nvPr>
            <p:ph idx="1"/>
          </p:nvPr>
        </p:nvSpPr>
        <p:spPr>
          <a:xfrm>
            <a:off x="4829164" y="1143000"/>
            <a:ext cx="7277111" cy="5638800"/>
          </a:xfrm>
        </p:spPr>
        <p:txBody>
          <a:bodyPr>
            <a:normAutofit/>
          </a:bodyPr>
          <a:lstStyle/>
          <a:p>
            <a:pPr marL="0" indent="0" algn="ctr">
              <a:buNone/>
            </a:pPr>
            <a:r>
              <a:rPr lang="en-US" sz="3200" b="1" dirty="0"/>
              <a:t>Matthew 28:19-20</a:t>
            </a:r>
          </a:p>
          <a:p>
            <a:r>
              <a:rPr lang="en-US" sz="3200" b="1" dirty="0"/>
              <a:t>19 Go ye therefore, and teach all nations, baptizing them in the name of the Father, and of the Son, and of the Holy Ghost: 20 Teaching them to observe all things whatsoever I have commanded you: and, lo, I am with you </a:t>
            </a:r>
            <a:r>
              <a:rPr lang="en-US" sz="3200" b="1" dirty="0" err="1"/>
              <a:t>alway</a:t>
            </a:r>
            <a:r>
              <a:rPr lang="en-US" sz="3200" b="1" dirty="0"/>
              <a:t>, even unto the end of the world. Amen.</a:t>
            </a:r>
          </a:p>
          <a:p>
            <a:endParaRPr lang="en-US" dirty="0"/>
          </a:p>
        </p:txBody>
      </p:sp>
      <p:sp>
        <p:nvSpPr>
          <p:cNvPr id="6" name="Title 1">
            <a:extLst>
              <a:ext uri="{FF2B5EF4-FFF2-40B4-BE49-F238E27FC236}">
                <a16:creationId xmlns:a16="http://schemas.microsoft.com/office/drawing/2014/main" id="{9B3738B3-2931-257A-E984-5CBC513D0888}"/>
              </a:ext>
            </a:extLst>
          </p:cNvPr>
          <p:cNvSpPr>
            <a:spLocks noGrp="1"/>
          </p:cNvSpPr>
          <p:nvPr>
            <p:ph type="title"/>
          </p:nvPr>
        </p:nvSpPr>
        <p:spPr>
          <a:xfrm>
            <a:off x="157163" y="1645920"/>
            <a:ext cx="4330312" cy="4470821"/>
          </a:xfrm>
        </p:spPr>
        <p:txBody>
          <a:bodyPr>
            <a:normAutofit/>
          </a:bodyPr>
          <a:lstStyle/>
          <a:p>
            <a:pPr algn="ctr"/>
            <a:r>
              <a:rPr lang="en-US" sz="5400" b="1" dirty="0">
                <a:solidFill>
                  <a:srgbClr val="FFFFFF"/>
                </a:solidFill>
                <a:effectLst>
                  <a:outerShdw blurRad="38100" dist="38100" dir="2700000" algn="tl">
                    <a:srgbClr val="000000">
                      <a:alpha val="43137"/>
                    </a:srgbClr>
                  </a:outerShdw>
                </a:effectLst>
              </a:rPr>
              <a:t>The Great Commission P1</a:t>
            </a:r>
          </a:p>
        </p:txBody>
      </p:sp>
    </p:spTree>
    <p:extLst>
      <p:ext uri="{BB962C8B-B14F-4D97-AF65-F5344CB8AC3E}">
        <p14:creationId xmlns:p14="http://schemas.microsoft.com/office/powerpoint/2010/main" val="3197476486"/>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0"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a:p>
        </p:txBody>
      </p:sp>
      <p:sp>
        <p:nvSpPr>
          <p:cNvPr id="12" name="Freeform: Shape 11">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76A71CD1-A6CE-88E7-01F2-7B41E66F0569}"/>
              </a:ext>
            </a:extLst>
          </p:cNvPr>
          <p:cNvSpPr>
            <a:spLocks noGrp="1"/>
          </p:cNvSpPr>
          <p:nvPr>
            <p:ph type="title"/>
          </p:nvPr>
        </p:nvSpPr>
        <p:spPr>
          <a:xfrm>
            <a:off x="157163" y="1645920"/>
            <a:ext cx="4330312" cy="4470821"/>
          </a:xfrm>
        </p:spPr>
        <p:txBody>
          <a:bodyPr>
            <a:normAutofit/>
          </a:bodyPr>
          <a:lstStyle/>
          <a:p>
            <a:pPr algn="ctr"/>
            <a:r>
              <a:rPr lang="en-US" sz="5400" b="1" dirty="0">
                <a:solidFill>
                  <a:srgbClr val="FFFFFF"/>
                </a:solidFill>
                <a:effectLst>
                  <a:outerShdw blurRad="38100" dist="38100" dir="2700000" algn="tl">
                    <a:srgbClr val="000000">
                      <a:alpha val="43137"/>
                    </a:srgbClr>
                  </a:outerShdw>
                </a:effectLst>
              </a:rPr>
              <a:t>The Great Commission P2</a:t>
            </a:r>
          </a:p>
        </p:txBody>
      </p:sp>
      <p:sp>
        <p:nvSpPr>
          <p:cNvPr id="3" name="Content Placeholder 2">
            <a:extLst>
              <a:ext uri="{FF2B5EF4-FFF2-40B4-BE49-F238E27FC236}">
                <a16:creationId xmlns:a16="http://schemas.microsoft.com/office/drawing/2014/main" id="{0F2AACA9-6C95-7D41-192A-880B5BF4A981}"/>
              </a:ext>
            </a:extLst>
          </p:cNvPr>
          <p:cNvSpPr>
            <a:spLocks noGrp="1"/>
          </p:cNvSpPr>
          <p:nvPr>
            <p:ph idx="1"/>
          </p:nvPr>
        </p:nvSpPr>
        <p:spPr>
          <a:xfrm>
            <a:off x="5204109" y="1645920"/>
            <a:ext cx="6673566" cy="4470821"/>
          </a:xfrm>
        </p:spPr>
        <p:txBody>
          <a:bodyPr>
            <a:normAutofit/>
          </a:bodyPr>
          <a:lstStyle/>
          <a:p>
            <a:pPr marL="0" indent="0" algn="ctr">
              <a:buNone/>
            </a:pPr>
            <a:r>
              <a:rPr lang="en-US" sz="3200" b="1" dirty="0"/>
              <a:t>Acts 1:8</a:t>
            </a:r>
          </a:p>
          <a:p>
            <a:r>
              <a:rPr lang="en-US" sz="3200" b="1" dirty="0"/>
              <a:t>But ye shall receive power, after that the Holy Ghost is come upon you: and ye shall be witnesses unto me both in Jerusalem, and in all Judaea, and in Samaria, and unto the uttermost part of the earth. </a:t>
            </a:r>
          </a:p>
        </p:txBody>
      </p:sp>
    </p:spTree>
    <p:extLst>
      <p:ext uri="{BB962C8B-B14F-4D97-AF65-F5344CB8AC3E}">
        <p14:creationId xmlns:p14="http://schemas.microsoft.com/office/powerpoint/2010/main" val="546584780"/>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pic>
        <p:nvPicPr>
          <p:cNvPr id="27" name="Picture 26">
            <a:extLst>
              <a:ext uri="{FF2B5EF4-FFF2-40B4-BE49-F238E27FC236}">
                <a16:creationId xmlns:a16="http://schemas.microsoft.com/office/drawing/2014/main" id="{73B88195-8D9E-4359-A86C-9456C469F7C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28" name="Picture 27">
            <a:extLst>
              <a:ext uri="{FF2B5EF4-FFF2-40B4-BE49-F238E27FC236}">
                <a16:creationId xmlns:a16="http://schemas.microsoft.com/office/drawing/2014/main" id="{03EC48BD-A960-4717-BC76-7E4C982250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29" name="Oval 28">
            <a:extLst>
              <a:ext uri="{FF2B5EF4-FFF2-40B4-BE49-F238E27FC236}">
                <a16:creationId xmlns:a16="http://schemas.microsoft.com/office/drawing/2014/main" id="{7A00717A-7D3C-456B-A779-9D06388782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30" name="Picture 29">
            <a:extLst>
              <a:ext uri="{FF2B5EF4-FFF2-40B4-BE49-F238E27FC236}">
                <a16:creationId xmlns:a16="http://schemas.microsoft.com/office/drawing/2014/main" id="{EEB0E133-CF2F-4AD3-ACA6-03E91BB603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31" name="Picture 30">
            <a:extLst>
              <a:ext uri="{FF2B5EF4-FFF2-40B4-BE49-F238E27FC236}">
                <a16:creationId xmlns:a16="http://schemas.microsoft.com/office/drawing/2014/main" id="{6CD94893-A2D1-401B-A469-D34E425DCE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32" name="Rectangle 31">
            <a:extLst>
              <a:ext uri="{FF2B5EF4-FFF2-40B4-BE49-F238E27FC236}">
                <a16:creationId xmlns:a16="http://schemas.microsoft.com/office/drawing/2014/main" id="{546E6246-28E6-4A2D-B924-24539B8C6C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useBgFill="1">
        <p:nvSpPr>
          <p:cNvPr id="33" name="Rectangle 32">
            <a:extLst>
              <a:ext uri="{FF2B5EF4-FFF2-40B4-BE49-F238E27FC236}">
                <a16:creationId xmlns:a16="http://schemas.microsoft.com/office/drawing/2014/main" id="{C28D0172-F2E0-4763-9C35-F022664959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
            <a:ext cx="12191695" cy="47307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DF6FB2B2-CE21-407F-B22E-302DADC2C3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55533"/>
            <a:ext cx="12192000" cy="2802467"/>
          </a:xfrm>
          <a:custGeom>
            <a:avLst/>
            <a:gdLst>
              <a:gd name="connsiteX0" fmla="*/ 1 w 12192000"/>
              <a:gd name="connsiteY0" fmla="*/ 0 h 2802467"/>
              <a:gd name="connsiteX1" fmla="*/ 71932 w 12192000"/>
              <a:gd name="connsiteY1" fmla="*/ 12261 h 2802467"/>
              <a:gd name="connsiteX2" fmla="*/ 282848 w 12192000"/>
              <a:gd name="connsiteY2" fmla="*/ 48342 h 2802467"/>
              <a:gd name="connsiteX3" fmla="*/ 436464 w 12192000"/>
              <a:gd name="connsiteY3" fmla="*/ 73565 h 2802467"/>
              <a:gd name="connsiteX4" fmla="*/ 619339 w 12192000"/>
              <a:gd name="connsiteY4" fmla="*/ 100188 h 2802467"/>
              <a:gd name="connsiteX5" fmla="*/ 836351 w 12192000"/>
              <a:gd name="connsiteY5" fmla="*/ 132066 h 2802467"/>
              <a:gd name="connsiteX6" fmla="*/ 1076528 w 12192000"/>
              <a:gd name="connsiteY6" fmla="*/ 165696 h 2802467"/>
              <a:gd name="connsiteX7" fmla="*/ 1347183 w 12192000"/>
              <a:gd name="connsiteY7" fmla="*/ 201077 h 2802467"/>
              <a:gd name="connsiteX8" fmla="*/ 1642223 w 12192000"/>
              <a:gd name="connsiteY8" fmla="*/ 238560 h 2802467"/>
              <a:gd name="connsiteX9" fmla="*/ 1962864 w 12192000"/>
              <a:gd name="connsiteY9" fmla="*/ 276043 h 2802467"/>
              <a:gd name="connsiteX10" fmla="*/ 2304232 w 12192000"/>
              <a:gd name="connsiteY10" fmla="*/ 314226 h 2802467"/>
              <a:gd name="connsiteX11" fmla="*/ 2672421 w 12192000"/>
              <a:gd name="connsiteY11" fmla="*/ 349608 h 2802467"/>
              <a:gd name="connsiteX12" fmla="*/ 3057678 w 12192000"/>
              <a:gd name="connsiteY12" fmla="*/ 383587 h 2802467"/>
              <a:gd name="connsiteX13" fmla="*/ 3464881 w 12192000"/>
              <a:gd name="connsiteY13" fmla="*/ 414415 h 2802467"/>
              <a:gd name="connsiteX14" fmla="*/ 3889152 w 12192000"/>
              <a:gd name="connsiteY14" fmla="*/ 443840 h 2802467"/>
              <a:gd name="connsiteX15" fmla="*/ 4331710 w 12192000"/>
              <a:gd name="connsiteY15" fmla="*/ 471515 h 2802467"/>
              <a:gd name="connsiteX16" fmla="*/ 4558476 w 12192000"/>
              <a:gd name="connsiteY16" fmla="*/ 481323 h 2802467"/>
              <a:gd name="connsiteX17" fmla="*/ 4790118 w 12192000"/>
              <a:gd name="connsiteY17" fmla="*/ 492183 h 2802467"/>
              <a:gd name="connsiteX18" fmla="*/ 5025418 w 12192000"/>
              <a:gd name="connsiteY18" fmla="*/ 502342 h 2802467"/>
              <a:gd name="connsiteX19" fmla="*/ 5261937 w 12192000"/>
              <a:gd name="connsiteY19" fmla="*/ 508998 h 2802467"/>
              <a:gd name="connsiteX20" fmla="*/ 5503332 w 12192000"/>
              <a:gd name="connsiteY20" fmla="*/ 514953 h 2802467"/>
              <a:gd name="connsiteX21" fmla="*/ 5747166 w 12192000"/>
              <a:gd name="connsiteY21" fmla="*/ 521259 h 2802467"/>
              <a:gd name="connsiteX22" fmla="*/ 5995877 w 12192000"/>
              <a:gd name="connsiteY22" fmla="*/ 525462 h 2802467"/>
              <a:gd name="connsiteX23" fmla="*/ 6247026 w 12192000"/>
              <a:gd name="connsiteY23" fmla="*/ 525462 h 2802467"/>
              <a:gd name="connsiteX24" fmla="*/ 6500613 w 12192000"/>
              <a:gd name="connsiteY24" fmla="*/ 527564 h 2802467"/>
              <a:gd name="connsiteX25" fmla="*/ 6756639 w 12192000"/>
              <a:gd name="connsiteY25" fmla="*/ 525462 h 2802467"/>
              <a:gd name="connsiteX26" fmla="*/ 7016322 w 12192000"/>
              <a:gd name="connsiteY26" fmla="*/ 521259 h 2802467"/>
              <a:gd name="connsiteX27" fmla="*/ 7276005 w 12192000"/>
              <a:gd name="connsiteY27" fmla="*/ 517405 h 2802467"/>
              <a:gd name="connsiteX28" fmla="*/ 7539345 w 12192000"/>
              <a:gd name="connsiteY28" fmla="*/ 508998 h 2802467"/>
              <a:gd name="connsiteX29" fmla="*/ 7805124 w 12192000"/>
              <a:gd name="connsiteY29" fmla="*/ 500240 h 2802467"/>
              <a:gd name="connsiteX30" fmla="*/ 8070903 w 12192000"/>
              <a:gd name="connsiteY30" fmla="*/ 490081 h 2802467"/>
              <a:gd name="connsiteX31" fmla="*/ 8339121 w 12192000"/>
              <a:gd name="connsiteY31" fmla="*/ 475719 h 2802467"/>
              <a:gd name="connsiteX32" fmla="*/ 8609776 w 12192000"/>
              <a:gd name="connsiteY32" fmla="*/ 458553 h 2802467"/>
              <a:gd name="connsiteX33" fmla="*/ 8881651 w 12192000"/>
              <a:gd name="connsiteY33" fmla="*/ 442089 h 2802467"/>
              <a:gd name="connsiteX34" fmla="*/ 9153526 w 12192000"/>
              <a:gd name="connsiteY34" fmla="*/ 421070 h 2802467"/>
              <a:gd name="connsiteX35" fmla="*/ 9429058 w 12192000"/>
              <a:gd name="connsiteY35" fmla="*/ 395848 h 2802467"/>
              <a:gd name="connsiteX36" fmla="*/ 9700933 w 12192000"/>
              <a:gd name="connsiteY36" fmla="*/ 370626 h 2802467"/>
              <a:gd name="connsiteX37" fmla="*/ 9977684 w 12192000"/>
              <a:gd name="connsiteY37" fmla="*/ 341550 h 2802467"/>
              <a:gd name="connsiteX38" fmla="*/ 10255655 w 12192000"/>
              <a:gd name="connsiteY38" fmla="*/ 309672 h 2802467"/>
              <a:gd name="connsiteX39" fmla="*/ 10529968 w 12192000"/>
              <a:gd name="connsiteY39" fmla="*/ 276043 h 2802467"/>
              <a:gd name="connsiteX40" fmla="*/ 10807939 w 12192000"/>
              <a:gd name="connsiteY40" fmla="*/ 236808 h 2802467"/>
              <a:gd name="connsiteX41" fmla="*/ 11084690 w 12192000"/>
              <a:gd name="connsiteY41" fmla="*/ 194771 h 2802467"/>
              <a:gd name="connsiteX42" fmla="*/ 11362661 w 12192000"/>
              <a:gd name="connsiteY42" fmla="*/ 153085 h 2802467"/>
              <a:gd name="connsiteX43" fmla="*/ 11639412 w 12192000"/>
              <a:gd name="connsiteY43" fmla="*/ 104392 h 2802467"/>
              <a:gd name="connsiteX44" fmla="*/ 11914945 w 12192000"/>
              <a:gd name="connsiteY44" fmla="*/ 54648 h 2802467"/>
              <a:gd name="connsiteX45" fmla="*/ 12191696 w 12192000"/>
              <a:gd name="connsiteY45" fmla="*/ 2452 h 2802467"/>
              <a:gd name="connsiteX46" fmla="*/ 12191696 w 12192000"/>
              <a:gd name="connsiteY46" fmla="*/ 2236410 h 2802467"/>
              <a:gd name="connsiteX47" fmla="*/ 12192000 w 12192000"/>
              <a:gd name="connsiteY47" fmla="*/ 2236410 h 2802467"/>
              <a:gd name="connsiteX48" fmla="*/ 12192000 w 12192000"/>
              <a:gd name="connsiteY48" fmla="*/ 2802467 h 2802467"/>
              <a:gd name="connsiteX49" fmla="*/ 12191696 w 12192000"/>
              <a:gd name="connsiteY49" fmla="*/ 2802467 h 2802467"/>
              <a:gd name="connsiteX50" fmla="*/ 0 w 12192000"/>
              <a:gd name="connsiteY50" fmla="*/ 2802467 h 2802467"/>
              <a:gd name="connsiteX51" fmla="*/ 0 w 12192000"/>
              <a:gd name="connsiteY51" fmla="*/ 2236410 h 2802467"/>
              <a:gd name="connsiteX52" fmla="*/ 1 w 12192000"/>
              <a:gd name="connsiteY52" fmla="*/ 2236410 h 2802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2192000" h="2802467">
                <a:moveTo>
                  <a:pt x="1" y="0"/>
                </a:moveTo>
                <a:lnTo>
                  <a:pt x="71932" y="12261"/>
                </a:lnTo>
                <a:lnTo>
                  <a:pt x="282848" y="48342"/>
                </a:lnTo>
                <a:lnTo>
                  <a:pt x="436464" y="73565"/>
                </a:lnTo>
                <a:lnTo>
                  <a:pt x="619339" y="100188"/>
                </a:lnTo>
                <a:lnTo>
                  <a:pt x="836351" y="132066"/>
                </a:lnTo>
                <a:lnTo>
                  <a:pt x="1076528" y="165696"/>
                </a:lnTo>
                <a:lnTo>
                  <a:pt x="1347183" y="201077"/>
                </a:lnTo>
                <a:lnTo>
                  <a:pt x="1642223" y="238560"/>
                </a:lnTo>
                <a:lnTo>
                  <a:pt x="1962864" y="276043"/>
                </a:lnTo>
                <a:lnTo>
                  <a:pt x="2304232" y="314226"/>
                </a:lnTo>
                <a:lnTo>
                  <a:pt x="2672421" y="349608"/>
                </a:lnTo>
                <a:lnTo>
                  <a:pt x="3057678" y="383587"/>
                </a:lnTo>
                <a:lnTo>
                  <a:pt x="3464881" y="414415"/>
                </a:lnTo>
                <a:lnTo>
                  <a:pt x="3889152" y="443840"/>
                </a:lnTo>
                <a:lnTo>
                  <a:pt x="4331710" y="471515"/>
                </a:lnTo>
                <a:lnTo>
                  <a:pt x="4558476" y="481323"/>
                </a:lnTo>
                <a:lnTo>
                  <a:pt x="4790118" y="492183"/>
                </a:lnTo>
                <a:lnTo>
                  <a:pt x="5025418" y="502342"/>
                </a:lnTo>
                <a:lnTo>
                  <a:pt x="5261937" y="508998"/>
                </a:lnTo>
                <a:lnTo>
                  <a:pt x="5503332" y="514953"/>
                </a:lnTo>
                <a:lnTo>
                  <a:pt x="5747166" y="521259"/>
                </a:lnTo>
                <a:lnTo>
                  <a:pt x="5995877" y="525462"/>
                </a:lnTo>
                <a:lnTo>
                  <a:pt x="6247026" y="525462"/>
                </a:lnTo>
                <a:lnTo>
                  <a:pt x="6500613" y="527564"/>
                </a:lnTo>
                <a:lnTo>
                  <a:pt x="6756639" y="525462"/>
                </a:lnTo>
                <a:lnTo>
                  <a:pt x="7016322" y="521259"/>
                </a:lnTo>
                <a:lnTo>
                  <a:pt x="7276005" y="517405"/>
                </a:lnTo>
                <a:lnTo>
                  <a:pt x="7539345" y="508998"/>
                </a:lnTo>
                <a:lnTo>
                  <a:pt x="7805124" y="500240"/>
                </a:lnTo>
                <a:lnTo>
                  <a:pt x="8070903" y="490081"/>
                </a:lnTo>
                <a:lnTo>
                  <a:pt x="8339121" y="475719"/>
                </a:lnTo>
                <a:lnTo>
                  <a:pt x="8609776" y="458553"/>
                </a:lnTo>
                <a:lnTo>
                  <a:pt x="8881651" y="442089"/>
                </a:lnTo>
                <a:lnTo>
                  <a:pt x="9153526" y="421070"/>
                </a:lnTo>
                <a:lnTo>
                  <a:pt x="9429058" y="395848"/>
                </a:lnTo>
                <a:lnTo>
                  <a:pt x="9700933" y="370626"/>
                </a:lnTo>
                <a:lnTo>
                  <a:pt x="9977684" y="341550"/>
                </a:lnTo>
                <a:lnTo>
                  <a:pt x="10255655" y="309672"/>
                </a:lnTo>
                <a:lnTo>
                  <a:pt x="10529968" y="276043"/>
                </a:lnTo>
                <a:lnTo>
                  <a:pt x="10807939" y="236808"/>
                </a:lnTo>
                <a:lnTo>
                  <a:pt x="11084690" y="194771"/>
                </a:lnTo>
                <a:lnTo>
                  <a:pt x="11362661" y="153085"/>
                </a:lnTo>
                <a:lnTo>
                  <a:pt x="11639412" y="104392"/>
                </a:lnTo>
                <a:lnTo>
                  <a:pt x="11914945" y="54648"/>
                </a:lnTo>
                <a:lnTo>
                  <a:pt x="12191696" y="2452"/>
                </a:lnTo>
                <a:lnTo>
                  <a:pt x="12191696" y="2236410"/>
                </a:lnTo>
                <a:lnTo>
                  <a:pt x="12192000" y="2236410"/>
                </a:lnTo>
                <a:lnTo>
                  <a:pt x="12192000" y="2802467"/>
                </a:lnTo>
                <a:lnTo>
                  <a:pt x="12191696" y="2802467"/>
                </a:lnTo>
                <a:lnTo>
                  <a:pt x="0" y="2802467"/>
                </a:lnTo>
                <a:lnTo>
                  <a:pt x="0" y="2236410"/>
                </a:lnTo>
                <a:lnTo>
                  <a:pt x="1" y="2236410"/>
                </a:lnTo>
                <a:close/>
              </a:path>
            </a:pathLst>
          </a:cu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35" name="Freeform 16">
            <a:extLst>
              <a:ext uri="{FF2B5EF4-FFF2-40B4-BE49-F238E27FC236}">
                <a16:creationId xmlns:a16="http://schemas.microsoft.com/office/drawing/2014/main" id="{9F2851FB-E841-4509-8A6D-A416376EA3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3753695"/>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tx1">
              <a:alpha val="20000"/>
            </a:schemeClr>
          </a:solidFill>
          <a:ln>
            <a:noFill/>
          </a:ln>
        </p:spPr>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E4B1794D-10FC-CC9A-858A-4AF07B2E3817}"/>
              </a:ext>
            </a:extLst>
          </p:cNvPr>
          <p:cNvSpPr>
            <a:spLocks noGrp="1"/>
          </p:cNvSpPr>
          <p:nvPr>
            <p:ph type="title"/>
          </p:nvPr>
        </p:nvSpPr>
        <p:spPr>
          <a:xfrm>
            <a:off x="965505" y="623571"/>
            <a:ext cx="10260990" cy="3523885"/>
          </a:xfrm>
        </p:spPr>
        <p:txBody>
          <a:bodyPr vert="horz" lIns="91440" tIns="45720" rIns="91440" bIns="45720" rtlCol="0" anchor="b">
            <a:normAutofit/>
          </a:bodyPr>
          <a:lstStyle/>
          <a:p>
            <a:pPr lvl="0" algn="ctr"/>
            <a:r>
              <a:rPr lang="en-US" sz="8800" b="1" i="0" dirty="0">
                <a:effectLst>
                  <a:outerShdw blurRad="38100" dist="38100" dir="2700000" algn="tl">
                    <a:srgbClr val="000000">
                      <a:alpha val="43137"/>
                    </a:srgbClr>
                  </a:outerShdw>
                </a:effectLst>
              </a:rPr>
              <a:t>Evangelism Was </a:t>
            </a:r>
            <a:r>
              <a:rPr lang="en-US" sz="8800" b="1" dirty="0">
                <a:effectLst>
                  <a:outerShdw blurRad="38100" dist="38100" dir="2700000" algn="tl">
                    <a:srgbClr val="000000">
                      <a:alpha val="43137"/>
                    </a:srgbClr>
                  </a:outerShdw>
                </a:effectLst>
              </a:rPr>
              <a:t>D</a:t>
            </a:r>
            <a:r>
              <a:rPr lang="en-US" sz="8800" b="1" i="0" dirty="0">
                <a:effectLst>
                  <a:outerShdw blurRad="38100" dist="38100" dir="2700000" algn="tl">
                    <a:srgbClr val="000000">
                      <a:alpha val="43137"/>
                    </a:srgbClr>
                  </a:outerShdw>
                </a:effectLst>
              </a:rPr>
              <a:t>one </a:t>
            </a:r>
            <a:r>
              <a:rPr lang="en-US" sz="8800" b="1" dirty="0">
                <a:effectLst>
                  <a:outerShdw blurRad="38100" dist="38100" dir="2700000" algn="tl">
                    <a:srgbClr val="000000">
                      <a:alpha val="43137"/>
                    </a:srgbClr>
                  </a:outerShdw>
                </a:effectLst>
              </a:rPr>
              <a:t>F</a:t>
            </a:r>
            <a:r>
              <a:rPr lang="en-US" sz="8800" b="1" i="0" dirty="0">
                <a:effectLst>
                  <a:outerShdw blurRad="38100" dist="38100" dir="2700000" algn="tl">
                    <a:srgbClr val="000000">
                      <a:alpha val="43137"/>
                    </a:srgbClr>
                  </a:outerShdw>
                </a:effectLst>
              </a:rPr>
              <a:t>or </a:t>
            </a:r>
            <a:r>
              <a:rPr lang="en-US" sz="8800" b="1" dirty="0">
                <a:effectLst>
                  <a:outerShdw blurRad="38100" dist="38100" dir="2700000" algn="tl">
                    <a:srgbClr val="000000">
                      <a:alpha val="43137"/>
                    </a:srgbClr>
                  </a:outerShdw>
                </a:effectLst>
              </a:rPr>
              <a:t>U</a:t>
            </a:r>
            <a:r>
              <a:rPr lang="en-US" sz="8800" b="1" i="0" dirty="0">
                <a:effectLst>
                  <a:outerShdw blurRad="38100" dist="38100" dir="2700000" algn="tl">
                    <a:srgbClr val="000000">
                      <a:alpha val="43137"/>
                    </a:srgbClr>
                  </a:outerShdw>
                </a:effectLst>
              </a:rPr>
              <a:t>s</a:t>
            </a:r>
            <a:endParaRPr lang="en-US" sz="8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66278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0"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a:p>
        </p:txBody>
      </p:sp>
      <p:sp>
        <p:nvSpPr>
          <p:cNvPr id="12" name="Freeform: Shape 11">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76A71CD1-A6CE-88E7-01F2-7B41E66F0569}"/>
              </a:ext>
            </a:extLst>
          </p:cNvPr>
          <p:cNvSpPr>
            <a:spLocks noGrp="1"/>
          </p:cNvSpPr>
          <p:nvPr>
            <p:ph type="title"/>
          </p:nvPr>
        </p:nvSpPr>
        <p:spPr>
          <a:xfrm>
            <a:off x="205273" y="1645920"/>
            <a:ext cx="4439364" cy="4470821"/>
          </a:xfrm>
        </p:spPr>
        <p:txBody>
          <a:bodyPr>
            <a:normAutofit/>
          </a:bodyPr>
          <a:lstStyle/>
          <a:p>
            <a:pPr algn="ctr"/>
            <a:r>
              <a:rPr lang="en-US" sz="4800" b="1" dirty="0">
                <a:solidFill>
                  <a:srgbClr val="FFFFFF"/>
                </a:solidFill>
                <a:effectLst>
                  <a:outerShdw blurRad="38100" dist="38100" dir="2700000" algn="tl">
                    <a:srgbClr val="000000">
                      <a:alpha val="43137"/>
                    </a:srgbClr>
                  </a:outerShdw>
                </a:effectLst>
              </a:rPr>
              <a:t>We Needed Others to Share</a:t>
            </a:r>
          </a:p>
        </p:txBody>
      </p:sp>
      <p:sp>
        <p:nvSpPr>
          <p:cNvPr id="3" name="Content Placeholder 2">
            <a:extLst>
              <a:ext uri="{FF2B5EF4-FFF2-40B4-BE49-F238E27FC236}">
                <a16:creationId xmlns:a16="http://schemas.microsoft.com/office/drawing/2014/main" id="{0F2AACA9-6C95-7D41-192A-880B5BF4A981}"/>
              </a:ext>
            </a:extLst>
          </p:cNvPr>
          <p:cNvSpPr>
            <a:spLocks noGrp="1"/>
          </p:cNvSpPr>
          <p:nvPr>
            <p:ph idx="1"/>
          </p:nvPr>
        </p:nvSpPr>
        <p:spPr>
          <a:xfrm>
            <a:off x="5204109" y="1645920"/>
            <a:ext cx="6673566" cy="5016137"/>
          </a:xfrm>
        </p:spPr>
        <p:txBody>
          <a:bodyPr>
            <a:normAutofit lnSpcReduction="10000"/>
          </a:bodyPr>
          <a:lstStyle/>
          <a:p>
            <a:pPr marL="0" indent="0" algn="ctr">
              <a:buNone/>
            </a:pPr>
            <a:r>
              <a:rPr lang="en-US" sz="3200" b="1" dirty="0"/>
              <a:t>Romans 10:13-14</a:t>
            </a:r>
          </a:p>
          <a:p>
            <a:pPr marL="0" indent="0">
              <a:buNone/>
            </a:pPr>
            <a:r>
              <a:rPr lang="en-US" sz="3200" b="1" dirty="0"/>
              <a:t>13 For whosoever shall call upon the name of the Lord shall be saved. 14 How then shall they call on him in whom they have not believed? and how shall they believe in him of whom they have not heard? and how shall they hear without a preacher? </a:t>
            </a:r>
          </a:p>
        </p:txBody>
      </p:sp>
    </p:spTree>
    <p:extLst>
      <p:ext uri="{BB962C8B-B14F-4D97-AF65-F5344CB8AC3E}">
        <p14:creationId xmlns:p14="http://schemas.microsoft.com/office/powerpoint/2010/main" val="1877007879"/>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pic>
        <p:nvPicPr>
          <p:cNvPr id="27" name="Picture 26">
            <a:extLst>
              <a:ext uri="{FF2B5EF4-FFF2-40B4-BE49-F238E27FC236}">
                <a16:creationId xmlns:a16="http://schemas.microsoft.com/office/drawing/2014/main" id="{73B88195-8D9E-4359-A86C-9456C469F7C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28" name="Picture 27">
            <a:extLst>
              <a:ext uri="{FF2B5EF4-FFF2-40B4-BE49-F238E27FC236}">
                <a16:creationId xmlns:a16="http://schemas.microsoft.com/office/drawing/2014/main" id="{03EC48BD-A960-4717-BC76-7E4C982250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29" name="Oval 28">
            <a:extLst>
              <a:ext uri="{FF2B5EF4-FFF2-40B4-BE49-F238E27FC236}">
                <a16:creationId xmlns:a16="http://schemas.microsoft.com/office/drawing/2014/main" id="{7A00717A-7D3C-456B-A779-9D06388782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30" name="Picture 29">
            <a:extLst>
              <a:ext uri="{FF2B5EF4-FFF2-40B4-BE49-F238E27FC236}">
                <a16:creationId xmlns:a16="http://schemas.microsoft.com/office/drawing/2014/main" id="{EEB0E133-CF2F-4AD3-ACA6-03E91BB603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31" name="Picture 30">
            <a:extLst>
              <a:ext uri="{FF2B5EF4-FFF2-40B4-BE49-F238E27FC236}">
                <a16:creationId xmlns:a16="http://schemas.microsoft.com/office/drawing/2014/main" id="{6CD94893-A2D1-401B-A469-D34E425DCE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32" name="Rectangle 31">
            <a:extLst>
              <a:ext uri="{FF2B5EF4-FFF2-40B4-BE49-F238E27FC236}">
                <a16:creationId xmlns:a16="http://schemas.microsoft.com/office/drawing/2014/main" id="{546E6246-28E6-4A2D-B924-24539B8C6C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useBgFill="1">
        <p:nvSpPr>
          <p:cNvPr id="33" name="Rectangle 32">
            <a:extLst>
              <a:ext uri="{FF2B5EF4-FFF2-40B4-BE49-F238E27FC236}">
                <a16:creationId xmlns:a16="http://schemas.microsoft.com/office/drawing/2014/main" id="{C28D0172-F2E0-4763-9C35-F022664959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
            <a:ext cx="12191695" cy="47307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DF6FB2B2-CE21-407F-B22E-302DADC2C3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55533"/>
            <a:ext cx="12192000" cy="2802467"/>
          </a:xfrm>
          <a:custGeom>
            <a:avLst/>
            <a:gdLst>
              <a:gd name="connsiteX0" fmla="*/ 1 w 12192000"/>
              <a:gd name="connsiteY0" fmla="*/ 0 h 2802467"/>
              <a:gd name="connsiteX1" fmla="*/ 71932 w 12192000"/>
              <a:gd name="connsiteY1" fmla="*/ 12261 h 2802467"/>
              <a:gd name="connsiteX2" fmla="*/ 282848 w 12192000"/>
              <a:gd name="connsiteY2" fmla="*/ 48342 h 2802467"/>
              <a:gd name="connsiteX3" fmla="*/ 436464 w 12192000"/>
              <a:gd name="connsiteY3" fmla="*/ 73565 h 2802467"/>
              <a:gd name="connsiteX4" fmla="*/ 619339 w 12192000"/>
              <a:gd name="connsiteY4" fmla="*/ 100188 h 2802467"/>
              <a:gd name="connsiteX5" fmla="*/ 836351 w 12192000"/>
              <a:gd name="connsiteY5" fmla="*/ 132066 h 2802467"/>
              <a:gd name="connsiteX6" fmla="*/ 1076528 w 12192000"/>
              <a:gd name="connsiteY6" fmla="*/ 165696 h 2802467"/>
              <a:gd name="connsiteX7" fmla="*/ 1347183 w 12192000"/>
              <a:gd name="connsiteY7" fmla="*/ 201077 h 2802467"/>
              <a:gd name="connsiteX8" fmla="*/ 1642223 w 12192000"/>
              <a:gd name="connsiteY8" fmla="*/ 238560 h 2802467"/>
              <a:gd name="connsiteX9" fmla="*/ 1962864 w 12192000"/>
              <a:gd name="connsiteY9" fmla="*/ 276043 h 2802467"/>
              <a:gd name="connsiteX10" fmla="*/ 2304232 w 12192000"/>
              <a:gd name="connsiteY10" fmla="*/ 314226 h 2802467"/>
              <a:gd name="connsiteX11" fmla="*/ 2672421 w 12192000"/>
              <a:gd name="connsiteY11" fmla="*/ 349608 h 2802467"/>
              <a:gd name="connsiteX12" fmla="*/ 3057678 w 12192000"/>
              <a:gd name="connsiteY12" fmla="*/ 383587 h 2802467"/>
              <a:gd name="connsiteX13" fmla="*/ 3464881 w 12192000"/>
              <a:gd name="connsiteY13" fmla="*/ 414415 h 2802467"/>
              <a:gd name="connsiteX14" fmla="*/ 3889152 w 12192000"/>
              <a:gd name="connsiteY14" fmla="*/ 443840 h 2802467"/>
              <a:gd name="connsiteX15" fmla="*/ 4331710 w 12192000"/>
              <a:gd name="connsiteY15" fmla="*/ 471515 h 2802467"/>
              <a:gd name="connsiteX16" fmla="*/ 4558476 w 12192000"/>
              <a:gd name="connsiteY16" fmla="*/ 481323 h 2802467"/>
              <a:gd name="connsiteX17" fmla="*/ 4790118 w 12192000"/>
              <a:gd name="connsiteY17" fmla="*/ 492183 h 2802467"/>
              <a:gd name="connsiteX18" fmla="*/ 5025418 w 12192000"/>
              <a:gd name="connsiteY18" fmla="*/ 502342 h 2802467"/>
              <a:gd name="connsiteX19" fmla="*/ 5261937 w 12192000"/>
              <a:gd name="connsiteY19" fmla="*/ 508998 h 2802467"/>
              <a:gd name="connsiteX20" fmla="*/ 5503332 w 12192000"/>
              <a:gd name="connsiteY20" fmla="*/ 514953 h 2802467"/>
              <a:gd name="connsiteX21" fmla="*/ 5747166 w 12192000"/>
              <a:gd name="connsiteY21" fmla="*/ 521259 h 2802467"/>
              <a:gd name="connsiteX22" fmla="*/ 5995877 w 12192000"/>
              <a:gd name="connsiteY22" fmla="*/ 525462 h 2802467"/>
              <a:gd name="connsiteX23" fmla="*/ 6247026 w 12192000"/>
              <a:gd name="connsiteY23" fmla="*/ 525462 h 2802467"/>
              <a:gd name="connsiteX24" fmla="*/ 6500613 w 12192000"/>
              <a:gd name="connsiteY24" fmla="*/ 527564 h 2802467"/>
              <a:gd name="connsiteX25" fmla="*/ 6756639 w 12192000"/>
              <a:gd name="connsiteY25" fmla="*/ 525462 h 2802467"/>
              <a:gd name="connsiteX26" fmla="*/ 7016322 w 12192000"/>
              <a:gd name="connsiteY26" fmla="*/ 521259 h 2802467"/>
              <a:gd name="connsiteX27" fmla="*/ 7276005 w 12192000"/>
              <a:gd name="connsiteY27" fmla="*/ 517405 h 2802467"/>
              <a:gd name="connsiteX28" fmla="*/ 7539345 w 12192000"/>
              <a:gd name="connsiteY28" fmla="*/ 508998 h 2802467"/>
              <a:gd name="connsiteX29" fmla="*/ 7805124 w 12192000"/>
              <a:gd name="connsiteY29" fmla="*/ 500240 h 2802467"/>
              <a:gd name="connsiteX30" fmla="*/ 8070903 w 12192000"/>
              <a:gd name="connsiteY30" fmla="*/ 490081 h 2802467"/>
              <a:gd name="connsiteX31" fmla="*/ 8339121 w 12192000"/>
              <a:gd name="connsiteY31" fmla="*/ 475719 h 2802467"/>
              <a:gd name="connsiteX32" fmla="*/ 8609776 w 12192000"/>
              <a:gd name="connsiteY32" fmla="*/ 458553 h 2802467"/>
              <a:gd name="connsiteX33" fmla="*/ 8881651 w 12192000"/>
              <a:gd name="connsiteY33" fmla="*/ 442089 h 2802467"/>
              <a:gd name="connsiteX34" fmla="*/ 9153526 w 12192000"/>
              <a:gd name="connsiteY34" fmla="*/ 421070 h 2802467"/>
              <a:gd name="connsiteX35" fmla="*/ 9429058 w 12192000"/>
              <a:gd name="connsiteY35" fmla="*/ 395848 h 2802467"/>
              <a:gd name="connsiteX36" fmla="*/ 9700933 w 12192000"/>
              <a:gd name="connsiteY36" fmla="*/ 370626 h 2802467"/>
              <a:gd name="connsiteX37" fmla="*/ 9977684 w 12192000"/>
              <a:gd name="connsiteY37" fmla="*/ 341550 h 2802467"/>
              <a:gd name="connsiteX38" fmla="*/ 10255655 w 12192000"/>
              <a:gd name="connsiteY38" fmla="*/ 309672 h 2802467"/>
              <a:gd name="connsiteX39" fmla="*/ 10529968 w 12192000"/>
              <a:gd name="connsiteY39" fmla="*/ 276043 h 2802467"/>
              <a:gd name="connsiteX40" fmla="*/ 10807939 w 12192000"/>
              <a:gd name="connsiteY40" fmla="*/ 236808 h 2802467"/>
              <a:gd name="connsiteX41" fmla="*/ 11084690 w 12192000"/>
              <a:gd name="connsiteY41" fmla="*/ 194771 h 2802467"/>
              <a:gd name="connsiteX42" fmla="*/ 11362661 w 12192000"/>
              <a:gd name="connsiteY42" fmla="*/ 153085 h 2802467"/>
              <a:gd name="connsiteX43" fmla="*/ 11639412 w 12192000"/>
              <a:gd name="connsiteY43" fmla="*/ 104392 h 2802467"/>
              <a:gd name="connsiteX44" fmla="*/ 11914945 w 12192000"/>
              <a:gd name="connsiteY44" fmla="*/ 54648 h 2802467"/>
              <a:gd name="connsiteX45" fmla="*/ 12191696 w 12192000"/>
              <a:gd name="connsiteY45" fmla="*/ 2452 h 2802467"/>
              <a:gd name="connsiteX46" fmla="*/ 12191696 w 12192000"/>
              <a:gd name="connsiteY46" fmla="*/ 2236410 h 2802467"/>
              <a:gd name="connsiteX47" fmla="*/ 12192000 w 12192000"/>
              <a:gd name="connsiteY47" fmla="*/ 2236410 h 2802467"/>
              <a:gd name="connsiteX48" fmla="*/ 12192000 w 12192000"/>
              <a:gd name="connsiteY48" fmla="*/ 2802467 h 2802467"/>
              <a:gd name="connsiteX49" fmla="*/ 12191696 w 12192000"/>
              <a:gd name="connsiteY49" fmla="*/ 2802467 h 2802467"/>
              <a:gd name="connsiteX50" fmla="*/ 0 w 12192000"/>
              <a:gd name="connsiteY50" fmla="*/ 2802467 h 2802467"/>
              <a:gd name="connsiteX51" fmla="*/ 0 w 12192000"/>
              <a:gd name="connsiteY51" fmla="*/ 2236410 h 2802467"/>
              <a:gd name="connsiteX52" fmla="*/ 1 w 12192000"/>
              <a:gd name="connsiteY52" fmla="*/ 2236410 h 2802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2192000" h="2802467">
                <a:moveTo>
                  <a:pt x="1" y="0"/>
                </a:moveTo>
                <a:lnTo>
                  <a:pt x="71932" y="12261"/>
                </a:lnTo>
                <a:lnTo>
                  <a:pt x="282848" y="48342"/>
                </a:lnTo>
                <a:lnTo>
                  <a:pt x="436464" y="73565"/>
                </a:lnTo>
                <a:lnTo>
                  <a:pt x="619339" y="100188"/>
                </a:lnTo>
                <a:lnTo>
                  <a:pt x="836351" y="132066"/>
                </a:lnTo>
                <a:lnTo>
                  <a:pt x="1076528" y="165696"/>
                </a:lnTo>
                <a:lnTo>
                  <a:pt x="1347183" y="201077"/>
                </a:lnTo>
                <a:lnTo>
                  <a:pt x="1642223" y="238560"/>
                </a:lnTo>
                <a:lnTo>
                  <a:pt x="1962864" y="276043"/>
                </a:lnTo>
                <a:lnTo>
                  <a:pt x="2304232" y="314226"/>
                </a:lnTo>
                <a:lnTo>
                  <a:pt x="2672421" y="349608"/>
                </a:lnTo>
                <a:lnTo>
                  <a:pt x="3057678" y="383587"/>
                </a:lnTo>
                <a:lnTo>
                  <a:pt x="3464881" y="414415"/>
                </a:lnTo>
                <a:lnTo>
                  <a:pt x="3889152" y="443840"/>
                </a:lnTo>
                <a:lnTo>
                  <a:pt x="4331710" y="471515"/>
                </a:lnTo>
                <a:lnTo>
                  <a:pt x="4558476" y="481323"/>
                </a:lnTo>
                <a:lnTo>
                  <a:pt x="4790118" y="492183"/>
                </a:lnTo>
                <a:lnTo>
                  <a:pt x="5025418" y="502342"/>
                </a:lnTo>
                <a:lnTo>
                  <a:pt x="5261937" y="508998"/>
                </a:lnTo>
                <a:lnTo>
                  <a:pt x="5503332" y="514953"/>
                </a:lnTo>
                <a:lnTo>
                  <a:pt x="5747166" y="521259"/>
                </a:lnTo>
                <a:lnTo>
                  <a:pt x="5995877" y="525462"/>
                </a:lnTo>
                <a:lnTo>
                  <a:pt x="6247026" y="525462"/>
                </a:lnTo>
                <a:lnTo>
                  <a:pt x="6500613" y="527564"/>
                </a:lnTo>
                <a:lnTo>
                  <a:pt x="6756639" y="525462"/>
                </a:lnTo>
                <a:lnTo>
                  <a:pt x="7016322" y="521259"/>
                </a:lnTo>
                <a:lnTo>
                  <a:pt x="7276005" y="517405"/>
                </a:lnTo>
                <a:lnTo>
                  <a:pt x="7539345" y="508998"/>
                </a:lnTo>
                <a:lnTo>
                  <a:pt x="7805124" y="500240"/>
                </a:lnTo>
                <a:lnTo>
                  <a:pt x="8070903" y="490081"/>
                </a:lnTo>
                <a:lnTo>
                  <a:pt x="8339121" y="475719"/>
                </a:lnTo>
                <a:lnTo>
                  <a:pt x="8609776" y="458553"/>
                </a:lnTo>
                <a:lnTo>
                  <a:pt x="8881651" y="442089"/>
                </a:lnTo>
                <a:lnTo>
                  <a:pt x="9153526" y="421070"/>
                </a:lnTo>
                <a:lnTo>
                  <a:pt x="9429058" y="395848"/>
                </a:lnTo>
                <a:lnTo>
                  <a:pt x="9700933" y="370626"/>
                </a:lnTo>
                <a:lnTo>
                  <a:pt x="9977684" y="341550"/>
                </a:lnTo>
                <a:lnTo>
                  <a:pt x="10255655" y="309672"/>
                </a:lnTo>
                <a:lnTo>
                  <a:pt x="10529968" y="276043"/>
                </a:lnTo>
                <a:lnTo>
                  <a:pt x="10807939" y="236808"/>
                </a:lnTo>
                <a:lnTo>
                  <a:pt x="11084690" y="194771"/>
                </a:lnTo>
                <a:lnTo>
                  <a:pt x="11362661" y="153085"/>
                </a:lnTo>
                <a:lnTo>
                  <a:pt x="11639412" y="104392"/>
                </a:lnTo>
                <a:lnTo>
                  <a:pt x="11914945" y="54648"/>
                </a:lnTo>
                <a:lnTo>
                  <a:pt x="12191696" y="2452"/>
                </a:lnTo>
                <a:lnTo>
                  <a:pt x="12191696" y="2236410"/>
                </a:lnTo>
                <a:lnTo>
                  <a:pt x="12192000" y="2236410"/>
                </a:lnTo>
                <a:lnTo>
                  <a:pt x="12192000" y="2802467"/>
                </a:lnTo>
                <a:lnTo>
                  <a:pt x="12191696" y="2802467"/>
                </a:lnTo>
                <a:lnTo>
                  <a:pt x="0" y="2802467"/>
                </a:lnTo>
                <a:lnTo>
                  <a:pt x="0" y="2236410"/>
                </a:lnTo>
                <a:lnTo>
                  <a:pt x="1" y="2236410"/>
                </a:lnTo>
                <a:close/>
              </a:path>
            </a:pathLst>
          </a:cu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35" name="Freeform 16">
            <a:extLst>
              <a:ext uri="{FF2B5EF4-FFF2-40B4-BE49-F238E27FC236}">
                <a16:creationId xmlns:a16="http://schemas.microsoft.com/office/drawing/2014/main" id="{9F2851FB-E841-4509-8A6D-A416376EA3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3753695"/>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tx1">
              <a:alpha val="20000"/>
            </a:schemeClr>
          </a:solidFill>
          <a:ln>
            <a:noFill/>
          </a:ln>
        </p:spPr>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E4B1794D-10FC-CC9A-858A-4AF07B2E3817}"/>
              </a:ext>
            </a:extLst>
          </p:cNvPr>
          <p:cNvSpPr>
            <a:spLocks noGrp="1"/>
          </p:cNvSpPr>
          <p:nvPr>
            <p:ph type="title"/>
          </p:nvPr>
        </p:nvSpPr>
        <p:spPr>
          <a:xfrm>
            <a:off x="965505" y="623571"/>
            <a:ext cx="10260990" cy="3523885"/>
          </a:xfrm>
        </p:spPr>
        <p:txBody>
          <a:bodyPr vert="horz" lIns="91440" tIns="45720" rIns="91440" bIns="45720" rtlCol="0" anchor="b">
            <a:normAutofit fontScale="90000"/>
          </a:bodyPr>
          <a:lstStyle/>
          <a:p>
            <a:pPr lvl="0" algn="ctr"/>
            <a:r>
              <a:rPr lang="en-US" sz="8800" b="1" i="0" dirty="0">
                <a:effectLst>
                  <a:outerShdw blurRad="38100" dist="38100" dir="2700000" algn="tl">
                    <a:srgbClr val="000000">
                      <a:alpha val="43137"/>
                    </a:srgbClr>
                  </a:outerShdw>
                </a:effectLst>
              </a:rPr>
              <a:t>Evangelism Is </a:t>
            </a:r>
            <a:r>
              <a:rPr lang="en-US" sz="8800" b="1" dirty="0">
                <a:effectLst>
                  <a:outerShdw blurRad="38100" dist="38100" dir="2700000" algn="tl">
                    <a:srgbClr val="000000">
                      <a:alpha val="43137"/>
                    </a:srgbClr>
                  </a:outerShdw>
                </a:effectLst>
              </a:rPr>
              <a:t>N</a:t>
            </a:r>
            <a:r>
              <a:rPr lang="en-US" sz="8800" b="1" i="0" dirty="0">
                <a:effectLst>
                  <a:outerShdw blurRad="38100" dist="38100" dir="2700000" algn="tl">
                    <a:srgbClr val="000000">
                      <a:alpha val="43137"/>
                    </a:srgbClr>
                  </a:outerShdw>
                </a:effectLst>
              </a:rPr>
              <a:t>ecessary </a:t>
            </a:r>
            <a:r>
              <a:rPr lang="en-US" sz="8800" b="1" dirty="0">
                <a:effectLst>
                  <a:outerShdw blurRad="38100" dist="38100" dir="2700000" algn="tl">
                    <a:srgbClr val="000000">
                      <a:alpha val="43137"/>
                    </a:srgbClr>
                  </a:outerShdw>
                </a:effectLst>
              </a:rPr>
              <a:t>F</a:t>
            </a:r>
            <a:r>
              <a:rPr lang="en-US" sz="8800" b="1" i="0" dirty="0">
                <a:effectLst>
                  <a:outerShdw blurRad="38100" dist="38100" dir="2700000" algn="tl">
                    <a:srgbClr val="000000">
                      <a:alpha val="43137"/>
                    </a:srgbClr>
                  </a:outerShdw>
                </a:effectLst>
              </a:rPr>
              <a:t>or </a:t>
            </a:r>
            <a:r>
              <a:rPr lang="en-US" sz="8800" b="1" dirty="0">
                <a:effectLst>
                  <a:outerShdw blurRad="38100" dist="38100" dir="2700000" algn="tl">
                    <a:srgbClr val="000000">
                      <a:alpha val="43137"/>
                    </a:srgbClr>
                  </a:outerShdw>
                </a:effectLst>
              </a:rPr>
              <a:t>S</a:t>
            </a:r>
            <a:r>
              <a:rPr lang="en-US" sz="8800" b="1" i="0" dirty="0">
                <a:effectLst>
                  <a:outerShdw blurRad="38100" dist="38100" dir="2700000" algn="tl">
                    <a:srgbClr val="000000">
                      <a:alpha val="43137"/>
                    </a:srgbClr>
                  </a:outerShdw>
                </a:effectLst>
              </a:rPr>
              <a:t>alvation</a:t>
            </a:r>
          </a:p>
        </p:txBody>
      </p:sp>
    </p:spTree>
    <p:extLst>
      <p:ext uri="{BB962C8B-B14F-4D97-AF65-F5344CB8AC3E}">
        <p14:creationId xmlns:p14="http://schemas.microsoft.com/office/powerpoint/2010/main" val="4703468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356</TotalTime>
  <Words>413</Words>
  <Application>Microsoft Office PowerPoint</Application>
  <PresentationFormat>Widescreen</PresentationFormat>
  <Paragraphs>44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Wingdings 3</vt:lpstr>
      <vt:lpstr>Ion</vt:lpstr>
      <vt:lpstr>PowerPoint Presentation</vt:lpstr>
      <vt:lpstr>Objective</vt:lpstr>
      <vt:lpstr>Rationale</vt:lpstr>
      <vt:lpstr>Evangelism Was Commanded by Jesus</vt:lpstr>
      <vt:lpstr>The Great Commission P1</vt:lpstr>
      <vt:lpstr>The Great Commission P2</vt:lpstr>
      <vt:lpstr>Evangelism Was Done For Us</vt:lpstr>
      <vt:lpstr>We Needed Others to Share</vt:lpstr>
      <vt:lpstr>Evangelism Is Necessary For Salvation</vt:lpstr>
      <vt:lpstr>Only One Way</vt:lpstr>
      <vt:lpstr>Different Doctrines on Salvation</vt:lpstr>
      <vt:lpstr>Jesus Dead was the Only Way</vt:lpstr>
      <vt:lpstr>Application</vt:lpstr>
      <vt:lpstr>What Can we do?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Peters</dc:creator>
  <cp:lastModifiedBy>Joseph Peters</cp:lastModifiedBy>
  <cp:revision>1</cp:revision>
  <dcterms:created xsi:type="dcterms:W3CDTF">2023-09-16T18:48:05Z</dcterms:created>
  <dcterms:modified xsi:type="dcterms:W3CDTF">2023-09-17T00:44:20Z</dcterms:modified>
</cp:coreProperties>
</file>