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6" r:id="rId9"/>
    <p:sldId id="265" r:id="rId10"/>
    <p:sldId id="275" r:id="rId11"/>
    <p:sldId id="267" r:id="rId12"/>
    <p:sldId id="276" r:id="rId13"/>
    <p:sldId id="270" r:id="rId14"/>
    <p:sldId id="271" r:id="rId15"/>
    <p:sldId id="272" r:id="rId16"/>
    <p:sldId id="273" r:id="rId17"/>
    <p:sldId id="274" r:id="rId18"/>
    <p:sldId id="277"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D5C80-F155-4613-ADD8-482A2DE15CEC}"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1FC540CE-7BAD-4B6C-A69E-2C45494556D8}">
      <dgm:prSet/>
      <dgm:spPr>
        <a:solidFill>
          <a:schemeClr val="bg1">
            <a:lumMod val="85000"/>
            <a:lumOff val="15000"/>
          </a:schemeClr>
        </a:solidFill>
      </dgm:spPr>
      <dgm:t>
        <a:bodyPr/>
        <a:lstStyle/>
        <a:p>
          <a:r>
            <a:rPr lang="en-US" dirty="0"/>
            <a:t>Every Christian can live a life that God can bless</a:t>
          </a:r>
        </a:p>
      </dgm:t>
    </dgm:pt>
    <dgm:pt modelId="{66236F6A-CEFA-474E-AEF5-4C6AA02C5C19}" type="parTrans" cxnId="{8A6D65F1-4088-4ECF-B3DB-EA8F7D61028C}">
      <dgm:prSet/>
      <dgm:spPr/>
      <dgm:t>
        <a:bodyPr/>
        <a:lstStyle/>
        <a:p>
          <a:endParaRPr lang="en-US"/>
        </a:p>
      </dgm:t>
    </dgm:pt>
    <dgm:pt modelId="{D271FFD2-FBE0-4BDD-A539-2C373D15F88C}" type="sibTrans" cxnId="{8A6D65F1-4088-4ECF-B3DB-EA8F7D61028C}">
      <dgm:prSet/>
      <dgm:spPr/>
      <dgm:t>
        <a:bodyPr/>
        <a:lstStyle/>
        <a:p>
          <a:endParaRPr lang="en-US"/>
        </a:p>
      </dgm:t>
    </dgm:pt>
    <dgm:pt modelId="{A69BBEF2-B65F-4343-8C7D-B44BAADBD5E2}">
      <dgm:prSet/>
      <dgm:spPr>
        <a:solidFill>
          <a:schemeClr val="bg1">
            <a:lumMod val="85000"/>
            <a:lumOff val="15000"/>
          </a:schemeClr>
        </a:solidFill>
      </dgm:spPr>
      <dgm:t>
        <a:bodyPr/>
        <a:lstStyle/>
        <a:p>
          <a:r>
            <a:rPr lang="en-US" dirty="0"/>
            <a:t>By following these three steps</a:t>
          </a:r>
        </a:p>
      </dgm:t>
    </dgm:pt>
    <dgm:pt modelId="{8D3E2F72-5ED2-4796-A464-B988A09A2DC7}" type="parTrans" cxnId="{9A860D9C-07EE-4242-974C-32899CD42529}">
      <dgm:prSet/>
      <dgm:spPr/>
      <dgm:t>
        <a:bodyPr/>
        <a:lstStyle/>
        <a:p>
          <a:endParaRPr lang="en-US"/>
        </a:p>
      </dgm:t>
    </dgm:pt>
    <dgm:pt modelId="{45FE5F22-51C1-458B-AF79-4CD4CBA6EED1}" type="sibTrans" cxnId="{9A860D9C-07EE-4242-974C-32899CD42529}">
      <dgm:prSet/>
      <dgm:spPr/>
      <dgm:t>
        <a:bodyPr/>
        <a:lstStyle/>
        <a:p>
          <a:endParaRPr lang="en-US"/>
        </a:p>
      </dgm:t>
    </dgm:pt>
    <dgm:pt modelId="{30673C68-7D66-47A9-AA7B-66F3F9338D38}" type="pres">
      <dgm:prSet presAssocID="{C15D5C80-F155-4613-ADD8-482A2DE15CEC}" presName="linear" presStyleCnt="0">
        <dgm:presLayoutVars>
          <dgm:animLvl val="lvl"/>
          <dgm:resizeHandles val="exact"/>
        </dgm:presLayoutVars>
      </dgm:prSet>
      <dgm:spPr/>
    </dgm:pt>
    <dgm:pt modelId="{884EE01B-5474-42A1-BFF3-05D12A8BCEB2}" type="pres">
      <dgm:prSet presAssocID="{1FC540CE-7BAD-4B6C-A69E-2C45494556D8}" presName="parentText" presStyleLbl="node1" presStyleIdx="0" presStyleCnt="2">
        <dgm:presLayoutVars>
          <dgm:chMax val="0"/>
          <dgm:bulletEnabled val="1"/>
        </dgm:presLayoutVars>
      </dgm:prSet>
      <dgm:spPr/>
    </dgm:pt>
    <dgm:pt modelId="{3B01CD7D-BF39-4846-9B79-B3C5A2EE1AC9}" type="pres">
      <dgm:prSet presAssocID="{D271FFD2-FBE0-4BDD-A539-2C373D15F88C}" presName="spacer" presStyleCnt="0"/>
      <dgm:spPr/>
    </dgm:pt>
    <dgm:pt modelId="{69A9760B-2C94-4ABD-B4E3-DA2F728F2977}" type="pres">
      <dgm:prSet presAssocID="{A69BBEF2-B65F-4343-8C7D-B44BAADBD5E2}" presName="parentText" presStyleLbl="node1" presStyleIdx="1" presStyleCnt="2">
        <dgm:presLayoutVars>
          <dgm:chMax val="0"/>
          <dgm:bulletEnabled val="1"/>
        </dgm:presLayoutVars>
      </dgm:prSet>
      <dgm:spPr/>
    </dgm:pt>
  </dgm:ptLst>
  <dgm:cxnLst>
    <dgm:cxn modelId="{8C339F18-F9E2-48EA-BD6E-4E887C32AEE5}" type="presOf" srcId="{C15D5C80-F155-4613-ADD8-482A2DE15CEC}" destId="{30673C68-7D66-47A9-AA7B-66F3F9338D38}" srcOrd="0" destOrd="0" presId="urn:microsoft.com/office/officeart/2005/8/layout/vList2"/>
    <dgm:cxn modelId="{4D1C8D2D-B513-4A2E-B9A4-3405A4F8345B}" type="presOf" srcId="{1FC540CE-7BAD-4B6C-A69E-2C45494556D8}" destId="{884EE01B-5474-42A1-BFF3-05D12A8BCEB2}" srcOrd="0" destOrd="0" presId="urn:microsoft.com/office/officeart/2005/8/layout/vList2"/>
    <dgm:cxn modelId="{9A860D9C-07EE-4242-974C-32899CD42529}" srcId="{C15D5C80-F155-4613-ADD8-482A2DE15CEC}" destId="{A69BBEF2-B65F-4343-8C7D-B44BAADBD5E2}" srcOrd="1" destOrd="0" parTransId="{8D3E2F72-5ED2-4796-A464-B988A09A2DC7}" sibTransId="{45FE5F22-51C1-458B-AF79-4CD4CBA6EED1}"/>
    <dgm:cxn modelId="{4C6C32AC-D85F-4545-A00E-BDA44183F752}" type="presOf" srcId="{A69BBEF2-B65F-4343-8C7D-B44BAADBD5E2}" destId="{69A9760B-2C94-4ABD-B4E3-DA2F728F2977}" srcOrd="0" destOrd="0" presId="urn:microsoft.com/office/officeart/2005/8/layout/vList2"/>
    <dgm:cxn modelId="{8A6D65F1-4088-4ECF-B3DB-EA8F7D61028C}" srcId="{C15D5C80-F155-4613-ADD8-482A2DE15CEC}" destId="{1FC540CE-7BAD-4B6C-A69E-2C45494556D8}" srcOrd="0" destOrd="0" parTransId="{66236F6A-CEFA-474E-AEF5-4C6AA02C5C19}" sibTransId="{D271FFD2-FBE0-4BDD-A539-2C373D15F88C}"/>
    <dgm:cxn modelId="{E70E4C8A-5310-4212-BE08-A628627148DF}" type="presParOf" srcId="{30673C68-7D66-47A9-AA7B-66F3F9338D38}" destId="{884EE01B-5474-42A1-BFF3-05D12A8BCEB2}" srcOrd="0" destOrd="0" presId="urn:microsoft.com/office/officeart/2005/8/layout/vList2"/>
    <dgm:cxn modelId="{FD74E2D5-214E-47E1-9910-8F4FC3392AE5}" type="presParOf" srcId="{30673C68-7D66-47A9-AA7B-66F3F9338D38}" destId="{3B01CD7D-BF39-4846-9B79-B3C5A2EE1AC9}" srcOrd="1" destOrd="0" presId="urn:microsoft.com/office/officeart/2005/8/layout/vList2"/>
    <dgm:cxn modelId="{EFE6E210-622F-4734-9D26-F5B887164BC7}" type="presParOf" srcId="{30673C68-7D66-47A9-AA7B-66F3F9338D38}" destId="{69A9760B-2C94-4ABD-B4E3-DA2F728F297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D5C80-F155-4613-ADD8-482A2DE15CEC}"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FB48DB8-B787-4726-B4D6-E2C748BAD3E1}">
      <dgm:prSet/>
      <dgm:spPr>
        <a:solidFill>
          <a:schemeClr val="bg1">
            <a:lumMod val="85000"/>
            <a:lumOff val="15000"/>
          </a:schemeClr>
        </a:solidFill>
      </dgm:spPr>
      <dgm:t>
        <a:bodyPr/>
        <a:lstStyle/>
        <a:p>
          <a:pPr algn="ctr"/>
          <a:r>
            <a:rPr lang="en-US" dirty="0"/>
            <a:t>Demonstrate Obedience to God</a:t>
          </a:r>
        </a:p>
      </dgm:t>
    </dgm:pt>
    <dgm:pt modelId="{0CC67D6F-6E18-4D3A-A6F9-4C26DA551E65}" type="parTrans" cxnId="{63B270DF-4DFF-4BCF-A32F-446E87F38ACE}">
      <dgm:prSet/>
      <dgm:spPr/>
      <dgm:t>
        <a:bodyPr/>
        <a:lstStyle/>
        <a:p>
          <a:endParaRPr lang="en-US"/>
        </a:p>
      </dgm:t>
    </dgm:pt>
    <dgm:pt modelId="{E8145457-32B4-46A9-BD2D-9101D50BD39D}" type="sibTrans" cxnId="{63B270DF-4DFF-4BCF-A32F-446E87F38ACE}">
      <dgm:prSet/>
      <dgm:spPr/>
      <dgm:t>
        <a:bodyPr/>
        <a:lstStyle/>
        <a:p>
          <a:endParaRPr lang="en-US"/>
        </a:p>
      </dgm:t>
    </dgm:pt>
    <dgm:pt modelId="{1FC540CE-7BAD-4B6C-A69E-2C45494556D8}">
      <dgm:prSet/>
      <dgm:spPr>
        <a:solidFill>
          <a:schemeClr val="bg1">
            <a:lumMod val="85000"/>
            <a:lumOff val="15000"/>
          </a:schemeClr>
        </a:solidFill>
      </dgm:spPr>
      <dgm:t>
        <a:bodyPr/>
        <a:lstStyle/>
        <a:p>
          <a:pPr algn="ctr"/>
          <a:r>
            <a:rPr lang="en-US" dirty="0"/>
            <a:t>Demonstrate Genuine Repentance to God</a:t>
          </a:r>
        </a:p>
      </dgm:t>
    </dgm:pt>
    <dgm:pt modelId="{66236F6A-CEFA-474E-AEF5-4C6AA02C5C19}" type="parTrans" cxnId="{8A6D65F1-4088-4ECF-B3DB-EA8F7D61028C}">
      <dgm:prSet/>
      <dgm:spPr/>
      <dgm:t>
        <a:bodyPr/>
        <a:lstStyle/>
        <a:p>
          <a:endParaRPr lang="en-US"/>
        </a:p>
      </dgm:t>
    </dgm:pt>
    <dgm:pt modelId="{D271FFD2-FBE0-4BDD-A539-2C373D15F88C}" type="sibTrans" cxnId="{8A6D65F1-4088-4ECF-B3DB-EA8F7D61028C}">
      <dgm:prSet/>
      <dgm:spPr/>
      <dgm:t>
        <a:bodyPr/>
        <a:lstStyle/>
        <a:p>
          <a:endParaRPr lang="en-US"/>
        </a:p>
      </dgm:t>
    </dgm:pt>
    <dgm:pt modelId="{23E11F40-CA6F-457F-96FC-CD75956AB50E}">
      <dgm:prSet/>
      <dgm:spPr>
        <a:solidFill>
          <a:schemeClr val="bg1">
            <a:lumMod val="85000"/>
            <a:lumOff val="15000"/>
          </a:schemeClr>
        </a:solidFill>
      </dgm:spPr>
      <dgm:t>
        <a:bodyPr/>
        <a:lstStyle/>
        <a:p>
          <a:pPr algn="ctr"/>
          <a:r>
            <a:rPr lang="en-US" dirty="0"/>
            <a:t>Demonstrate Care for God</a:t>
          </a:r>
        </a:p>
      </dgm:t>
    </dgm:pt>
    <dgm:pt modelId="{BD2973DB-C1EA-4062-A70D-D0E02D561D19}" type="parTrans" cxnId="{90FE960D-EDA0-4BA1-95DE-586D70306248}">
      <dgm:prSet/>
      <dgm:spPr/>
      <dgm:t>
        <a:bodyPr/>
        <a:lstStyle/>
        <a:p>
          <a:endParaRPr lang="en-US"/>
        </a:p>
      </dgm:t>
    </dgm:pt>
    <dgm:pt modelId="{8A976ABF-AD0C-41AE-BB69-1FA79A492078}" type="sibTrans" cxnId="{90FE960D-EDA0-4BA1-95DE-586D70306248}">
      <dgm:prSet/>
      <dgm:spPr/>
      <dgm:t>
        <a:bodyPr/>
        <a:lstStyle/>
        <a:p>
          <a:endParaRPr lang="en-US"/>
        </a:p>
      </dgm:t>
    </dgm:pt>
    <dgm:pt modelId="{30673C68-7D66-47A9-AA7B-66F3F9338D38}" type="pres">
      <dgm:prSet presAssocID="{C15D5C80-F155-4613-ADD8-482A2DE15CEC}" presName="linear" presStyleCnt="0">
        <dgm:presLayoutVars>
          <dgm:animLvl val="lvl"/>
          <dgm:resizeHandles val="exact"/>
        </dgm:presLayoutVars>
      </dgm:prSet>
      <dgm:spPr/>
    </dgm:pt>
    <dgm:pt modelId="{5E04738A-5FFA-48F7-8360-9FB17AF31780}" type="pres">
      <dgm:prSet presAssocID="{CFB48DB8-B787-4726-B4D6-E2C748BAD3E1}" presName="parentText" presStyleLbl="node1" presStyleIdx="0" presStyleCnt="3">
        <dgm:presLayoutVars>
          <dgm:chMax val="0"/>
          <dgm:bulletEnabled val="1"/>
        </dgm:presLayoutVars>
      </dgm:prSet>
      <dgm:spPr/>
    </dgm:pt>
    <dgm:pt modelId="{09C0E6DE-415C-41D3-9BAC-C8744C46D92D}" type="pres">
      <dgm:prSet presAssocID="{E8145457-32B4-46A9-BD2D-9101D50BD39D}" presName="spacer" presStyleCnt="0"/>
      <dgm:spPr/>
    </dgm:pt>
    <dgm:pt modelId="{884EE01B-5474-42A1-BFF3-05D12A8BCEB2}" type="pres">
      <dgm:prSet presAssocID="{1FC540CE-7BAD-4B6C-A69E-2C45494556D8}" presName="parentText" presStyleLbl="node1" presStyleIdx="1" presStyleCnt="3">
        <dgm:presLayoutVars>
          <dgm:chMax val="0"/>
          <dgm:bulletEnabled val="1"/>
        </dgm:presLayoutVars>
      </dgm:prSet>
      <dgm:spPr/>
    </dgm:pt>
    <dgm:pt modelId="{7A67ACE2-1D95-4611-B055-02FE9FA5B06A}" type="pres">
      <dgm:prSet presAssocID="{D271FFD2-FBE0-4BDD-A539-2C373D15F88C}" presName="spacer" presStyleCnt="0"/>
      <dgm:spPr/>
    </dgm:pt>
    <dgm:pt modelId="{5ED2A6DB-B802-4E25-A88F-16A132D18721}" type="pres">
      <dgm:prSet presAssocID="{23E11F40-CA6F-457F-96FC-CD75956AB50E}" presName="parentText" presStyleLbl="node1" presStyleIdx="2" presStyleCnt="3">
        <dgm:presLayoutVars>
          <dgm:chMax val="0"/>
          <dgm:bulletEnabled val="1"/>
        </dgm:presLayoutVars>
      </dgm:prSet>
      <dgm:spPr/>
    </dgm:pt>
  </dgm:ptLst>
  <dgm:cxnLst>
    <dgm:cxn modelId="{90FE960D-EDA0-4BA1-95DE-586D70306248}" srcId="{C15D5C80-F155-4613-ADD8-482A2DE15CEC}" destId="{23E11F40-CA6F-457F-96FC-CD75956AB50E}" srcOrd="2" destOrd="0" parTransId="{BD2973DB-C1EA-4062-A70D-D0E02D561D19}" sibTransId="{8A976ABF-AD0C-41AE-BB69-1FA79A492078}"/>
    <dgm:cxn modelId="{8C339F18-F9E2-48EA-BD6E-4E887C32AEE5}" type="presOf" srcId="{C15D5C80-F155-4613-ADD8-482A2DE15CEC}" destId="{30673C68-7D66-47A9-AA7B-66F3F9338D38}" srcOrd="0" destOrd="0" presId="urn:microsoft.com/office/officeart/2005/8/layout/vList2"/>
    <dgm:cxn modelId="{88BAD729-5617-41BD-ACBE-3E7B7B2105E3}" type="presOf" srcId="{23E11F40-CA6F-457F-96FC-CD75956AB50E}" destId="{5ED2A6DB-B802-4E25-A88F-16A132D18721}" srcOrd="0" destOrd="0" presId="urn:microsoft.com/office/officeart/2005/8/layout/vList2"/>
    <dgm:cxn modelId="{4D1C8D2D-B513-4A2E-B9A4-3405A4F8345B}" type="presOf" srcId="{1FC540CE-7BAD-4B6C-A69E-2C45494556D8}" destId="{884EE01B-5474-42A1-BFF3-05D12A8BCEB2}" srcOrd="0" destOrd="0" presId="urn:microsoft.com/office/officeart/2005/8/layout/vList2"/>
    <dgm:cxn modelId="{027A2A41-F362-4D33-8015-E125CCA9841A}" type="presOf" srcId="{CFB48DB8-B787-4726-B4D6-E2C748BAD3E1}" destId="{5E04738A-5FFA-48F7-8360-9FB17AF31780}" srcOrd="0" destOrd="0" presId="urn:microsoft.com/office/officeart/2005/8/layout/vList2"/>
    <dgm:cxn modelId="{63B270DF-4DFF-4BCF-A32F-446E87F38ACE}" srcId="{C15D5C80-F155-4613-ADD8-482A2DE15CEC}" destId="{CFB48DB8-B787-4726-B4D6-E2C748BAD3E1}" srcOrd="0" destOrd="0" parTransId="{0CC67D6F-6E18-4D3A-A6F9-4C26DA551E65}" sibTransId="{E8145457-32B4-46A9-BD2D-9101D50BD39D}"/>
    <dgm:cxn modelId="{8A6D65F1-4088-4ECF-B3DB-EA8F7D61028C}" srcId="{C15D5C80-F155-4613-ADD8-482A2DE15CEC}" destId="{1FC540CE-7BAD-4B6C-A69E-2C45494556D8}" srcOrd="1" destOrd="0" parTransId="{66236F6A-CEFA-474E-AEF5-4C6AA02C5C19}" sibTransId="{D271FFD2-FBE0-4BDD-A539-2C373D15F88C}"/>
    <dgm:cxn modelId="{83DCE448-15DC-4C0C-B1AC-45F974299B8D}" type="presParOf" srcId="{30673C68-7D66-47A9-AA7B-66F3F9338D38}" destId="{5E04738A-5FFA-48F7-8360-9FB17AF31780}" srcOrd="0" destOrd="0" presId="urn:microsoft.com/office/officeart/2005/8/layout/vList2"/>
    <dgm:cxn modelId="{6EDDA42D-E54E-4176-98C2-5A0F7D918AB5}" type="presParOf" srcId="{30673C68-7D66-47A9-AA7B-66F3F9338D38}" destId="{09C0E6DE-415C-41D3-9BAC-C8744C46D92D}" srcOrd="1" destOrd="0" presId="urn:microsoft.com/office/officeart/2005/8/layout/vList2"/>
    <dgm:cxn modelId="{E70E4C8A-5310-4212-BE08-A628627148DF}" type="presParOf" srcId="{30673C68-7D66-47A9-AA7B-66F3F9338D38}" destId="{884EE01B-5474-42A1-BFF3-05D12A8BCEB2}" srcOrd="2" destOrd="0" presId="urn:microsoft.com/office/officeart/2005/8/layout/vList2"/>
    <dgm:cxn modelId="{22886B47-5AC9-498B-AA50-FA17EAE89652}" type="presParOf" srcId="{30673C68-7D66-47A9-AA7B-66F3F9338D38}" destId="{7A67ACE2-1D95-4611-B055-02FE9FA5B06A}" srcOrd="3" destOrd="0" presId="urn:microsoft.com/office/officeart/2005/8/layout/vList2"/>
    <dgm:cxn modelId="{5B4E7E75-DB60-4132-90CC-F560714C87FD}" type="presParOf" srcId="{30673C68-7D66-47A9-AA7B-66F3F9338D38}" destId="{5ED2A6DB-B802-4E25-A88F-16A132D1872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5D5C80-F155-4613-ADD8-482A2DE15CEC}"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1FC540CE-7BAD-4B6C-A69E-2C45494556D8}">
      <dgm:prSet/>
      <dgm:spPr>
        <a:solidFill>
          <a:schemeClr val="bg1">
            <a:lumMod val="85000"/>
            <a:lumOff val="15000"/>
          </a:schemeClr>
        </a:solidFill>
      </dgm:spPr>
      <dgm:t>
        <a:bodyPr/>
        <a:lstStyle/>
        <a:p>
          <a:r>
            <a:rPr lang="en-US" dirty="0"/>
            <a:t>Every Christian can live a life that God can bless</a:t>
          </a:r>
        </a:p>
      </dgm:t>
    </dgm:pt>
    <dgm:pt modelId="{66236F6A-CEFA-474E-AEF5-4C6AA02C5C19}" type="parTrans" cxnId="{8A6D65F1-4088-4ECF-B3DB-EA8F7D61028C}">
      <dgm:prSet/>
      <dgm:spPr/>
      <dgm:t>
        <a:bodyPr/>
        <a:lstStyle/>
        <a:p>
          <a:endParaRPr lang="en-US"/>
        </a:p>
      </dgm:t>
    </dgm:pt>
    <dgm:pt modelId="{D271FFD2-FBE0-4BDD-A539-2C373D15F88C}" type="sibTrans" cxnId="{8A6D65F1-4088-4ECF-B3DB-EA8F7D61028C}">
      <dgm:prSet/>
      <dgm:spPr/>
      <dgm:t>
        <a:bodyPr/>
        <a:lstStyle/>
        <a:p>
          <a:endParaRPr lang="en-US"/>
        </a:p>
      </dgm:t>
    </dgm:pt>
    <dgm:pt modelId="{A69BBEF2-B65F-4343-8C7D-B44BAADBD5E2}">
      <dgm:prSet/>
      <dgm:spPr>
        <a:solidFill>
          <a:schemeClr val="bg1">
            <a:lumMod val="85000"/>
            <a:lumOff val="15000"/>
          </a:schemeClr>
        </a:solidFill>
      </dgm:spPr>
      <dgm:t>
        <a:bodyPr/>
        <a:lstStyle/>
        <a:p>
          <a:r>
            <a:rPr lang="en-US" dirty="0"/>
            <a:t>By following these three steps</a:t>
          </a:r>
        </a:p>
      </dgm:t>
    </dgm:pt>
    <dgm:pt modelId="{8D3E2F72-5ED2-4796-A464-B988A09A2DC7}" type="parTrans" cxnId="{9A860D9C-07EE-4242-974C-32899CD42529}">
      <dgm:prSet/>
      <dgm:spPr/>
      <dgm:t>
        <a:bodyPr/>
        <a:lstStyle/>
        <a:p>
          <a:endParaRPr lang="en-US"/>
        </a:p>
      </dgm:t>
    </dgm:pt>
    <dgm:pt modelId="{45FE5F22-51C1-458B-AF79-4CD4CBA6EED1}" type="sibTrans" cxnId="{9A860D9C-07EE-4242-974C-32899CD42529}">
      <dgm:prSet/>
      <dgm:spPr/>
      <dgm:t>
        <a:bodyPr/>
        <a:lstStyle/>
        <a:p>
          <a:endParaRPr lang="en-US"/>
        </a:p>
      </dgm:t>
    </dgm:pt>
    <dgm:pt modelId="{30673C68-7D66-47A9-AA7B-66F3F9338D38}" type="pres">
      <dgm:prSet presAssocID="{C15D5C80-F155-4613-ADD8-482A2DE15CEC}" presName="linear" presStyleCnt="0">
        <dgm:presLayoutVars>
          <dgm:animLvl val="lvl"/>
          <dgm:resizeHandles val="exact"/>
        </dgm:presLayoutVars>
      </dgm:prSet>
      <dgm:spPr/>
    </dgm:pt>
    <dgm:pt modelId="{884EE01B-5474-42A1-BFF3-05D12A8BCEB2}" type="pres">
      <dgm:prSet presAssocID="{1FC540CE-7BAD-4B6C-A69E-2C45494556D8}" presName="parentText" presStyleLbl="node1" presStyleIdx="0" presStyleCnt="2">
        <dgm:presLayoutVars>
          <dgm:chMax val="0"/>
          <dgm:bulletEnabled val="1"/>
        </dgm:presLayoutVars>
      </dgm:prSet>
      <dgm:spPr/>
    </dgm:pt>
    <dgm:pt modelId="{3B01CD7D-BF39-4846-9B79-B3C5A2EE1AC9}" type="pres">
      <dgm:prSet presAssocID="{D271FFD2-FBE0-4BDD-A539-2C373D15F88C}" presName="spacer" presStyleCnt="0"/>
      <dgm:spPr/>
    </dgm:pt>
    <dgm:pt modelId="{69A9760B-2C94-4ABD-B4E3-DA2F728F2977}" type="pres">
      <dgm:prSet presAssocID="{A69BBEF2-B65F-4343-8C7D-B44BAADBD5E2}" presName="parentText" presStyleLbl="node1" presStyleIdx="1" presStyleCnt="2">
        <dgm:presLayoutVars>
          <dgm:chMax val="0"/>
          <dgm:bulletEnabled val="1"/>
        </dgm:presLayoutVars>
      </dgm:prSet>
      <dgm:spPr/>
    </dgm:pt>
  </dgm:ptLst>
  <dgm:cxnLst>
    <dgm:cxn modelId="{8C339F18-F9E2-48EA-BD6E-4E887C32AEE5}" type="presOf" srcId="{C15D5C80-F155-4613-ADD8-482A2DE15CEC}" destId="{30673C68-7D66-47A9-AA7B-66F3F9338D38}" srcOrd="0" destOrd="0" presId="urn:microsoft.com/office/officeart/2005/8/layout/vList2"/>
    <dgm:cxn modelId="{4D1C8D2D-B513-4A2E-B9A4-3405A4F8345B}" type="presOf" srcId="{1FC540CE-7BAD-4B6C-A69E-2C45494556D8}" destId="{884EE01B-5474-42A1-BFF3-05D12A8BCEB2}" srcOrd="0" destOrd="0" presId="urn:microsoft.com/office/officeart/2005/8/layout/vList2"/>
    <dgm:cxn modelId="{9A860D9C-07EE-4242-974C-32899CD42529}" srcId="{C15D5C80-F155-4613-ADD8-482A2DE15CEC}" destId="{A69BBEF2-B65F-4343-8C7D-B44BAADBD5E2}" srcOrd="1" destOrd="0" parTransId="{8D3E2F72-5ED2-4796-A464-B988A09A2DC7}" sibTransId="{45FE5F22-51C1-458B-AF79-4CD4CBA6EED1}"/>
    <dgm:cxn modelId="{4C6C32AC-D85F-4545-A00E-BDA44183F752}" type="presOf" srcId="{A69BBEF2-B65F-4343-8C7D-B44BAADBD5E2}" destId="{69A9760B-2C94-4ABD-B4E3-DA2F728F2977}" srcOrd="0" destOrd="0" presId="urn:microsoft.com/office/officeart/2005/8/layout/vList2"/>
    <dgm:cxn modelId="{8A6D65F1-4088-4ECF-B3DB-EA8F7D61028C}" srcId="{C15D5C80-F155-4613-ADD8-482A2DE15CEC}" destId="{1FC540CE-7BAD-4B6C-A69E-2C45494556D8}" srcOrd="0" destOrd="0" parTransId="{66236F6A-CEFA-474E-AEF5-4C6AA02C5C19}" sibTransId="{D271FFD2-FBE0-4BDD-A539-2C373D15F88C}"/>
    <dgm:cxn modelId="{E70E4C8A-5310-4212-BE08-A628627148DF}" type="presParOf" srcId="{30673C68-7D66-47A9-AA7B-66F3F9338D38}" destId="{884EE01B-5474-42A1-BFF3-05D12A8BCEB2}" srcOrd="0" destOrd="0" presId="urn:microsoft.com/office/officeart/2005/8/layout/vList2"/>
    <dgm:cxn modelId="{FD74E2D5-214E-47E1-9910-8F4FC3392AE5}" type="presParOf" srcId="{30673C68-7D66-47A9-AA7B-66F3F9338D38}" destId="{3B01CD7D-BF39-4846-9B79-B3C5A2EE1AC9}" srcOrd="1" destOrd="0" presId="urn:microsoft.com/office/officeart/2005/8/layout/vList2"/>
    <dgm:cxn modelId="{EFE6E210-622F-4734-9D26-F5B887164BC7}" type="presParOf" srcId="{30673C68-7D66-47A9-AA7B-66F3F9338D38}" destId="{69A9760B-2C94-4ABD-B4E3-DA2F728F297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5D5C80-F155-4613-ADD8-482A2DE15CEC}"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FB48DB8-B787-4726-B4D6-E2C748BAD3E1}">
      <dgm:prSet/>
      <dgm:spPr>
        <a:solidFill>
          <a:schemeClr val="bg1">
            <a:lumMod val="85000"/>
            <a:lumOff val="15000"/>
          </a:schemeClr>
        </a:solidFill>
      </dgm:spPr>
      <dgm:t>
        <a:bodyPr/>
        <a:lstStyle/>
        <a:p>
          <a:pPr algn="ctr"/>
          <a:r>
            <a:rPr lang="en-US" dirty="0"/>
            <a:t>Demonstrate Obedience to God</a:t>
          </a:r>
        </a:p>
      </dgm:t>
    </dgm:pt>
    <dgm:pt modelId="{0CC67D6F-6E18-4D3A-A6F9-4C26DA551E65}" type="parTrans" cxnId="{63B270DF-4DFF-4BCF-A32F-446E87F38ACE}">
      <dgm:prSet/>
      <dgm:spPr/>
      <dgm:t>
        <a:bodyPr/>
        <a:lstStyle/>
        <a:p>
          <a:endParaRPr lang="en-US"/>
        </a:p>
      </dgm:t>
    </dgm:pt>
    <dgm:pt modelId="{E8145457-32B4-46A9-BD2D-9101D50BD39D}" type="sibTrans" cxnId="{63B270DF-4DFF-4BCF-A32F-446E87F38ACE}">
      <dgm:prSet/>
      <dgm:spPr/>
      <dgm:t>
        <a:bodyPr/>
        <a:lstStyle/>
        <a:p>
          <a:endParaRPr lang="en-US"/>
        </a:p>
      </dgm:t>
    </dgm:pt>
    <dgm:pt modelId="{1FC540CE-7BAD-4B6C-A69E-2C45494556D8}">
      <dgm:prSet/>
      <dgm:spPr>
        <a:solidFill>
          <a:schemeClr val="bg1">
            <a:lumMod val="85000"/>
            <a:lumOff val="15000"/>
          </a:schemeClr>
        </a:solidFill>
      </dgm:spPr>
      <dgm:t>
        <a:bodyPr/>
        <a:lstStyle/>
        <a:p>
          <a:pPr algn="ctr"/>
          <a:r>
            <a:rPr lang="en-US" dirty="0"/>
            <a:t>Demonstrate Genuine Repentance to God</a:t>
          </a:r>
        </a:p>
      </dgm:t>
    </dgm:pt>
    <dgm:pt modelId="{66236F6A-CEFA-474E-AEF5-4C6AA02C5C19}" type="parTrans" cxnId="{8A6D65F1-4088-4ECF-B3DB-EA8F7D61028C}">
      <dgm:prSet/>
      <dgm:spPr/>
      <dgm:t>
        <a:bodyPr/>
        <a:lstStyle/>
        <a:p>
          <a:endParaRPr lang="en-US"/>
        </a:p>
      </dgm:t>
    </dgm:pt>
    <dgm:pt modelId="{D271FFD2-FBE0-4BDD-A539-2C373D15F88C}" type="sibTrans" cxnId="{8A6D65F1-4088-4ECF-B3DB-EA8F7D61028C}">
      <dgm:prSet/>
      <dgm:spPr/>
      <dgm:t>
        <a:bodyPr/>
        <a:lstStyle/>
        <a:p>
          <a:endParaRPr lang="en-US"/>
        </a:p>
      </dgm:t>
    </dgm:pt>
    <dgm:pt modelId="{23E11F40-CA6F-457F-96FC-CD75956AB50E}">
      <dgm:prSet/>
      <dgm:spPr>
        <a:solidFill>
          <a:schemeClr val="bg1">
            <a:lumMod val="85000"/>
            <a:lumOff val="15000"/>
          </a:schemeClr>
        </a:solidFill>
      </dgm:spPr>
      <dgm:t>
        <a:bodyPr/>
        <a:lstStyle/>
        <a:p>
          <a:pPr algn="ctr"/>
          <a:r>
            <a:rPr lang="en-US" dirty="0"/>
            <a:t>Demonstrate Care for God</a:t>
          </a:r>
        </a:p>
      </dgm:t>
    </dgm:pt>
    <dgm:pt modelId="{BD2973DB-C1EA-4062-A70D-D0E02D561D19}" type="parTrans" cxnId="{90FE960D-EDA0-4BA1-95DE-586D70306248}">
      <dgm:prSet/>
      <dgm:spPr/>
      <dgm:t>
        <a:bodyPr/>
        <a:lstStyle/>
        <a:p>
          <a:endParaRPr lang="en-US"/>
        </a:p>
      </dgm:t>
    </dgm:pt>
    <dgm:pt modelId="{8A976ABF-AD0C-41AE-BB69-1FA79A492078}" type="sibTrans" cxnId="{90FE960D-EDA0-4BA1-95DE-586D70306248}">
      <dgm:prSet/>
      <dgm:spPr/>
      <dgm:t>
        <a:bodyPr/>
        <a:lstStyle/>
        <a:p>
          <a:endParaRPr lang="en-US"/>
        </a:p>
      </dgm:t>
    </dgm:pt>
    <dgm:pt modelId="{30673C68-7D66-47A9-AA7B-66F3F9338D38}" type="pres">
      <dgm:prSet presAssocID="{C15D5C80-F155-4613-ADD8-482A2DE15CEC}" presName="linear" presStyleCnt="0">
        <dgm:presLayoutVars>
          <dgm:animLvl val="lvl"/>
          <dgm:resizeHandles val="exact"/>
        </dgm:presLayoutVars>
      </dgm:prSet>
      <dgm:spPr/>
    </dgm:pt>
    <dgm:pt modelId="{5E04738A-5FFA-48F7-8360-9FB17AF31780}" type="pres">
      <dgm:prSet presAssocID="{CFB48DB8-B787-4726-B4D6-E2C748BAD3E1}" presName="parentText" presStyleLbl="node1" presStyleIdx="0" presStyleCnt="3">
        <dgm:presLayoutVars>
          <dgm:chMax val="0"/>
          <dgm:bulletEnabled val="1"/>
        </dgm:presLayoutVars>
      </dgm:prSet>
      <dgm:spPr/>
    </dgm:pt>
    <dgm:pt modelId="{09C0E6DE-415C-41D3-9BAC-C8744C46D92D}" type="pres">
      <dgm:prSet presAssocID="{E8145457-32B4-46A9-BD2D-9101D50BD39D}" presName="spacer" presStyleCnt="0"/>
      <dgm:spPr/>
    </dgm:pt>
    <dgm:pt modelId="{884EE01B-5474-42A1-BFF3-05D12A8BCEB2}" type="pres">
      <dgm:prSet presAssocID="{1FC540CE-7BAD-4B6C-A69E-2C45494556D8}" presName="parentText" presStyleLbl="node1" presStyleIdx="1" presStyleCnt="3">
        <dgm:presLayoutVars>
          <dgm:chMax val="0"/>
          <dgm:bulletEnabled val="1"/>
        </dgm:presLayoutVars>
      </dgm:prSet>
      <dgm:spPr/>
    </dgm:pt>
    <dgm:pt modelId="{7A67ACE2-1D95-4611-B055-02FE9FA5B06A}" type="pres">
      <dgm:prSet presAssocID="{D271FFD2-FBE0-4BDD-A539-2C373D15F88C}" presName="spacer" presStyleCnt="0"/>
      <dgm:spPr/>
    </dgm:pt>
    <dgm:pt modelId="{5ED2A6DB-B802-4E25-A88F-16A132D18721}" type="pres">
      <dgm:prSet presAssocID="{23E11F40-CA6F-457F-96FC-CD75956AB50E}" presName="parentText" presStyleLbl="node1" presStyleIdx="2" presStyleCnt="3">
        <dgm:presLayoutVars>
          <dgm:chMax val="0"/>
          <dgm:bulletEnabled val="1"/>
        </dgm:presLayoutVars>
      </dgm:prSet>
      <dgm:spPr/>
    </dgm:pt>
  </dgm:ptLst>
  <dgm:cxnLst>
    <dgm:cxn modelId="{90FE960D-EDA0-4BA1-95DE-586D70306248}" srcId="{C15D5C80-F155-4613-ADD8-482A2DE15CEC}" destId="{23E11F40-CA6F-457F-96FC-CD75956AB50E}" srcOrd="2" destOrd="0" parTransId="{BD2973DB-C1EA-4062-A70D-D0E02D561D19}" sibTransId="{8A976ABF-AD0C-41AE-BB69-1FA79A492078}"/>
    <dgm:cxn modelId="{8C339F18-F9E2-48EA-BD6E-4E887C32AEE5}" type="presOf" srcId="{C15D5C80-F155-4613-ADD8-482A2DE15CEC}" destId="{30673C68-7D66-47A9-AA7B-66F3F9338D38}" srcOrd="0" destOrd="0" presId="urn:microsoft.com/office/officeart/2005/8/layout/vList2"/>
    <dgm:cxn modelId="{88BAD729-5617-41BD-ACBE-3E7B7B2105E3}" type="presOf" srcId="{23E11F40-CA6F-457F-96FC-CD75956AB50E}" destId="{5ED2A6DB-B802-4E25-A88F-16A132D18721}" srcOrd="0" destOrd="0" presId="urn:microsoft.com/office/officeart/2005/8/layout/vList2"/>
    <dgm:cxn modelId="{4D1C8D2D-B513-4A2E-B9A4-3405A4F8345B}" type="presOf" srcId="{1FC540CE-7BAD-4B6C-A69E-2C45494556D8}" destId="{884EE01B-5474-42A1-BFF3-05D12A8BCEB2}" srcOrd="0" destOrd="0" presId="urn:microsoft.com/office/officeart/2005/8/layout/vList2"/>
    <dgm:cxn modelId="{027A2A41-F362-4D33-8015-E125CCA9841A}" type="presOf" srcId="{CFB48DB8-B787-4726-B4D6-E2C748BAD3E1}" destId="{5E04738A-5FFA-48F7-8360-9FB17AF31780}" srcOrd="0" destOrd="0" presId="urn:microsoft.com/office/officeart/2005/8/layout/vList2"/>
    <dgm:cxn modelId="{63B270DF-4DFF-4BCF-A32F-446E87F38ACE}" srcId="{C15D5C80-F155-4613-ADD8-482A2DE15CEC}" destId="{CFB48DB8-B787-4726-B4D6-E2C748BAD3E1}" srcOrd="0" destOrd="0" parTransId="{0CC67D6F-6E18-4D3A-A6F9-4C26DA551E65}" sibTransId="{E8145457-32B4-46A9-BD2D-9101D50BD39D}"/>
    <dgm:cxn modelId="{8A6D65F1-4088-4ECF-B3DB-EA8F7D61028C}" srcId="{C15D5C80-F155-4613-ADD8-482A2DE15CEC}" destId="{1FC540CE-7BAD-4B6C-A69E-2C45494556D8}" srcOrd="1" destOrd="0" parTransId="{66236F6A-CEFA-474E-AEF5-4C6AA02C5C19}" sibTransId="{D271FFD2-FBE0-4BDD-A539-2C373D15F88C}"/>
    <dgm:cxn modelId="{83DCE448-15DC-4C0C-B1AC-45F974299B8D}" type="presParOf" srcId="{30673C68-7D66-47A9-AA7B-66F3F9338D38}" destId="{5E04738A-5FFA-48F7-8360-9FB17AF31780}" srcOrd="0" destOrd="0" presId="urn:microsoft.com/office/officeart/2005/8/layout/vList2"/>
    <dgm:cxn modelId="{6EDDA42D-E54E-4176-98C2-5A0F7D918AB5}" type="presParOf" srcId="{30673C68-7D66-47A9-AA7B-66F3F9338D38}" destId="{09C0E6DE-415C-41D3-9BAC-C8744C46D92D}" srcOrd="1" destOrd="0" presId="urn:microsoft.com/office/officeart/2005/8/layout/vList2"/>
    <dgm:cxn modelId="{E70E4C8A-5310-4212-BE08-A628627148DF}" type="presParOf" srcId="{30673C68-7D66-47A9-AA7B-66F3F9338D38}" destId="{884EE01B-5474-42A1-BFF3-05D12A8BCEB2}" srcOrd="2" destOrd="0" presId="urn:microsoft.com/office/officeart/2005/8/layout/vList2"/>
    <dgm:cxn modelId="{22886B47-5AC9-498B-AA50-FA17EAE89652}" type="presParOf" srcId="{30673C68-7D66-47A9-AA7B-66F3F9338D38}" destId="{7A67ACE2-1D95-4611-B055-02FE9FA5B06A}" srcOrd="3" destOrd="0" presId="urn:microsoft.com/office/officeart/2005/8/layout/vList2"/>
    <dgm:cxn modelId="{5B4E7E75-DB60-4132-90CC-F560714C87FD}" type="presParOf" srcId="{30673C68-7D66-47A9-AA7B-66F3F9338D38}" destId="{5ED2A6DB-B802-4E25-A88F-16A132D1872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E01B-5474-42A1-BFF3-05D12A8BCEB2}">
      <dsp:nvSpPr>
        <dsp:cNvPr id="0" name=""/>
        <dsp:cNvSpPr/>
      </dsp:nvSpPr>
      <dsp:spPr>
        <a:xfrm>
          <a:off x="0" y="3064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Every Christian can live a life that God can bless</a:t>
          </a:r>
        </a:p>
      </dsp:txBody>
      <dsp:txXfrm>
        <a:off x="131078" y="161725"/>
        <a:ext cx="5998944" cy="2422993"/>
      </dsp:txXfrm>
    </dsp:sp>
    <dsp:sp modelId="{69A9760B-2C94-4ABD-B4E3-DA2F728F2977}">
      <dsp:nvSpPr>
        <dsp:cNvPr id="0" name=""/>
        <dsp:cNvSpPr/>
      </dsp:nvSpPr>
      <dsp:spPr>
        <a:xfrm>
          <a:off x="0" y="286267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By following these three steps</a:t>
          </a:r>
        </a:p>
      </dsp:txBody>
      <dsp:txXfrm>
        <a:off x="131078" y="2993755"/>
        <a:ext cx="5998944" cy="2422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4738A-5FFA-48F7-8360-9FB17AF31780}">
      <dsp:nvSpPr>
        <dsp:cNvPr id="0" name=""/>
        <dsp:cNvSpPr/>
      </dsp:nvSpPr>
      <dsp:spPr>
        <a:xfrm>
          <a:off x="0" y="53462"/>
          <a:ext cx="6904036"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Demonstrate Obedience to God</a:t>
          </a:r>
        </a:p>
      </dsp:txBody>
      <dsp:txXfrm>
        <a:off x="84815" y="138277"/>
        <a:ext cx="6734406" cy="1567820"/>
      </dsp:txXfrm>
    </dsp:sp>
    <dsp:sp modelId="{884EE01B-5474-42A1-BFF3-05D12A8BCEB2}">
      <dsp:nvSpPr>
        <dsp:cNvPr id="0" name=""/>
        <dsp:cNvSpPr/>
      </dsp:nvSpPr>
      <dsp:spPr>
        <a:xfrm>
          <a:off x="0" y="1920512"/>
          <a:ext cx="6904036"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Demonstrate Genuine Repentance to God</a:t>
          </a:r>
        </a:p>
      </dsp:txBody>
      <dsp:txXfrm>
        <a:off x="84815" y="2005327"/>
        <a:ext cx="6734406" cy="1567820"/>
      </dsp:txXfrm>
    </dsp:sp>
    <dsp:sp modelId="{5ED2A6DB-B802-4E25-A88F-16A132D18721}">
      <dsp:nvSpPr>
        <dsp:cNvPr id="0" name=""/>
        <dsp:cNvSpPr/>
      </dsp:nvSpPr>
      <dsp:spPr>
        <a:xfrm>
          <a:off x="0" y="3787562"/>
          <a:ext cx="6904036"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Demonstrate Care for God</a:t>
          </a:r>
        </a:p>
      </dsp:txBody>
      <dsp:txXfrm>
        <a:off x="84815" y="3872377"/>
        <a:ext cx="6734406" cy="156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EE01B-5474-42A1-BFF3-05D12A8BCEB2}">
      <dsp:nvSpPr>
        <dsp:cNvPr id="0" name=""/>
        <dsp:cNvSpPr/>
      </dsp:nvSpPr>
      <dsp:spPr>
        <a:xfrm>
          <a:off x="0" y="3064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Every Christian can live a life that God can bless</a:t>
          </a:r>
        </a:p>
      </dsp:txBody>
      <dsp:txXfrm>
        <a:off x="131078" y="161725"/>
        <a:ext cx="5998944" cy="2422993"/>
      </dsp:txXfrm>
    </dsp:sp>
    <dsp:sp modelId="{69A9760B-2C94-4ABD-B4E3-DA2F728F2977}">
      <dsp:nvSpPr>
        <dsp:cNvPr id="0" name=""/>
        <dsp:cNvSpPr/>
      </dsp:nvSpPr>
      <dsp:spPr>
        <a:xfrm>
          <a:off x="0" y="2862677"/>
          <a:ext cx="6261100" cy="2685149"/>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90000"/>
            </a:lnSpc>
            <a:spcBef>
              <a:spcPct val="0"/>
            </a:spcBef>
            <a:spcAft>
              <a:spcPct val="35000"/>
            </a:spcAft>
            <a:buNone/>
          </a:pPr>
          <a:r>
            <a:rPr lang="en-US" sz="5100" kern="1200" dirty="0"/>
            <a:t>By following these three steps</a:t>
          </a:r>
        </a:p>
      </dsp:txBody>
      <dsp:txXfrm>
        <a:off x="131078" y="2993755"/>
        <a:ext cx="5998944" cy="2422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4738A-5FFA-48F7-8360-9FB17AF31780}">
      <dsp:nvSpPr>
        <dsp:cNvPr id="0" name=""/>
        <dsp:cNvSpPr/>
      </dsp:nvSpPr>
      <dsp:spPr>
        <a:xfrm>
          <a:off x="0" y="53462"/>
          <a:ext cx="6904036"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Demonstrate Obedience to God</a:t>
          </a:r>
        </a:p>
      </dsp:txBody>
      <dsp:txXfrm>
        <a:off x="84815" y="138277"/>
        <a:ext cx="6734406" cy="1567820"/>
      </dsp:txXfrm>
    </dsp:sp>
    <dsp:sp modelId="{884EE01B-5474-42A1-BFF3-05D12A8BCEB2}">
      <dsp:nvSpPr>
        <dsp:cNvPr id="0" name=""/>
        <dsp:cNvSpPr/>
      </dsp:nvSpPr>
      <dsp:spPr>
        <a:xfrm>
          <a:off x="0" y="1920512"/>
          <a:ext cx="6904036"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Demonstrate Genuine Repentance to God</a:t>
          </a:r>
        </a:p>
      </dsp:txBody>
      <dsp:txXfrm>
        <a:off x="84815" y="2005327"/>
        <a:ext cx="6734406" cy="1567820"/>
      </dsp:txXfrm>
    </dsp:sp>
    <dsp:sp modelId="{5ED2A6DB-B802-4E25-A88F-16A132D18721}">
      <dsp:nvSpPr>
        <dsp:cNvPr id="0" name=""/>
        <dsp:cNvSpPr/>
      </dsp:nvSpPr>
      <dsp:spPr>
        <a:xfrm>
          <a:off x="0" y="3787562"/>
          <a:ext cx="6904036"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Demonstrate Care for God</a:t>
          </a:r>
        </a:p>
      </dsp:txBody>
      <dsp:txXfrm>
        <a:off x="84815" y="3872377"/>
        <a:ext cx="6734406" cy="1567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4BB743-7836-4685-BB5D-1F5C8437785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268342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416431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981851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18D7C61-1B47-4F5F-9D33-B69E9CEF1B3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233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213677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4BB743-7836-4685-BB5D-1F5C8437785F}"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15958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4BB743-7836-4685-BB5D-1F5C8437785F}"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3320912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4BB743-7836-4685-BB5D-1F5C8437785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125762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A4BB743-7836-4685-BB5D-1F5C8437785F}" type="datetimeFigureOut">
              <a:rPr lang="en-US" smtClean="0"/>
              <a:t>12/9/2025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18D7C61-1B47-4F5F-9D33-B69E9CEF1B3B}" type="slidenum">
              <a:rPr lang="en-US" smtClean="0"/>
              <a:t>‹#›</a:t>
            </a:fld>
            <a:endParaRPr lang="en-US"/>
          </a:p>
        </p:txBody>
      </p:sp>
    </p:spTree>
    <p:extLst>
      <p:ext uri="{BB962C8B-B14F-4D97-AF65-F5344CB8AC3E}">
        <p14:creationId xmlns:p14="http://schemas.microsoft.com/office/powerpoint/2010/main" val="98189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4BB743-7836-4685-BB5D-1F5C8437785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4060209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4BB743-7836-4685-BB5D-1F5C8437785F}"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292052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405175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4BB743-7836-4685-BB5D-1F5C8437785F}"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216173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4BB743-7836-4685-BB5D-1F5C8437785F}"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65768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A4BB743-7836-4685-BB5D-1F5C8437785F}"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251947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3835078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BB743-7836-4685-BB5D-1F5C8437785F}"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D7C61-1B47-4F5F-9D33-B69E9CEF1B3B}" type="slidenum">
              <a:rPr lang="en-US" smtClean="0"/>
              <a:t>‹#›</a:t>
            </a:fld>
            <a:endParaRPr lang="en-US"/>
          </a:p>
        </p:txBody>
      </p:sp>
    </p:spTree>
    <p:extLst>
      <p:ext uri="{BB962C8B-B14F-4D97-AF65-F5344CB8AC3E}">
        <p14:creationId xmlns:p14="http://schemas.microsoft.com/office/powerpoint/2010/main" val="414536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4BB743-7836-4685-BB5D-1F5C8437785F}" type="datetimeFigureOut">
              <a:rPr lang="en-US" smtClean="0"/>
              <a:t>12/9/2025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18D7C61-1B47-4F5F-9D33-B69E9CEF1B3B}" type="slidenum">
              <a:rPr lang="en-US" smtClean="0"/>
              <a:t>‹#›</a:t>
            </a:fld>
            <a:endParaRPr lang="en-US"/>
          </a:p>
        </p:txBody>
      </p:sp>
    </p:spTree>
    <p:extLst>
      <p:ext uri="{BB962C8B-B14F-4D97-AF65-F5344CB8AC3E}">
        <p14:creationId xmlns:p14="http://schemas.microsoft.com/office/powerpoint/2010/main" val="6667307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descr="A person sitting on the ground&#10;&#10;AI-generated content may be incorrect.">
            <a:extLst>
              <a:ext uri="{FF2B5EF4-FFF2-40B4-BE49-F238E27FC236}">
                <a16:creationId xmlns:a16="http://schemas.microsoft.com/office/drawing/2014/main" id="{6736F7F6-7D49-C3E5-93E8-DF25F2039B2C}"/>
              </a:ext>
            </a:extLst>
          </p:cNvPr>
          <p:cNvPicPr>
            <a:picLocks noChangeAspect="1"/>
          </p:cNvPicPr>
          <p:nvPr/>
        </p:nvPicPr>
        <p:blipFill>
          <a:blip r:embed="rId2">
            <a:extLst>
              <a:ext uri="{28A0092B-C50C-407E-A947-70E740481C1C}">
                <a14:useLocalDpi xmlns:a14="http://schemas.microsoft.com/office/drawing/2010/main" val="0"/>
              </a:ext>
            </a:extLst>
          </a:blip>
          <a:srcRect l="2844" t="13038" r="6247" b="10354"/>
          <a:stretch>
            <a:fillRect/>
          </a:stretch>
        </p:blipFill>
        <p:spPr>
          <a:xfrm>
            <a:off x="-3176" y="10"/>
            <a:ext cx="12192000" cy="6857991"/>
          </a:xfrm>
          <a:prstGeom prst="rect">
            <a:avLst/>
          </a:prstGeom>
        </p:spPr>
      </p:pic>
      <p:sp>
        <p:nvSpPr>
          <p:cNvPr id="21" name="Rectangle 2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BF2272D-4F99-90DA-8200-FCD21807A306}"/>
              </a:ext>
            </a:extLst>
          </p:cNvPr>
          <p:cNvSpPr>
            <a:spLocks noGrp="1"/>
          </p:cNvSpPr>
          <p:nvPr>
            <p:ph type="ctrTitle"/>
          </p:nvPr>
        </p:nvSpPr>
        <p:spPr>
          <a:xfrm>
            <a:off x="680322" y="4402667"/>
            <a:ext cx="8133478" cy="940240"/>
          </a:xfrm>
        </p:spPr>
        <p:txBody>
          <a:bodyPr>
            <a:normAutofit/>
          </a:bodyPr>
          <a:lstStyle/>
          <a:p>
            <a:r>
              <a:rPr lang="en-US" sz="4400"/>
              <a:t>Living a Life Worthy of Blessing</a:t>
            </a:r>
          </a:p>
        </p:txBody>
      </p:sp>
      <p:sp>
        <p:nvSpPr>
          <p:cNvPr id="3" name="Subtitle 2">
            <a:extLst>
              <a:ext uri="{FF2B5EF4-FFF2-40B4-BE49-F238E27FC236}">
                <a16:creationId xmlns:a16="http://schemas.microsoft.com/office/drawing/2014/main" id="{2397B652-9BFF-5C8A-ABB6-3C24148A040B}"/>
              </a:ext>
            </a:extLst>
          </p:cNvPr>
          <p:cNvSpPr>
            <a:spLocks noGrp="1"/>
          </p:cNvSpPr>
          <p:nvPr>
            <p:ph type="subTitle" idx="1"/>
          </p:nvPr>
        </p:nvSpPr>
        <p:spPr>
          <a:xfrm>
            <a:off x="680322" y="5342302"/>
            <a:ext cx="8133478" cy="406566"/>
          </a:xfrm>
        </p:spPr>
        <p:txBody>
          <a:bodyPr>
            <a:normAutofit/>
          </a:bodyPr>
          <a:lstStyle/>
          <a:p>
            <a:r>
              <a:rPr lang="en-US" sz="1800"/>
              <a:t>Joseph D. Peters</a:t>
            </a:r>
          </a:p>
        </p:txBody>
      </p:sp>
      <p:sp>
        <p:nvSpPr>
          <p:cNvPr id="23" name="Rectangle 2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C394-3FFA-D4E7-78A2-1099DD51F45C}"/>
              </a:ext>
            </a:extLst>
          </p:cNvPr>
          <p:cNvSpPr>
            <a:spLocks noGrp="1"/>
          </p:cNvSpPr>
          <p:nvPr>
            <p:ph type="title"/>
          </p:nvPr>
        </p:nvSpPr>
        <p:spPr/>
        <p:txBody>
          <a:bodyPr/>
          <a:lstStyle/>
          <a:p>
            <a:r>
              <a:rPr lang="en-US" dirty="0"/>
              <a:t>Judgment Averted</a:t>
            </a:r>
          </a:p>
        </p:txBody>
      </p:sp>
      <p:sp>
        <p:nvSpPr>
          <p:cNvPr id="3" name="Content Placeholder 2">
            <a:extLst>
              <a:ext uri="{FF2B5EF4-FFF2-40B4-BE49-F238E27FC236}">
                <a16:creationId xmlns:a16="http://schemas.microsoft.com/office/drawing/2014/main" id="{1879E1CB-56BC-A52F-BEC1-E6268E70A686}"/>
              </a:ext>
            </a:extLst>
          </p:cNvPr>
          <p:cNvSpPr>
            <a:spLocks noGrp="1"/>
          </p:cNvSpPr>
          <p:nvPr>
            <p:ph idx="1"/>
          </p:nvPr>
        </p:nvSpPr>
        <p:spPr/>
        <p:txBody>
          <a:bodyPr>
            <a:normAutofit/>
          </a:bodyPr>
          <a:lstStyle/>
          <a:p>
            <a:r>
              <a:rPr lang="en-US" sz="3200" dirty="0">
                <a:solidFill>
                  <a:srgbClr val="FFFF00"/>
                </a:solidFill>
              </a:rPr>
              <a:t>And God saw their works, that they turned from their evil way; and God repented of the evil, that he had said that he would do unto them; and he did it not </a:t>
            </a:r>
            <a:r>
              <a:rPr lang="en-US" sz="3200" dirty="0"/>
              <a:t>(Jonah 3:10).</a:t>
            </a:r>
          </a:p>
        </p:txBody>
      </p:sp>
    </p:spTree>
    <p:extLst>
      <p:ext uri="{BB962C8B-B14F-4D97-AF65-F5344CB8AC3E}">
        <p14:creationId xmlns:p14="http://schemas.microsoft.com/office/powerpoint/2010/main" val="563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9EDB-DFC2-283E-8AF0-5AD27DD7531C}"/>
              </a:ext>
            </a:extLst>
          </p:cNvPr>
          <p:cNvSpPr>
            <a:spLocks noGrp="1"/>
          </p:cNvSpPr>
          <p:nvPr>
            <p:ph type="title"/>
          </p:nvPr>
        </p:nvSpPr>
        <p:spPr/>
        <p:txBody>
          <a:bodyPr/>
          <a:lstStyle/>
          <a:p>
            <a:r>
              <a:rPr lang="en-US" dirty="0"/>
              <a:t>God’s Declaration</a:t>
            </a:r>
          </a:p>
        </p:txBody>
      </p:sp>
      <p:sp>
        <p:nvSpPr>
          <p:cNvPr id="3" name="Content Placeholder 2">
            <a:extLst>
              <a:ext uri="{FF2B5EF4-FFF2-40B4-BE49-F238E27FC236}">
                <a16:creationId xmlns:a16="http://schemas.microsoft.com/office/drawing/2014/main" id="{33AA65F9-CC12-2227-EF2A-EEBFCFDA06CE}"/>
              </a:ext>
            </a:extLst>
          </p:cNvPr>
          <p:cNvSpPr>
            <a:spLocks noGrp="1"/>
          </p:cNvSpPr>
          <p:nvPr>
            <p:ph idx="1"/>
          </p:nvPr>
        </p:nvSpPr>
        <p:spPr>
          <a:xfrm>
            <a:off x="680321" y="2336873"/>
            <a:ext cx="10744763" cy="3599316"/>
          </a:xfrm>
        </p:spPr>
        <p:txBody>
          <a:bodyPr>
            <a:normAutofit/>
          </a:bodyPr>
          <a:lstStyle/>
          <a:p>
            <a:r>
              <a:rPr lang="en-US" sz="3200" dirty="0"/>
              <a:t>If I shut up heaven that there be no rain, or if I command the locusts to devour the land, or if I send pestilence among my people; If my people, which are called by my name, shall humble themselves, and pray, and seek my face, and turn from their wicked ways; then will I hear from heaven, and will forgive their sin, and will heal their land (2 Chron 7:13–14).</a:t>
            </a:r>
          </a:p>
        </p:txBody>
      </p:sp>
    </p:spTree>
    <p:extLst>
      <p:ext uri="{BB962C8B-B14F-4D97-AF65-F5344CB8AC3E}">
        <p14:creationId xmlns:p14="http://schemas.microsoft.com/office/powerpoint/2010/main" val="255515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7091-DAF2-EDFA-FC75-FA63C7A50853}"/>
              </a:ext>
            </a:extLst>
          </p:cNvPr>
          <p:cNvSpPr>
            <a:spLocks noGrp="1"/>
          </p:cNvSpPr>
          <p:nvPr>
            <p:ph type="title"/>
          </p:nvPr>
        </p:nvSpPr>
        <p:spPr/>
        <p:txBody>
          <a:bodyPr/>
          <a:lstStyle/>
          <a:p>
            <a:r>
              <a:rPr lang="en-US" dirty="0"/>
              <a:t>The Lord Disciplines Out of Love</a:t>
            </a:r>
          </a:p>
        </p:txBody>
      </p:sp>
      <p:sp>
        <p:nvSpPr>
          <p:cNvPr id="3" name="Content Placeholder 2">
            <a:extLst>
              <a:ext uri="{FF2B5EF4-FFF2-40B4-BE49-F238E27FC236}">
                <a16:creationId xmlns:a16="http://schemas.microsoft.com/office/drawing/2014/main" id="{24D1CC2B-AD7E-6DA0-B531-471A8FC4D55B}"/>
              </a:ext>
            </a:extLst>
          </p:cNvPr>
          <p:cNvSpPr>
            <a:spLocks noGrp="1"/>
          </p:cNvSpPr>
          <p:nvPr>
            <p:ph idx="1"/>
          </p:nvPr>
        </p:nvSpPr>
        <p:spPr>
          <a:xfrm>
            <a:off x="680321" y="2336873"/>
            <a:ext cx="11029898" cy="4172082"/>
          </a:xfrm>
        </p:spPr>
        <p:txBody>
          <a:bodyPr>
            <a:normAutofit/>
          </a:bodyPr>
          <a:lstStyle/>
          <a:p>
            <a:r>
              <a:rPr lang="en-US" sz="3200" dirty="0"/>
              <a:t>My son, despise not thou the chastening of the Lord, nor faint when thou art rebuked of him: For whom the Lord loveth he </a:t>
            </a:r>
            <a:r>
              <a:rPr lang="en-US" sz="3200" dirty="0" err="1"/>
              <a:t>chasteneth</a:t>
            </a:r>
            <a:r>
              <a:rPr lang="en-US" sz="3200" dirty="0"/>
              <a:t>, and </a:t>
            </a:r>
            <a:r>
              <a:rPr lang="en-US" sz="3200" dirty="0" err="1"/>
              <a:t>scourgeth</a:t>
            </a:r>
            <a:r>
              <a:rPr lang="en-US" sz="3200" dirty="0"/>
              <a:t> every son whom he </a:t>
            </a:r>
            <a:r>
              <a:rPr lang="en-US" sz="3200" dirty="0" err="1"/>
              <a:t>receiveth</a:t>
            </a:r>
            <a:r>
              <a:rPr lang="en-US" sz="3200" dirty="0"/>
              <a:t>. If ye endure chastening, God </a:t>
            </a:r>
            <a:r>
              <a:rPr lang="en-US" sz="3200" dirty="0" err="1"/>
              <a:t>dealeth</a:t>
            </a:r>
            <a:r>
              <a:rPr lang="en-US" sz="3200" dirty="0"/>
              <a:t> with you as with sons; for what son is he whom the father </a:t>
            </a:r>
            <a:r>
              <a:rPr lang="en-US" sz="3200" dirty="0" err="1"/>
              <a:t>chasteneth</a:t>
            </a:r>
            <a:r>
              <a:rPr lang="en-US" sz="3200" dirty="0"/>
              <a:t> not? But if ye be without chastisement, whereof all are partakers, then are ye bastards, and not sons (Heb 12:5–8).</a:t>
            </a:r>
          </a:p>
        </p:txBody>
      </p:sp>
    </p:spTree>
    <p:extLst>
      <p:ext uri="{BB962C8B-B14F-4D97-AF65-F5344CB8AC3E}">
        <p14:creationId xmlns:p14="http://schemas.microsoft.com/office/powerpoint/2010/main" val="369992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person kneeling on a wall&#10;&#10;AI-generated content may be incorrect.">
            <a:extLst>
              <a:ext uri="{FF2B5EF4-FFF2-40B4-BE49-F238E27FC236}">
                <a16:creationId xmlns:a16="http://schemas.microsoft.com/office/drawing/2014/main" id="{27EDDF24-2869-7751-EC37-62E7CF6018E0}"/>
              </a:ext>
            </a:extLst>
          </p:cNvPr>
          <p:cNvPicPr>
            <a:picLocks noChangeAspect="1"/>
          </p:cNvPicPr>
          <p:nvPr/>
        </p:nvPicPr>
        <p:blipFill>
          <a:blip r:embed="rId5">
            <a:extLst>
              <a:ext uri="{28A0092B-C50C-407E-A947-70E740481C1C}">
                <a14:useLocalDpi xmlns:a14="http://schemas.microsoft.com/office/drawing/2010/main" val="0"/>
              </a:ext>
            </a:extLst>
          </a:blip>
          <a:srcRect l="2035" t="10679" r="7056"/>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9543FC0-A980-717E-3753-C69E1DC504CC}"/>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Demonstrate Care for God</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0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090D7-23E9-2366-A6B3-C5D7FA67BE76}"/>
              </a:ext>
            </a:extLst>
          </p:cNvPr>
          <p:cNvSpPr>
            <a:spLocks noGrp="1"/>
          </p:cNvSpPr>
          <p:nvPr>
            <p:ph type="title"/>
          </p:nvPr>
        </p:nvSpPr>
        <p:spPr/>
        <p:txBody>
          <a:bodyPr/>
          <a:lstStyle/>
          <a:p>
            <a:r>
              <a:rPr lang="en-US" dirty="0"/>
              <a:t>Israel Neglects caring for God</a:t>
            </a:r>
          </a:p>
        </p:txBody>
      </p:sp>
      <p:sp>
        <p:nvSpPr>
          <p:cNvPr id="3" name="Content Placeholder 2">
            <a:extLst>
              <a:ext uri="{FF2B5EF4-FFF2-40B4-BE49-F238E27FC236}">
                <a16:creationId xmlns:a16="http://schemas.microsoft.com/office/drawing/2014/main" id="{A6BF6CB1-ECA0-6DA6-9506-392D86E3077C}"/>
              </a:ext>
            </a:extLst>
          </p:cNvPr>
          <p:cNvSpPr>
            <a:spLocks noGrp="1"/>
          </p:cNvSpPr>
          <p:nvPr>
            <p:ph idx="1"/>
          </p:nvPr>
        </p:nvSpPr>
        <p:spPr>
          <a:xfrm>
            <a:off x="680321" y="2336873"/>
            <a:ext cx="10843085" cy="4162250"/>
          </a:xfrm>
        </p:spPr>
        <p:txBody>
          <a:bodyPr>
            <a:normAutofit/>
          </a:bodyPr>
          <a:lstStyle/>
          <a:p>
            <a:r>
              <a:rPr lang="en-US" sz="3200" dirty="0">
                <a:solidFill>
                  <a:srgbClr val="FFFF00"/>
                </a:solidFill>
              </a:rPr>
              <a:t>Thus </a:t>
            </a:r>
            <a:r>
              <a:rPr lang="en-US" sz="3200" dirty="0" err="1">
                <a:solidFill>
                  <a:srgbClr val="FFFF00"/>
                </a:solidFill>
              </a:rPr>
              <a:t>speaketh</a:t>
            </a:r>
            <a:r>
              <a:rPr lang="en-US" sz="3200" dirty="0">
                <a:solidFill>
                  <a:srgbClr val="FFFF00"/>
                </a:solidFill>
              </a:rPr>
              <a:t> the LORD of hosts, saying, This people say, The time is not come, the time that the LORD’s house should be built. Then came the word of the LORD by Haggai the prophet, saying, Is it time for you, O ye, to dwell in your </a:t>
            </a:r>
            <a:r>
              <a:rPr lang="en-US" sz="3200" dirty="0" err="1">
                <a:solidFill>
                  <a:srgbClr val="FFFF00"/>
                </a:solidFill>
              </a:rPr>
              <a:t>cieled</a:t>
            </a:r>
            <a:r>
              <a:rPr lang="en-US" sz="3200" dirty="0">
                <a:solidFill>
                  <a:srgbClr val="FFFF00"/>
                </a:solidFill>
              </a:rPr>
              <a:t> houses, And this house lie waste </a:t>
            </a:r>
            <a:r>
              <a:rPr lang="en-US" sz="3200" dirty="0"/>
              <a:t>(Haggai 1:2-4) </a:t>
            </a:r>
          </a:p>
        </p:txBody>
      </p:sp>
    </p:spTree>
    <p:extLst>
      <p:ext uri="{BB962C8B-B14F-4D97-AF65-F5344CB8AC3E}">
        <p14:creationId xmlns:p14="http://schemas.microsoft.com/office/powerpoint/2010/main" val="1354321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02CB-2E52-1BA9-0C87-D21F0B0029A6}"/>
              </a:ext>
            </a:extLst>
          </p:cNvPr>
          <p:cNvSpPr>
            <a:spLocks noGrp="1"/>
          </p:cNvSpPr>
          <p:nvPr>
            <p:ph type="title"/>
          </p:nvPr>
        </p:nvSpPr>
        <p:spPr/>
        <p:txBody>
          <a:bodyPr/>
          <a:lstStyle/>
          <a:p>
            <a:r>
              <a:rPr lang="en-US" dirty="0"/>
              <a:t>They Have Not Prospered</a:t>
            </a:r>
          </a:p>
        </p:txBody>
      </p:sp>
      <p:sp>
        <p:nvSpPr>
          <p:cNvPr id="3" name="Content Placeholder 2">
            <a:extLst>
              <a:ext uri="{FF2B5EF4-FFF2-40B4-BE49-F238E27FC236}">
                <a16:creationId xmlns:a16="http://schemas.microsoft.com/office/drawing/2014/main" id="{AB726EB3-7E80-F111-7B94-8538C2763DD3}"/>
              </a:ext>
            </a:extLst>
          </p:cNvPr>
          <p:cNvSpPr>
            <a:spLocks noGrp="1"/>
          </p:cNvSpPr>
          <p:nvPr>
            <p:ph idx="1"/>
          </p:nvPr>
        </p:nvSpPr>
        <p:spPr>
          <a:xfrm>
            <a:off x="471948" y="2336873"/>
            <a:ext cx="11139949" cy="4270404"/>
          </a:xfrm>
        </p:spPr>
        <p:txBody>
          <a:bodyPr>
            <a:normAutofit/>
          </a:bodyPr>
          <a:lstStyle/>
          <a:p>
            <a:r>
              <a:rPr lang="en-US" sz="3200" dirty="0">
                <a:solidFill>
                  <a:srgbClr val="FFFF00"/>
                </a:solidFill>
              </a:rPr>
              <a:t>Now therefore thus saith the LORD of hosts; Consider your ways. Ye have sown much, and bring in little; Ye eat, but ye have not enough; Ye drink, but ye are not filled with drink; Ye clothe you, but there is none warm; And he that </a:t>
            </a:r>
            <a:r>
              <a:rPr lang="en-US" sz="3200" dirty="0" err="1">
                <a:solidFill>
                  <a:srgbClr val="FFFF00"/>
                </a:solidFill>
              </a:rPr>
              <a:t>earneth</a:t>
            </a:r>
            <a:r>
              <a:rPr lang="en-US" sz="3200" dirty="0">
                <a:solidFill>
                  <a:srgbClr val="FFFF00"/>
                </a:solidFill>
              </a:rPr>
              <a:t> wages </a:t>
            </a:r>
            <a:r>
              <a:rPr lang="en-US" sz="3200" dirty="0" err="1">
                <a:solidFill>
                  <a:srgbClr val="FFFF00"/>
                </a:solidFill>
              </a:rPr>
              <a:t>earneth</a:t>
            </a:r>
            <a:r>
              <a:rPr lang="en-US" sz="3200" dirty="0">
                <a:solidFill>
                  <a:srgbClr val="FFFF00"/>
                </a:solidFill>
              </a:rPr>
              <a:t> wages to put it into a bag with holes. Thus saith the LORD of hosts; Consider your ways. Go up to the mountain, and bring wood, and build the house; And I will take pleasure in it, and I will be glorified, saith the LORD </a:t>
            </a:r>
            <a:r>
              <a:rPr lang="en-US" sz="3200" dirty="0"/>
              <a:t>(Haggai 1:5–8)</a:t>
            </a:r>
          </a:p>
        </p:txBody>
      </p:sp>
    </p:spTree>
    <p:extLst>
      <p:ext uri="{BB962C8B-B14F-4D97-AF65-F5344CB8AC3E}">
        <p14:creationId xmlns:p14="http://schemas.microsoft.com/office/powerpoint/2010/main" val="19282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3971-F833-5C87-5753-BFB0F168D7CE}"/>
              </a:ext>
            </a:extLst>
          </p:cNvPr>
          <p:cNvSpPr>
            <a:spLocks noGrp="1"/>
          </p:cNvSpPr>
          <p:nvPr>
            <p:ph type="title"/>
          </p:nvPr>
        </p:nvSpPr>
        <p:spPr/>
        <p:txBody>
          <a:bodyPr/>
          <a:lstStyle/>
          <a:p>
            <a:r>
              <a:rPr lang="en-US" dirty="0"/>
              <a:t>God is the One Preventing Their Prosper</a:t>
            </a:r>
          </a:p>
        </p:txBody>
      </p:sp>
      <p:sp>
        <p:nvSpPr>
          <p:cNvPr id="3" name="Content Placeholder 2">
            <a:extLst>
              <a:ext uri="{FF2B5EF4-FFF2-40B4-BE49-F238E27FC236}">
                <a16:creationId xmlns:a16="http://schemas.microsoft.com/office/drawing/2014/main" id="{D1B0B395-8CAA-B43B-6306-237E1F2B65C0}"/>
              </a:ext>
            </a:extLst>
          </p:cNvPr>
          <p:cNvSpPr>
            <a:spLocks noGrp="1"/>
          </p:cNvSpPr>
          <p:nvPr>
            <p:ph idx="1"/>
          </p:nvPr>
        </p:nvSpPr>
        <p:spPr>
          <a:xfrm>
            <a:off x="206477" y="2336873"/>
            <a:ext cx="11710220" cy="4349062"/>
          </a:xfrm>
        </p:spPr>
        <p:txBody>
          <a:bodyPr>
            <a:normAutofit lnSpcReduction="10000"/>
          </a:bodyPr>
          <a:lstStyle/>
          <a:p>
            <a:r>
              <a:rPr lang="en-US" sz="3200" dirty="0">
                <a:solidFill>
                  <a:srgbClr val="FFFF00"/>
                </a:solidFill>
              </a:rPr>
              <a:t>Ye looked for much, and, lo, it came to little;  And when ye brought it home, I did blow upon it. Why? saith the LORD of hosts. Because of mine house that is waste, And ye run every man unto his own house. Therefore the heaven over you is stayed from dew, And the earth is stayed from her fruit. And I called for a drought upon the land, and upon the mountains, And upon the corn, and upon the new wine, and upon the oil, And upon that which the ground bringeth forth, And upon men, and upon cattle, and upon all the </a:t>
            </a:r>
            <a:r>
              <a:rPr lang="en-US" sz="3200" dirty="0" err="1">
                <a:solidFill>
                  <a:srgbClr val="FFFF00"/>
                </a:solidFill>
              </a:rPr>
              <a:t>labour</a:t>
            </a:r>
            <a:r>
              <a:rPr lang="en-US" sz="3200" dirty="0">
                <a:solidFill>
                  <a:srgbClr val="FFFF00"/>
                </a:solidFill>
              </a:rPr>
              <a:t> of the hands </a:t>
            </a:r>
            <a:r>
              <a:rPr lang="en-US" sz="3200" dirty="0"/>
              <a:t>(Haggai 1:9–11).</a:t>
            </a:r>
          </a:p>
          <a:p>
            <a:endParaRPr lang="en-US" sz="3200" dirty="0"/>
          </a:p>
        </p:txBody>
      </p:sp>
    </p:spTree>
    <p:extLst>
      <p:ext uri="{BB962C8B-B14F-4D97-AF65-F5344CB8AC3E}">
        <p14:creationId xmlns:p14="http://schemas.microsoft.com/office/powerpoint/2010/main" val="198859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C879-201E-3512-E94C-ABFEB89D12E3}"/>
              </a:ext>
            </a:extLst>
          </p:cNvPr>
          <p:cNvSpPr>
            <a:spLocks noGrp="1"/>
          </p:cNvSpPr>
          <p:nvPr>
            <p:ph type="title"/>
          </p:nvPr>
        </p:nvSpPr>
        <p:spPr/>
        <p:txBody>
          <a:bodyPr/>
          <a:lstStyle/>
          <a:p>
            <a:r>
              <a:rPr lang="en-US" dirty="0"/>
              <a:t>God’s Blessing Returns</a:t>
            </a:r>
          </a:p>
        </p:txBody>
      </p:sp>
      <p:sp>
        <p:nvSpPr>
          <p:cNvPr id="3" name="Content Placeholder 2">
            <a:extLst>
              <a:ext uri="{FF2B5EF4-FFF2-40B4-BE49-F238E27FC236}">
                <a16:creationId xmlns:a16="http://schemas.microsoft.com/office/drawing/2014/main" id="{DDFD7932-F3FE-FE2C-35F8-F94518E6979E}"/>
              </a:ext>
            </a:extLst>
          </p:cNvPr>
          <p:cNvSpPr>
            <a:spLocks noGrp="1"/>
          </p:cNvSpPr>
          <p:nvPr>
            <p:ph idx="1"/>
          </p:nvPr>
        </p:nvSpPr>
        <p:spPr>
          <a:xfrm>
            <a:off x="680321" y="2336872"/>
            <a:ext cx="10715266" cy="4201579"/>
          </a:xfrm>
        </p:spPr>
        <p:txBody>
          <a:bodyPr>
            <a:normAutofit/>
          </a:bodyPr>
          <a:lstStyle/>
          <a:p>
            <a:r>
              <a:rPr lang="en-US" sz="3200" dirty="0">
                <a:solidFill>
                  <a:srgbClr val="FFFF00"/>
                </a:solidFill>
              </a:rPr>
              <a:t>Then Zerubbabel the son of Shealtiel, and Joshua the son of </a:t>
            </a:r>
            <a:r>
              <a:rPr lang="en-US" sz="3200" dirty="0" err="1">
                <a:solidFill>
                  <a:srgbClr val="FFFF00"/>
                </a:solidFill>
              </a:rPr>
              <a:t>Josedech</a:t>
            </a:r>
            <a:r>
              <a:rPr lang="en-US" sz="3200" dirty="0">
                <a:solidFill>
                  <a:srgbClr val="FFFF00"/>
                </a:solidFill>
              </a:rPr>
              <a:t>, the high priest, with all the remnant of the people, obeyed the voice of the LORD their God, and the words of Haggai the prophet, as the LORD their God had sent him, and the people did fear before the LORD. Then </a:t>
            </a:r>
            <a:r>
              <a:rPr lang="en-US" sz="3200" dirty="0" err="1">
                <a:solidFill>
                  <a:srgbClr val="FFFF00"/>
                </a:solidFill>
              </a:rPr>
              <a:t>spake</a:t>
            </a:r>
            <a:r>
              <a:rPr lang="en-US" sz="3200" dirty="0">
                <a:solidFill>
                  <a:srgbClr val="FFFF00"/>
                </a:solidFill>
              </a:rPr>
              <a:t> Haggai the LORD’s messenger in the LORD’s message unto the people, saying, I am with you, saith the LORD </a:t>
            </a:r>
            <a:r>
              <a:rPr lang="en-US" sz="3200" dirty="0"/>
              <a:t>(Haggai 1:12–14).</a:t>
            </a:r>
          </a:p>
        </p:txBody>
      </p:sp>
    </p:spTree>
    <p:extLst>
      <p:ext uri="{BB962C8B-B14F-4D97-AF65-F5344CB8AC3E}">
        <p14:creationId xmlns:p14="http://schemas.microsoft.com/office/powerpoint/2010/main" val="284867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44B748C4-FEC0-38B9-97F5-9B50651251B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E05F7F-7103-9992-D778-E8382E82D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926E74-2722-4DC5-C566-4F6E969597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19E73A5B-ABC1-08C6-A1F4-DE5A8A282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D4A2497-F8C8-10F3-0F93-673187987E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1589FB4-0037-070D-01A6-70BF90889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C6DC6D-9545-D04F-DD7C-15AB7A961B5E}"/>
              </a:ext>
            </a:extLst>
          </p:cNvPr>
          <p:cNvSpPr>
            <a:spLocks noGrp="1"/>
          </p:cNvSpPr>
          <p:nvPr>
            <p:ph type="title"/>
          </p:nvPr>
        </p:nvSpPr>
        <p:spPr>
          <a:xfrm>
            <a:off x="220862" y="1957609"/>
            <a:ext cx="4522839" cy="2942782"/>
          </a:xfrm>
        </p:spPr>
        <p:txBody>
          <a:bodyPr>
            <a:normAutofit/>
          </a:bodyPr>
          <a:lstStyle/>
          <a:p>
            <a:pPr algn="ctr">
              <a:lnSpc>
                <a:spcPct val="100000"/>
              </a:lnSpc>
            </a:pPr>
            <a:r>
              <a:rPr lang="en-US" sz="4400" dirty="0"/>
              <a:t>Conclusion</a:t>
            </a:r>
          </a:p>
        </p:txBody>
      </p:sp>
      <p:graphicFrame>
        <p:nvGraphicFramePr>
          <p:cNvPr id="5" name="Content Placeholder 2">
            <a:extLst>
              <a:ext uri="{FF2B5EF4-FFF2-40B4-BE49-F238E27FC236}">
                <a16:creationId xmlns:a16="http://schemas.microsoft.com/office/drawing/2014/main" id="{C60F4B9E-A4AB-5FB3-54E7-4E703D5D55B4}"/>
              </a:ext>
            </a:extLst>
          </p:cNvPr>
          <p:cNvGraphicFramePr>
            <a:graphicFrameLocks noGrp="1"/>
          </p:cNvGraphicFramePr>
          <p:nvPr>
            <p:ph idx="1"/>
            <p:extLst>
              <p:ext uri="{D42A27DB-BD31-4B8C-83A1-F6EECF244321}">
                <p14:modId xmlns:p14="http://schemas.microsoft.com/office/powerpoint/2010/main" val="48351410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1977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0437A78-D5E2-2269-07F6-7A282716C6E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914091-4751-91AB-1FA1-1C379051E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7473497-7006-80C2-77A9-34A684F9B4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E06AA0D-3A1F-0463-3492-BD61BD87C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A0B6A16-540E-A5FC-E3C5-B544E7B69A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CFD5E542-5992-8224-C702-D248F16DE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0460C2-5E64-E82C-8D8F-ABA94B4EEA4F}"/>
              </a:ext>
            </a:extLst>
          </p:cNvPr>
          <p:cNvSpPr>
            <a:spLocks noGrp="1"/>
          </p:cNvSpPr>
          <p:nvPr>
            <p:ph type="title"/>
          </p:nvPr>
        </p:nvSpPr>
        <p:spPr>
          <a:xfrm>
            <a:off x="220862" y="1957609"/>
            <a:ext cx="4522839" cy="2942782"/>
          </a:xfrm>
        </p:spPr>
        <p:txBody>
          <a:bodyPr>
            <a:normAutofit/>
          </a:bodyPr>
          <a:lstStyle/>
          <a:p>
            <a:pPr algn="ctr">
              <a:lnSpc>
                <a:spcPts val="3200"/>
              </a:lnSpc>
            </a:pPr>
            <a:r>
              <a:rPr lang="en-US" sz="4400" dirty="0"/>
              <a:t>The Three Steps</a:t>
            </a:r>
          </a:p>
        </p:txBody>
      </p:sp>
      <p:graphicFrame>
        <p:nvGraphicFramePr>
          <p:cNvPr id="5" name="Content Placeholder 2">
            <a:extLst>
              <a:ext uri="{FF2B5EF4-FFF2-40B4-BE49-F238E27FC236}">
                <a16:creationId xmlns:a16="http://schemas.microsoft.com/office/drawing/2014/main" id="{28DD8F73-3366-EA2E-A888-8F94F56BA822}"/>
              </a:ext>
            </a:extLst>
          </p:cNvPr>
          <p:cNvGraphicFramePr>
            <a:graphicFrameLocks noGrp="1"/>
          </p:cNvGraphicFramePr>
          <p:nvPr>
            <p:ph idx="1"/>
          </p:nvPr>
        </p:nvGraphicFramePr>
        <p:xfrm>
          <a:off x="5140852" y="639762"/>
          <a:ext cx="6904036"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3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7D74708-1588-8669-1CEE-64DCA393BDD9}"/>
              </a:ext>
            </a:extLst>
          </p:cNvPr>
          <p:cNvSpPr>
            <a:spLocks noGrp="1"/>
          </p:cNvSpPr>
          <p:nvPr>
            <p:ph type="title"/>
          </p:nvPr>
        </p:nvSpPr>
        <p:spPr>
          <a:xfrm>
            <a:off x="220862" y="1957609"/>
            <a:ext cx="4522839" cy="2942782"/>
          </a:xfrm>
        </p:spPr>
        <p:txBody>
          <a:bodyPr>
            <a:normAutofit/>
          </a:bodyPr>
          <a:lstStyle/>
          <a:p>
            <a:pPr algn="ctr">
              <a:lnSpc>
                <a:spcPct val="100000"/>
              </a:lnSpc>
            </a:pPr>
            <a:r>
              <a:rPr lang="en-US" sz="4400" dirty="0"/>
              <a:t>Goal</a:t>
            </a:r>
          </a:p>
        </p:txBody>
      </p:sp>
      <p:graphicFrame>
        <p:nvGraphicFramePr>
          <p:cNvPr id="5" name="Content Placeholder 2">
            <a:extLst>
              <a:ext uri="{FF2B5EF4-FFF2-40B4-BE49-F238E27FC236}">
                <a16:creationId xmlns:a16="http://schemas.microsoft.com/office/drawing/2014/main" id="{0BAFD89B-3E22-625A-7E13-FEE2E81F3CDB}"/>
              </a:ext>
            </a:extLst>
          </p:cNvPr>
          <p:cNvGraphicFramePr>
            <a:graphicFrameLocks noGrp="1"/>
          </p:cNvGraphicFramePr>
          <p:nvPr>
            <p:ph idx="1"/>
            <p:extLst>
              <p:ext uri="{D42A27DB-BD31-4B8C-83A1-F6EECF244321}">
                <p14:modId xmlns:p14="http://schemas.microsoft.com/office/powerpoint/2010/main" val="156995224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449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BCDABD3A-5E9E-03BD-6E46-5AE22466D29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F3792-796A-51D4-E448-E833DE593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5F44B5A-D3F5-9A0D-D110-16A4C035B7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E7A7EF7-84D4-4CBA-D5C6-7123C7CEF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07DD37E-A119-521F-195E-B96F572491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A3F5CD4C-F519-9B7B-9F34-33744684E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EFF8BE-03B0-1AB1-B09C-0392071ED639}"/>
              </a:ext>
            </a:extLst>
          </p:cNvPr>
          <p:cNvSpPr>
            <a:spLocks noGrp="1"/>
          </p:cNvSpPr>
          <p:nvPr>
            <p:ph type="title"/>
          </p:nvPr>
        </p:nvSpPr>
        <p:spPr>
          <a:xfrm>
            <a:off x="220862" y="1957609"/>
            <a:ext cx="4522839" cy="2942782"/>
          </a:xfrm>
        </p:spPr>
        <p:txBody>
          <a:bodyPr>
            <a:normAutofit/>
          </a:bodyPr>
          <a:lstStyle/>
          <a:p>
            <a:pPr algn="ctr">
              <a:lnSpc>
                <a:spcPts val="3200"/>
              </a:lnSpc>
            </a:pPr>
            <a:r>
              <a:rPr lang="en-US" sz="4400" dirty="0"/>
              <a:t>The Three Steps</a:t>
            </a:r>
          </a:p>
        </p:txBody>
      </p:sp>
      <p:graphicFrame>
        <p:nvGraphicFramePr>
          <p:cNvPr id="5" name="Content Placeholder 2">
            <a:extLst>
              <a:ext uri="{FF2B5EF4-FFF2-40B4-BE49-F238E27FC236}">
                <a16:creationId xmlns:a16="http://schemas.microsoft.com/office/drawing/2014/main" id="{CBEDC6F2-9D92-D268-776F-9B4E3FB4124C}"/>
              </a:ext>
            </a:extLst>
          </p:cNvPr>
          <p:cNvGraphicFramePr>
            <a:graphicFrameLocks noGrp="1"/>
          </p:cNvGraphicFramePr>
          <p:nvPr>
            <p:ph idx="1"/>
            <p:extLst>
              <p:ext uri="{D42A27DB-BD31-4B8C-83A1-F6EECF244321}">
                <p14:modId xmlns:p14="http://schemas.microsoft.com/office/powerpoint/2010/main" val="3055567188"/>
              </p:ext>
            </p:extLst>
          </p:nvPr>
        </p:nvGraphicFramePr>
        <p:xfrm>
          <a:off x="5140852" y="639762"/>
          <a:ext cx="6904036"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996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group of men standing around a fire&#10;&#10;AI-generated content may be incorrect.">
            <a:extLst>
              <a:ext uri="{FF2B5EF4-FFF2-40B4-BE49-F238E27FC236}">
                <a16:creationId xmlns:a16="http://schemas.microsoft.com/office/drawing/2014/main" id="{4B1F002D-5388-57B9-5183-CCE47EF23E68}"/>
              </a:ext>
            </a:extLst>
          </p:cNvPr>
          <p:cNvPicPr>
            <a:picLocks noChangeAspect="1"/>
          </p:cNvPicPr>
          <p:nvPr/>
        </p:nvPicPr>
        <p:blipFill>
          <a:blip r:embed="rId5">
            <a:extLst>
              <a:ext uri="{28A0092B-C50C-407E-A947-70E740481C1C}">
                <a14:useLocalDpi xmlns:a14="http://schemas.microsoft.com/office/drawing/2010/main" val="0"/>
              </a:ext>
            </a:extLst>
          </a:blip>
          <a:srcRect t="16757" r="9091" b="6635"/>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1E7855A-D1EB-CB24-D3FF-152B29B9332B}"/>
              </a:ext>
            </a:extLst>
          </p:cNvPr>
          <p:cNvSpPr>
            <a:spLocks noGrp="1"/>
          </p:cNvSpPr>
          <p:nvPr>
            <p:ph type="title"/>
          </p:nvPr>
        </p:nvSpPr>
        <p:spPr>
          <a:xfrm>
            <a:off x="680322" y="4402667"/>
            <a:ext cx="8133478" cy="940240"/>
          </a:xfrm>
        </p:spPr>
        <p:txBody>
          <a:bodyPr vert="horz" lIns="91440" tIns="45720" rIns="91440" bIns="45720" rtlCol="0" anchor="b">
            <a:normAutofit/>
          </a:bodyPr>
          <a:lstStyle/>
          <a:p>
            <a:pPr lvl="0" algn="r"/>
            <a:r>
              <a:rPr lang="en-US" sz="4400"/>
              <a:t>Demonstrate Obedience to God</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76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84EA-C32D-11D9-FB29-510F5B1C71EA}"/>
              </a:ext>
            </a:extLst>
          </p:cNvPr>
          <p:cNvSpPr>
            <a:spLocks noGrp="1"/>
          </p:cNvSpPr>
          <p:nvPr>
            <p:ph type="title"/>
          </p:nvPr>
        </p:nvSpPr>
        <p:spPr/>
        <p:txBody>
          <a:bodyPr/>
          <a:lstStyle/>
          <a:p>
            <a:r>
              <a:rPr lang="en-US" dirty="0"/>
              <a:t>A Blessing Removed Because of Wickedness</a:t>
            </a:r>
          </a:p>
        </p:txBody>
      </p:sp>
      <p:sp>
        <p:nvSpPr>
          <p:cNvPr id="3" name="Content Placeholder 2">
            <a:extLst>
              <a:ext uri="{FF2B5EF4-FFF2-40B4-BE49-F238E27FC236}">
                <a16:creationId xmlns:a16="http://schemas.microsoft.com/office/drawing/2014/main" id="{F4E47087-EABD-0852-0B79-CAD7E5F211B1}"/>
              </a:ext>
            </a:extLst>
          </p:cNvPr>
          <p:cNvSpPr>
            <a:spLocks noGrp="1"/>
          </p:cNvSpPr>
          <p:nvPr>
            <p:ph idx="1"/>
          </p:nvPr>
        </p:nvSpPr>
        <p:spPr>
          <a:xfrm>
            <a:off x="680321" y="2336872"/>
            <a:ext cx="10941408" cy="4132753"/>
          </a:xfrm>
        </p:spPr>
        <p:txBody>
          <a:bodyPr>
            <a:normAutofit/>
          </a:bodyPr>
          <a:lstStyle/>
          <a:p>
            <a:r>
              <a:rPr lang="en-US" sz="3200" dirty="0"/>
              <a:t> </a:t>
            </a:r>
            <a:r>
              <a:rPr lang="en-US" sz="3200" dirty="0">
                <a:solidFill>
                  <a:srgbClr val="FFFF00"/>
                </a:solidFill>
              </a:rPr>
              <a:t>Therefore also will I make thee sick in smiting thee, In making thee desolate because of thy sins. Thou shalt eat, but not be satisfied; And thy casting down shall be in the midst of thee; And thou shalt take hold, but shalt not deliver; And that which thou </a:t>
            </a:r>
            <a:r>
              <a:rPr lang="en-US" sz="3200" dirty="0" err="1">
                <a:solidFill>
                  <a:srgbClr val="FFFF00"/>
                </a:solidFill>
              </a:rPr>
              <a:t>deliverest</a:t>
            </a:r>
            <a:r>
              <a:rPr lang="en-US" sz="3200" dirty="0">
                <a:solidFill>
                  <a:srgbClr val="FFFF00"/>
                </a:solidFill>
              </a:rPr>
              <a:t> will I give up to the sword. Thou shalt sow, but thou shalt not reap; Thou shalt tread the olives, but thou shalt not anoint thee with oil; And sweet wine, but shalt not drink wine </a:t>
            </a:r>
            <a:r>
              <a:rPr lang="en-US" sz="3200" dirty="0"/>
              <a:t>(Mic 6:13–15).</a:t>
            </a:r>
          </a:p>
        </p:txBody>
      </p:sp>
    </p:spTree>
    <p:extLst>
      <p:ext uri="{BB962C8B-B14F-4D97-AF65-F5344CB8AC3E}">
        <p14:creationId xmlns:p14="http://schemas.microsoft.com/office/powerpoint/2010/main" val="48538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131F-12C9-5479-0FA7-FB9276A8E453}"/>
              </a:ext>
            </a:extLst>
          </p:cNvPr>
          <p:cNvSpPr>
            <a:spLocks noGrp="1"/>
          </p:cNvSpPr>
          <p:nvPr>
            <p:ph type="title"/>
          </p:nvPr>
        </p:nvSpPr>
        <p:spPr/>
        <p:txBody>
          <a:bodyPr/>
          <a:lstStyle/>
          <a:p>
            <a:r>
              <a:rPr lang="en-US" dirty="0"/>
              <a:t>Israel’s Proposed Solution</a:t>
            </a:r>
          </a:p>
        </p:txBody>
      </p:sp>
      <p:sp>
        <p:nvSpPr>
          <p:cNvPr id="3" name="Content Placeholder 2">
            <a:extLst>
              <a:ext uri="{FF2B5EF4-FFF2-40B4-BE49-F238E27FC236}">
                <a16:creationId xmlns:a16="http://schemas.microsoft.com/office/drawing/2014/main" id="{23740D85-6A56-C776-B166-725BC57AAA8F}"/>
              </a:ext>
            </a:extLst>
          </p:cNvPr>
          <p:cNvSpPr>
            <a:spLocks noGrp="1"/>
          </p:cNvSpPr>
          <p:nvPr>
            <p:ph idx="1"/>
          </p:nvPr>
        </p:nvSpPr>
        <p:spPr>
          <a:xfrm>
            <a:off x="680321" y="2336873"/>
            <a:ext cx="10695602" cy="3599316"/>
          </a:xfrm>
        </p:spPr>
        <p:txBody>
          <a:bodyPr>
            <a:normAutofit/>
          </a:bodyPr>
          <a:lstStyle/>
          <a:p>
            <a:r>
              <a:rPr lang="en-US" sz="3200" dirty="0">
                <a:solidFill>
                  <a:srgbClr val="FFFF00"/>
                </a:solidFill>
              </a:rPr>
              <a:t>Wherewith shall I come before the LORD, And bow myself before the high God? Shall I come before him with burnt offerings, With calves of a year old? Will the LORD be pleased with thousands of rams, Or with ten thousands of rivers of oil? Shall I give my firstborn for my transgression, The fruit of my body for the sin of my soul </a:t>
            </a:r>
            <a:r>
              <a:rPr lang="en-US" sz="3200" dirty="0"/>
              <a:t>(Mic 6:6–7)</a:t>
            </a:r>
          </a:p>
        </p:txBody>
      </p:sp>
    </p:spTree>
    <p:extLst>
      <p:ext uri="{BB962C8B-B14F-4D97-AF65-F5344CB8AC3E}">
        <p14:creationId xmlns:p14="http://schemas.microsoft.com/office/powerpoint/2010/main" val="45631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3A8A-17C4-41E8-DC09-6925CCD8A3E5}"/>
              </a:ext>
            </a:extLst>
          </p:cNvPr>
          <p:cNvSpPr>
            <a:spLocks noGrp="1"/>
          </p:cNvSpPr>
          <p:nvPr>
            <p:ph type="title"/>
          </p:nvPr>
        </p:nvSpPr>
        <p:spPr/>
        <p:txBody>
          <a:bodyPr/>
          <a:lstStyle/>
          <a:p>
            <a:r>
              <a:rPr lang="en-US" dirty="0"/>
              <a:t>God’s Remedy</a:t>
            </a:r>
          </a:p>
        </p:txBody>
      </p:sp>
      <p:sp>
        <p:nvSpPr>
          <p:cNvPr id="3" name="Content Placeholder 2">
            <a:extLst>
              <a:ext uri="{FF2B5EF4-FFF2-40B4-BE49-F238E27FC236}">
                <a16:creationId xmlns:a16="http://schemas.microsoft.com/office/drawing/2014/main" id="{89F35CCC-D21A-5F07-E1C0-C074C4D56B1A}"/>
              </a:ext>
            </a:extLst>
          </p:cNvPr>
          <p:cNvSpPr>
            <a:spLocks noGrp="1"/>
          </p:cNvSpPr>
          <p:nvPr>
            <p:ph idx="1"/>
          </p:nvPr>
        </p:nvSpPr>
        <p:spPr>
          <a:xfrm>
            <a:off x="304800" y="2336872"/>
            <a:ext cx="11385755" cy="4309733"/>
          </a:xfrm>
        </p:spPr>
        <p:txBody>
          <a:bodyPr>
            <a:normAutofit lnSpcReduction="10000"/>
          </a:bodyPr>
          <a:lstStyle/>
          <a:p>
            <a:r>
              <a:rPr lang="en-US" sz="3200" dirty="0">
                <a:solidFill>
                  <a:srgbClr val="FFFF00"/>
                </a:solidFill>
              </a:rPr>
              <a:t> He hath shewed thee, O man, what is good; And what doth the LORD require of thee, But to do justly, and to love mercy, And to walk humbly with thy God </a:t>
            </a:r>
            <a:r>
              <a:rPr lang="en-US" sz="3200" dirty="0"/>
              <a:t>(Mic 6:8)?</a:t>
            </a:r>
          </a:p>
          <a:p>
            <a:r>
              <a:rPr lang="en-US" sz="3200" dirty="0"/>
              <a:t>And Samuel said, Hath the LORD as great delight in burnt offerings and sacrifices, As in obeying the voice of the LORD? Behold, to obey is better than sacrifice, And to hearken than the fat of rams. For rebellion is as the sin of witchcraft, And stubbornness is as iniquity and idolatry. Because thou hast rejected the word of the LORD, He hath also rejected thee from being king (1 Sam 15:22–23).</a:t>
            </a:r>
          </a:p>
          <a:p>
            <a:endParaRPr lang="en-US" dirty="0"/>
          </a:p>
        </p:txBody>
      </p:sp>
    </p:spTree>
    <p:extLst>
      <p:ext uri="{BB962C8B-B14F-4D97-AF65-F5344CB8AC3E}">
        <p14:creationId xmlns:p14="http://schemas.microsoft.com/office/powerpoint/2010/main" val="239511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2D2A3-CAE0-0A86-5745-344A345F7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22242-AC61-BD31-5683-E856D2E80030}"/>
              </a:ext>
            </a:extLst>
          </p:cNvPr>
          <p:cNvSpPr>
            <a:spLocks noGrp="1"/>
          </p:cNvSpPr>
          <p:nvPr>
            <p:ph type="title"/>
          </p:nvPr>
        </p:nvSpPr>
        <p:spPr/>
        <p:txBody>
          <a:bodyPr/>
          <a:lstStyle/>
          <a:p>
            <a:r>
              <a:rPr lang="en-US" dirty="0"/>
              <a:t>God’s Remedy P2</a:t>
            </a:r>
          </a:p>
        </p:txBody>
      </p:sp>
      <p:sp>
        <p:nvSpPr>
          <p:cNvPr id="3" name="Content Placeholder 2">
            <a:extLst>
              <a:ext uri="{FF2B5EF4-FFF2-40B4-BE49-F238E27FC236}">
                <a16:creationId xmlns:a16="http://schemas.microsoft.com/office/drawing/2014/main" id="{BB6250D4-8AD2-EAD9-6E17-B80988E0D3F1}"/>
              </a:ext>
            </a:extLst>
          </p:cNvPr>
          <p:cNvSpPr>
            <a:spLocks noGrp="1"/>
          </p:cNvSpPr>
          <p:nvPr>
            <p:ph idx="1"/>
          </p:nvPr>
        </p:nvSpPr>
        <p:spPr>
          <a:xfrm>
            <a:off x="304800" y="2336872"/>
            <a:ext cx="11385755" cy="4309733"/>
          </a:xfrm>
        </p:spPr>
        <p:txBody>
          <a:bodyPr>
            <a:normAutofit/>
          </a:bodyPr>
          <a:lstStyle/>
          <a:p>
            <a:r>
              <a:rPr lang="en-US" sz="3200" dirty="0"/>
              <a:t>…because they have not hearkened unto my words, nor to my law, but rejected it. To what purpose cometh there to me incense from Sheba, and the sweet cane from a far country? your burnt offerings are not acceptable, nor your sacrifices sweet unto me (Jer 6:19b–20).</a:t>
            </a:r>
          </a:p>
          <a:p>
            <a:r>
              <a:rPr lang="en-US" sz="3200" dirty="0"/>
              <a:t>But this thing commanded I them, saying, Obey my voice, and I will be your God, and ye shall be my people: and walk ye in all the ways that I have commanded you, that it may be well unto you (Jer 7:22–23).</a:t>
            </a:r>
          </a:p>
        </p:txBody>
      </p:sp>
    </p:spTree>
    <p:extLst>
      <p:ext uri="{BB962C8B-B14F-4D97-AF65-F5344CB8AC3E}">
        <p14:creationId xmlns:p14="http://schemas.microsoft.com/office/powerpoint/2010/main" val="161326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A group of people in robes&#10;&#10;AI-generated content may be incorrect.">
            <a:extLst>
              <a:ext uri="{FF2B5EF4-FFF2-40B4-BE49-F238E27FC236}">
                <a16:creationId xmlns:a16="http://schemas.microsoft.com/office/drawing/2014/main" id="{6F8C2E09-8387-1659-182E-D88575BB768D}"/>
              </a:ext>
            </a:extLst>
          </p:cNvPr>
          <p:cNvPicPr>
            <a:picLocks noChangeAspect="1"/>
          </p:cNvPicPr>
          <p:nvPr/>
        </p:nvPicPr>
        <p:blipFill>
          <a:blip r:embed="rId5">
            <a:extLst>
              <a:ext uri="{28A0092B-C50C-407E-A947-70E740481C1C}">
                <a14:useLocalDpi xmlns:a14="http://schemas.microsoft.com/office/drawing/2010/main" val="0"/>
              </a:ext>
            </a:extLst>
          </a:blip>
          <a:srcRect t="6250" r="4583"/>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626F6F1-F881-E914-59E0-7B2F965290A2}"/>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3000"/>
              <a:t>Demonstrate Genuine Repentance to God</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548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4217</TotalTime>
  <Words>1159</Words>
  <Application>Microsoft Office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Trebuchet MS</vt:lpstr>
      <vt:lpstr>Berlin</vt:lpstr>
      <vt:lpstr>Living a Life Worthy of Blessing</vt:lpstr>
      <vt:lpstr>Goal</vt:lpstr>
      <vt:lpstr>The Three Steps</vt:lpstr>
      <vt:lpstr>Demonstrate Obedience to God</vt:lpstr>
      <vt:lpstr>A Blessing Removed Because of Wickedness</vt:lpstr>
      <vt:lpstr>Israel’s Proposed Solution</vt:lpstr>
      <vt:lpstr>God’s Remedy</vt:lpstr>
      <vt:lpstr>God’s Remedy P2</vt:lpstr>
      <vt:lpstr>Demonstrate Genuine Repentance to God</vt:lpstr>
      <vt:lpstr>Judgment Averted</vt:lpstr>
      <vt:lpstr>God’s Declaration</vt:lpstr>
      <vt:lpstr>The Lord Disciplines Out of Love</vt:lpstr>
      <vt:lpstr>Demonstrate Care for God</vt:lpstr>
      <vt:lpstr>Israel Neglects caring for God</vt:lpstr>
      <vt:lpstr>They Have Not Prospered</vt:lpstr>
      <vt:lpstr>God is the One Preventing Their Prosper</vt:lpstr>
      <vt:lpstr>God’s Blessing Returns</vt:lpstr>
      <vt:lpstr>Conclusion</vt:lpstr>
      <vt:lpstr>The Three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2</cp:revision>
  <dcterms:created xsi:type="dcterms:W3CDTF">2025-12-10T00:26:33Z</dcterms:created>
  <dcterms:modified xsi:type="dcterms:W3CDTF">2025-12-12T22:44:07Z</dcterms:modified>
</cp:coreProperties>
</file>