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2" r:id="rId5"/>
    <p:sldId id="257" r:id="rId6"/>
    <p:sldId id="263" r:id="rId7"/>
    <p:sldId id="261" r:id="rId8"/>
    <p:sldId id="270" r:id="rId9"/>
    <p:sldId id="271" r:id="rId10"/>
    <p:sldId id="264" r:id="rId11"/>
    <p:sldId id="258" r:id="rId12"/>
    <p:sldId id="268"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10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FD8CF-DFD2-4B81-B737-DF551921EFFD}"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76E80FC3-900A-49D3-97B5-575514E08E3F}">
      <dgm:prSet/>
      <dgm:spPr>
        <a:solidFill>
          <a:schemeClr val="bg1">
            <a:lumMod val="85000"/>
            <a:lumOff val="15000"/>
          </a:schemeClr>
        </a:solidFill>
      </dgm:spPr>
      <dgm:t>
        <a:bodyPr/>
        <a:lstStyle/>
        <a:p>
          <a:r>
            <a:rPr lang="en-US" dirty="0"/>
            <a:t>Everyone should see the truths of Scripture through the actions of God’s people</a:t>
          </a:r>
        </a:p>
      </dgm:t>
    </dgm:pt>
    <dgm:pt modelId="{65C783CE-2F51-4793-B869-8143563097E8}" type="parTrans" cxnId="{1C085901-84B5-4251-A96B-F2914F0E5CA8}">
      <dgm:prSet/>
      <dgm:spPr/>
      <dgm:t>
        <a:bodyPr/>
        <a:lstStyle/>
        <a:p>
          <a:endParaRPr lang="en-US"/>
        </a:p>
      </dgm:t>
    </dgm:pt>
    <dgm:pt modelId="{BE164FD4-6067-4A68-B95B-9FB8BBEB2BD1}" type="sibTrans" cxnId="{1C085901-84B5-4251-A96B-F2914F0E5CA8}">
      <dgm:prSet/>
      <dgm:spPr/>
      <dgm:t>
        <a:bodyPr/>
        <a:lstStyle/>
        <a:p>
          <a:endParaRPr lang="en-US"/>
        </a:p>
      </dgm:t>
    </dgm:pt>
    <dgm:pt modelId="{D0CC14E0-0747-4311-9059-A3195C3AEC36}">
      <dgm:prSet/>
      <dgm:spPr>
        <a:solidFill>
          <a:schemeClr val="bg1">
            <a:lumMod val="85000"/>
            <a:lumOff val="15000"/>
          </a:schemeClr>
        </a:solidFill>
      </dgm:spPr>
      <dgm:t>
        <a:bodyPr/>
        <a:lstStyle/>
        <a:p>
          <a:r>
            <a:rPr lang="en-US"/>
            <a:t>For these three reasons</a:t>
          </a:r>
        </a:p>
      </dgm:t>
    </dgm:pt>
    <dgm:pt modelId="{4071D612-E8A6-4197-853A-7691B2219758}" type="parTrans" cxnId="{F459EC3F-315A-4B3D-B1AB-54A7143F33BE}">
      <dgm:prSet/>
      <dgm:spPr/>
      <dgm:t>
        <a:bodyPr/>
        <a:lstStyle/>
        <a:p>
          <a:endParaRPr lang="en-US"/>
        </a:p>
      </dgm:t>
    </dgm:pt>
    <dgm:pt modelId="{EA24272A-6A26-44AF-9DCA-6EAC23380D62}" type="sibTrans" cxnId="{F459EC3F-315A-4B3D-B1AB-54A7143F33BE}">
      <dgm:prSet/>
      <dgm:spPr/>
      <dgm:t>
        <a:bodyPr/>
        <a:lstStyle/>
        <a:p>
          <a:endParaRPr lang="en-US"/>
        </a:p>
      </dgm:t>
    </dgm:pt>
    <dgm:pt modelId="{C0A006C2-8379-46DA-ABD3-31128B20443A}" type="pres">
      <dgm:prSet presAssocID="{8CCFD8CF-DFD2-4B81-B737-DF551921EFFD}" presName="linear" presStyleCnt="0">
        <dgm:presLayoutVars>
          <dgm:animLvl val="lvl"/>
          <dgm:resizeHandles val="exact"/>
        </dgm:presLayoutVars>
      </dgm:prSet>
      <dgm:spPr/>
    </dgm:pt>
    <dgm:pt modelId="{CB8F4542-B82B-463E-86C2-86A3148A97BC}" type="pres">
      <dgm:prSet presAssocID="{76E80FC3-900A-49D3-97B5-575514E08E3F}" presName="parentText" presStyleLbl="node1" presStyleIdx="0" presStyleCnt="2">
        <dgm:presLayoutVars>
          <dgm:chMax val="0"/>
          <dgm:bulletEnabled val="1"/>
        </dgm:presLayoutVars>
      </dgm:prSet>
      <dgm:spPr/>
    </dgm:pt>
    <dgm:pt modelId="{D35673A7-A98C-4E8E-B0E1-8FB06C0F7C1A}" type="pres">
      <dgm:prSet presAssocID="{BE164FD4-6067-4A68-B95B-9FB8BBEB2BD1}" presName="spacer" presStyleCnt="0"/>
      <dgm:spPr/>
    </dgm:pt>
    <dgm:pt modelId="{5D39701F-359D-4567-9E63-8FCE7C8AEB93}" type="pres">
      <dgm:prSet presAssocID="{D0CC14E0-0747-4311-9059-A3195C3AEC36}" presName="parentText" presStyleLbl="node1" presStyleIdx="1" presStyleCnt="2">
        <dgm:presLayoutVars>
          <dgm:chMax val="0"/>
          <dgm:bulletEnabled val="1"/>
        </dgm:presLayoutVars>
      </dgm:prSet>
      <dgm:spPr/>
    </dgm:pt>
  </dgm:ptLst>
  <dgm:cxnLst>
    <dgm:cxn modelId="{1C085901-84B5-4251-A96B-F2914F0E5CA8}" srcId="{8CCFD8CF-DFD2-4B81-B737-DF551921EFFD}" destId="{76E80FC3-900A-49D3-97B5-575514E08E3F}" srcOrd="0" destOrd="0" parTransId="{65C783CE-2F51-4793-B869-8143563097E8}" sibTransId="{BE164FD4-6067-4A68-B95B-9FB8BBEB2BD1}"/>
    <dgm:cxn modelId="{F459EC3F-315A-4B3D-B1AB-54A7143F33BE}" srcId="{8CCFD8CF-DFD2-4B81-B737-DF551921EFFD}" destId="{D0CC14E0-0747-4311-9059-A3195C3AEC36}" srcOrd="1" destOrd="0" parTransId="{4071D612-E8A6-4197-853A-7691B2219758}" sibTransId="{EA24272A-6A26-44AF-9DCA-6EAC23380D62}"/>
    <dgm:cxn modelId="{7CB28748-8314-44BB-88E9-DDA76549690A}" type="presOf" srcId="{76E80FC3-900A-49D3-97B5-575514E08E3F}" destId="{CB8F4542-B82B-463E-86C2-86A3148A97BC}" srcOrd="0" destOrd="0" presId="urn:microsoft.com/office/officeart/2005/8/layout/vList2"/>
    <dgm:cxn modelId="{92ADB9A6-3290-42B0-A994-4173BE6D176F}" type="presOf" srcId="{D0CC14E0-0747-4311-9059-A3195C3AEC36}" destId="{5D39701F-359D-4567-9E63-8FCE7C8AEB93}" srcOrd="0" destOrd="0" presId="urn:microsoft.com/office/officeart/2005/8/layout/vList2"/>
    <dgm:cxn modelId="{5B6FAEBA-1A0B-4863-AF5B-25265DBFBFB8}" type="presOf" srcId="{8CCFD8CF-DFD2-4B81-B737-DF551921EFFD}" destId="{C0A006C2-8379-46DA-ABD3-31128B20443A}" srcOrd="0" destOrd="0" presId="urn:microsoft.com/office/officeart/2005/8/layout/vList2"/>
    <dgm:cxn modelId="{2D278359-435E-438C-8AD5-23016037D60B}" type="presParOf" srcId="{C0A006C2-8379-46DA-ABD3-31128B20443A}" destId="{CB8F4542-B82B-463E-86C2-86A3148A97BC}" srcOrd="0" destOrd="0" presId="urn:microsoft.com/office/officeart/2005/8/layout/vList2"/>
    <dgm:cxn modelId="{DA3EB74B-F379-4716-99CB-7CB913E15E22}" type="presParOf" srcId="{C0A006C2-8379-46DA-ABD3-31128B20443A}" destId="{D35673A7-A98C-4E8E-B0E1-8FB06C0F7C1A}" srcOrd="1" destOrd="0" presId="urn:microsoft.com/office/officeart/2005/8/layout/vList2"/>
    <dgm:cxn modelId="{C6AFE6EC-7E54-4408-8801-E3FE9FB1AD8F}" type="presParOf" srcId="{C0A006C2-8379-46DA-ABD3-31128B20443A}" destId="{5D39701F-359D-4567-9E63-8FCE7C8AEB9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F70C7A-04BD-48C9-8A82-C3738C5FF07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4F587612-1138-48AE-817C-772A34E15B93}">
      <dgm:prSet/>
      <dgm:spPr>
        <a:solidFill>
          <a:schemeClr val="bg1">
            <a:lumMod val="85000"/>
            <a:lumOff val="15000"/>
          </a:schemeClr>
        </a:solidFill>
      </dgm:spPr>
      <dgm:t>
        <a:bodyPr/>
        <a:lstStyle/>
        <a:p>
          <a:r>
            <a:rPr lang="en-US" dirty="0"/>
            <a:t>The men invested in what they knew were greater treasures</a:t>
          </a:r>
        </a:p>
      </dgm:t>
    </dgm:pt>
    <dgm:pt modelId="{D069F895-E763-4666-9901-EEA5F1651DD8}" type="parTrans" cxnId="{F97405FB-77BD-43C3-A607-D29A6D480A1E}">
      <dgm:prSet/>
      <dgm:spPr/>
      <dgm:t>
        <a:bodyPr/>
        <a:lstStyle/>
        <a:p>
          <a:endParaRPr lang="en-US"/>
        </a:p>
      </dgm:t>
    </dgm:pt>
    <dgm:pt modelId="{41AA3767-F213-424D-A232-20CD99E92B0B}" type="sibTrans" cxnId="{F97405FB-77BD-43C3-A607-D29A6D480A1E}">
      <dgm:prSet/>
      <dgm:spPr/>
      <dgm:t>
        <a:bodyPr/>
        <a:lstStyle/>
        <a:p>
          <a:endParaRPr lang="en-US"/>
        </a:p>
      </dgm:t>
    </dgm:pt>
    <dgm:pt modelId="{0903E071-69E6-46A4-AD78-F63F1310E3F7}">
      <dgm:prSet/>
      <dgm:spPr>
        <a:solidFill>
          <a:schemeClr val="bg1">
            <a:lumMod val="85000"/>
            <a:lumOff val="15000"/>
          </a:schemeClr>
        </a:solidFill>
      </dgm:spPr>
      <dgm:t>
        <a:bodyPr/>
        <a:lstStyle/>
        <a:p>
          <a:r>
            <a:rPr lang="en-US" dirty="0"/>
            <a:t>The only investments that will last are heavenly investments</a:t>
          </a:r>
        </a:p>
      </dgm:t>
    </dgm:pt>
    <dgm:pt modelId="{DBDE7248-4ADF-4D6E-90B6-746C26593DB6}" type="parTrans" cxnId="{B437E182-566A-4A15-B171-529403431039}">
      <dgm:prSet/>
      <dgm:spPr/>
      <dgm:t>
        <a:bodyPr/>
        <a:lstStyle/>
        <a:p>
          <a:endParaRPr lang="en-US"/>
        </a:p>
      </dgm:t>
    </dgm:pt>
    <dgm:pt modelId="{0E0AEA35-E620-4F84-8973-6336AE35DFFF}" type="sibTrans" cxnId="{B437E182-566A-4A15-B171-529403431039}">
      <dgm:prSet/>
      <dgm:spPr/>
      <dgm:t>
        <a:bodyPr/>
        <a:lstStyle/>
        <a:p>
          <a:endParaRPr lang="en-US"/>
        </a:p>
      </dgm:t>
    </dgm:pt>
    <dgm:pt modelId="{EFE6A901-82B8-40E4-B765-F10E0FC1EFBD}">
      <dgm:prSet/>
      <dgm:spPr>
        <a:solidFill>
          <a:schemeClr val="bg1">
            <a:lumMod val="85000"/>
            <a:lumOff val="15000"/>
          </a:schemeClr>
        </a:solidFill>
      </dgm:spPr>
      <dgm:t>
        <a:bodyPr/>
        <a:lstStyle/>
        <a:p>
          <a:r>
            <a:rPr lang="en-US" dirty="0"/>
            <a:t>The heavenly investments will be much greater than what is sacrificed on earth</a:t>
          </a:r>
        </a:p>
      </dgm:t>
    </dgm:pt>
    <dgm:pt modelId="{AAC9DDFB-CFC1-4F19-9D5D-2DE58BBC4155}" type="parTrans" cxnId="{9823E8CF-4807-4A9B-B16D-82FEB1E62F2D}">
      <dgm:prSet/>
      <dgm:spPr/>
      <dgm:t>
        <a:bodyPr/>
        <a:lstStyle/>
        <a:p>
          <a:endParaRPr lang="en-US"/>
        </a:p>
      </dgm:t>
    </dgm:pt>
    <dgm:pt modelId="{93E2C30D-E46D-4E26-A30C-8D67AC2FC831}" type="sibTrans" cxnId="{9823E8CF-4807-4A9B-B16D-82FEB1E62F2D}">
      <dgm:prSet/>
      <dgm:spPr/>
      <dgm:t>
        <a:bodyPr/>
        <a:lstStyle/>
        <a:p>
          <a:endParaRPr lang="en-US"/>
        </a:p>
      </dgm:t>
    </dgm:pt>
    <dgm:pt modelId="{ECE438C6-040E-4B42-9608-0A819A9D5C9D}" type="pres">
      <dgm:prSet presAssocID="{3DF70C7A-04BD-48C9-8A82-C3738C5FF074}" presName="linear" presStyleCnt="0">
        <dgm:presLayoutVars>
          <dgm:animLvl val="lvl"/>
          <dgm:resizeHandles val="exact"/>
        </dgm:presLayoutVars>
      </dgm:prSet>
      <dgm:spPr/>
    </dgm:pt>
    <dgm:pt modelId="{CB81EC02-D0DE-461A-AAE6-BDCDCEAFB1E2}" type="pres">
      <dgm:prSet presAssocID="{4F587612-1138-48AE-817C-772A34E15B93}" presName="parentText" presStyleLbl="node1" presStyleIdx="0" presStyleCnt="3">
        <dgm:presLayoutVars>
          <dgm:chMax val="0"/>
          <dgm:bulletEnabled val="1"/>
        </dgm:presLayoutVars>
      </dgm:prSet>
      <dgm:spPr/>
    </dgm:pt>
    <dgm:pt modelId="{3C80790F-DCA8-489E-AB61-14A33BD0B1AF}" type="pres">
      <dgm:prSet presAssocID="{41AA3767-F213-424D-A232-20CD99E92B0B}" presName="spacer" presStyleCnt="0"/>
      <dgm:spPr/>
    </dgm:pt>
    <dgm:pt modelId="{D9B304E9-C4AB-45F5-9DC9-804922D0157D}" type="pres">
      <dgm:prSet presAssocID="{0903E071-69E6-46A4-AD78-F63F1310E3F7}" presName="parentText" presStyleLbl="node1" presStyleIdx="1" presStyleCnt="3">
        <dgm:presLayoutVars>
          <dgm:chMax val="0"/>
          <dgm:bulletEnabled val="1"/>
        </dgm:presLayoutVars>
      </dgm:prSet>
      <dgm:spPr/>
    </dgm:pt>
    <dgm:pt modelId="{33CCA8CC-FE6F-4D47-95E2-9841095169D8}" type="pres">
      <dgm:prSet presAssocID="{0E0AEA35-E620-4F84-8973-6336AE35DFFF}" presName="spacer" presStyleCnt="0"/>
      <dgm:spPr/>
    </dgm:pt>
    <dgm:pt modelId="{B7B7EF4F-17AC-4805-A498-97ABFF5C2959}" type="pres">
      <dgm:prSet presAssocID="{EFE6A901-82B8-40E4-B765-F10E0FC1EFBD}" presName="parentText" presStyleLbl="node1" presStyleIdx="2" presStyleCnt="3">
        <dgm:presLayoutVars>
          <dgm:chMax val="0"/>
          <dgm:bulletEnabled val="1"/>
        </dgm:presLayoutVars>
      </dgm:prSet>
      <dgm:spPr/>
    </dgm:pt>
  </dgm:ptLst>
  <dgm:cxnLst>
    <dgm:cxn modelId="{F52C3B1F-B5E3-41FF-A1B1-7083B6921A6E}" type="presOf" srcId="{0903E071-69E6-46A4-AD78-F63F1310E3F7}" destId="{D9B304E9-C4AB-45F5-9DC9-804922D0157D}" srcOrd="0" destOrd="0" presId="urn:microsoft.com/office/officeart/2005/8/layout/vList2"/>
    <dgm:cxn modelId="{CAB3DC3D-18F2-4981-9665-4E7CE740E9E4}" type="presOf" srcId="{4F587612-1138-48AE-817C-772A34E15B93}" destId="{CB81EC02-D0DE-461A-AAE6-BDCDCEAFB1E2}" srcOrd="0" destOrd="0" presId="urn:microsoft.com/office/officeart/2005/8/layout/vList2"/>
    <dgm:cxn modelId="{B437E182-566A-4A15-B171-529403431039}" srcId="{3DF70C7A-04BD-48C9-8A82-C3738C5FF074}" destId="{0903E071-69E6-46A4-AD78-F63F1310E3F7}" srcOrd="1" destOrd="0" parTransId="{DBDE7248-4ADF-4D6E-90B6-746C26593DB6}" sibTransId="{0E0AEA35-E620-4F84-8973-6336AE35DFFF}"/>
    <dgm:cxn modelId="{41EF68B0-3EAA-4802-AEB4-1FAE1B8C8605}" type="presOf" srcId="{EFE6A901-82B8-40E4-B765-F10E0FC1EFBD}" destId="{B7B7EF4F-17AC-4805-A498-97ABFF5C2959}" srcOrd="0" destOrd="0" presId="urn:microsoft.com/office/officeart/2005/8/layout/vList2"/>
    <dgm:cxn modelId="{9823E8CF-4807-4A9B-B16D-82FEB1E62F2D}" srcId="{3DF70C7A-04BD-48C9-8A82-C3738C5FF074}" destId="{EFE6A901-82B8-40E4-B765-F10E0FC1EFBD}" srcOrd="2" destOrd="0" parTransId="{AAC9DDFB-CFC1-4F19-9D5D-2DE58BBC4155}" sibTransId="{93E2C30D-E46D-4E26-A30C-8D67AC2FC831}"/>
    <dgm:cxn modelId="{F97405FB-77BD-43C3-A607-D29A6D480A1E}" srcId="{3DF70C7A-04BD-48C9-8A82-C3738C5FF074}" destId="{4F587612-1138-48AE-817C-772A34E15B93}" srcOrd="0" destOrd="0" parTransId="{D069F895-E763-4666-9901-EEA5F1651DD8}" sibTransId="{41AA3767-F213-424D-A232-20CD99E92B0B}"/>
    <dgm:cxn modelId="{D5E48AFF-1B68-46A5-A1C3-70B88795E629}" type="presOf" srcId="{3DF70C7A-04BD-48C9-8A82-C3738C5FF074}" destId="{ECE438C6-040E-4B42-9608-0A819A9D5C9D}" srcOrd="0" destOrd="0" presId="urn:microsoft.com/office/officeart/2005/8/layout/vList2"/>
    <dgm:cxn modelId="{C2BC94AA-1DA7-446D-BFE9-1132CC6E086B}" type="presParOf" srcId="{ECE438C6-040E-4B42-9608-0A819A9D5C9D}" destId="{CB81EC02-D0DE-461A-AAE6-BDCDCEAFB1E2}" srcOrd="0" destOrd="0" presId="urn:microsoft.com/office/officeart/2005/8/layout/vList2"/>
    <dgm:cxn modelId="{4AB830F8-FDC6-419B-9F79-E26DEC7F4E51}" type="presParOf" srcId="{ECE438C6-040E-4B42-9608-0A819A9D5C9D}" destId="{3C80790F-DCA8-489E-AB61-14A33BD0B1AF}" srcOrd="1" destOrd="0" presId="urn:microsoft.com/office/officeart/2005/8/layout/vList2"/>
    <dgm:cxn modelId="{B38E9BD4-5D8E-4A2A-BCEA-44F2E182226E}" type="presParOf" srcId="{ECE438C6-040E-4B42-9608-0A819A9D5C9D}" destId="{D9B304E9-C4AB-45F5-9DC9-804922D0157D}" srcOrd="2" destOrd="0" presId="urn:microsoft.com/office/officeart/2005/8/layout/vList2"/>
    <dgm:cxn modelId="{BA8FC28A-A1CD-4EC3-85FA-AEDE94BF5698}" type="presParOf" srcId="{ECE438C6-040E-4B42-9608-0A819A9D5C9D}" destId="{33CCA8CC-FE6F-4D47-95E2-9841095169D8}" srcOrd="3" destOrd="0" presId="urn:microsoft.com/office/officeart/2005/8/layout/vList2"/>
    <dgm:cxn modelId="{3A27EECD-9029-4963-91A4-A4DAA699A96C}" type="presParOf" srcId="{ECE438C6-040E-4B42-9608-0A819A9D5C9D}" destId="{B7B7EF4F-17AC-4805-A498-97ABFF5C295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CFD8CF-DFD2-4B81-B737-DF551921EFFD}"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76E80FC3-900A-49D3-97B5-575514E08E3F}">
      <dgm:prSet/>
      <dgm:spPr>
        <a:solidFill>
          <a:schemeClr val="bg1">
            <a:lumMod val="85000"/>
            <a:lumOff val="15000"/>
          </a:schemeClr>
        </a:solidFill>
      </dgm:spPr>
      <dgm:t>
        <a:bodyPr/>
        <a:lstStyle/>
        <a:p>
          <a:r>
            <a:rPr lang="en-US" dirty="0"/>
            <a:t>Everyone should see the truths of Scripture through the actions of God’s people</a:t>
          </a:r>
        </a:p>
      </dgm:t>
    </dgm:pt>
    <dgm:pt modelId="{65C783CE-2F51-4793-B869-8143563097E8}" type="parTrans" cxnId="{1C085901-84B5-4251-A96B-F2914F0E5CA8}">
      <dgm:prSet/>
      <dgm:spPr/>
      <dgm:t>
        <a:bodyPr/>
        <a:lstStyle/>
        <a:p>
          <a:endParaRPr lang="en-US"/>
        </a:p>
      </dgm:t>
    </dgm:pt>
    <dgm:pt modelId="{BE164FD4-6067-4A68-B95B-9FB8BBEB2BD1}" type="sibTrans" cxnId="{1C085901-84B5-4251-A96B-F2914F0E5CA8}">
      <dgm:prSet/>
      <dgm:spPr/>
      <dgm:t>
        <a:bodyPr/>
        <a:lstStyle/>
        <a:p>
          <a:endParaRPr lang="en-US"/>
        </a:p>
      </dgm:t>
    </dgm:pt>
    <dgm:pt modelId="{D0CC14E0-0747-4311-9059-A3195C3AEC36}">
      <dgm:prSet/>
      <dgm:spPr>
        <a:solidFill>
          <a:schemeClr val="bg1">
            <a:lumMod val="85000"/>
            <a:lumOff val="15000"/>
          </a:schemeClr>
        </a:solidFill>
      </dgm:spPr>
      <dgm:t>
        <a:bodyPr/>
        <a:lstStyle/>
        <a:p>
          <a:r>
            <a:rPr lang="en-US"/>
            <a:t>For these three reasons</a:t>
          </a:r>
        </a:p>
      </dgm:t>
    </dgm:pt>
    <dgm:pt modelId="{4071D612-E8A6-4197-853A-7691B2219758}" type="parTrans" cxnId="{F459EC3F-315A-4B3D-B1AB-54A7143F33BE}">
      <dgm:prSet/>
      <dgm:spPr/>
      <dgm:t>
        <a:bodyPr/>
        <a:lstStyle/>
        <a:p>
          <a:endParaRPr lang="en-US"/>
        </a:p>
      </dgm:t>
    </dgm:pt>
    <dgm:pt modelId="{EA24272A-6A26-44AF-9DCA-6EAC23380D62}" type="sibTrans" cxnId="{F459EC3F-315A-4B3D-B1AB-54A7143F33BE}">
      <dgm:prSet/>
      <dgm:spPr/>
      <dgm:t>
        <a:bodyPr/>
        <a:lstStyle/>
        <a:p>
          <a:endParaRPr lang="en-US"/>
        </a:p>
      </dgm:t>
    </dgm:pt>
    <dgm:pt modelId="{C0A006C2-8379-46DA-ABD3-31128B20443A}" type="pres">
      <dgm:prSet presAssocID="{8CCFD8CF-DFD2-4B81-B737-DF551921EFFD}" presName="linear" presStyleCnt="0">
        <dgm:presLayoutVars>
          <dgm:animLvl val="lvl"/>
          <dgm:resizeHandles val="exact"/>
        </dgm:presLayoutVars>
      </dgm:prSet>
      <dgm:spPr/>
    </dgm:pt>
    <dgm:pt modelId="{CB8F4542-B82B-463E-86C2-86A3148A97BC}" type="pres">
      <dgm:prSet presAssocID="{76E80FC3-900A-49D3-97B5-575514E08E3F}" presName="parentText" presStyleLbl="node1" presStyleIdx="0" presStyleCnt="2">
        <dgm:presLayoutVars>
          <dgm:chMax val="0"/>
          <dgm:bulletEnabled val="1"/>
        </dgm:presLayoutVars>
      </dgm:prSet>
      <dgm:spPr/>
    </dgm:pt>
    <dgm:pt modelId="{D35673A7-A98C-4E8E-B0E1-8FB06C0F7C1A}" type="pres">
      <dgm:prSet presAssocID="{BE164FD4-6067-4A68-B95B-9FB8BBEB2BD1}" presName="spacer" presStyleCnt="0"/>
      <dgm:spPr/>
    </dgm:pt>
    <dgm:pt modelId="{5D39701F-359D-4567-9E63-8FCE7C8AEB93}" type="pres">
      <dgm:prSet presAssocID="{D0CC14E0-0747-4311-9059-A3195C3AEC36}" presName="parentText" presStyleLbl="node1" presStyleIdx="1" presStyleCnt="2">
        <dgm:presLayoutVars>
          <dgm:chMax val="0"/>
          <dgm:bulletEnabled val="1"/>
        </dgm:presLayoutVars>
      </dgm:prSet>
      <dgm:spPr/>
    </dgm:pt>
  </dgm:ptLst>
  <dgm:cxnLst>
    <dgm:cxn modelId="{1C085901-84B5-4251-A96B-F2914F0E5CA8}" srcId="{8CCFD8CF-DFD2-4B81-B737-DF551921EFFD}" destId="{76E80FC3-900A-49D3-97B5-575514E08E3F}" srcOrd="0" destOrd="0" parTransId="{65C783CE-2F51-4793-B869-8143563097E8}" sibTransId="{BE164FD4-6067-4A68-B95B-9FB8BBEB2BD1}"/>
    <dgm:cxn modelId="{F459EC3F-315A-4B3D-B1AB-54A7143F33BE}" srcId="{8CCFD8CF-DFD2-4B81-B737-DF551921EFFD}" destId="{D0CC14E0-0747-4311-9059-A3195C3AEC36}" srcOrd="1" destOrd="0" parTransId="{4071D612-E8A6-4197-853A-7691B2219758}" sibTransId="{EA24272A-6A26-44AF-9DCA-6EAC23380D62}"/>
    <dgm:cxn modelId="{7CB28748-8314-44BB-88E9-DDA76549690A}" type="presOf" srcId="{76E80FC3-900A-49D3-97B5-575514E08E3F}" destId="{CB8F4542-B82B-463E-86C2-86A3148A97BC}" srcOrd="0" destOrd="0" presId="urn:microsoft.com/office/officeart/2005/8/layout/vList2"/>
    <dgm:cxn modelId="{92ADB9A6-3290-42B0-A994-4173BE6D176F}" type="presOf" srcId="{D0CC14E0-0747-4311-9059-A3195C3AEC36}" destId="{5D39701F-359D-4567-9E63-8FCE7C8AEB93}" srcOrd="0" destOrd="0" presId="urn:microsoft.com/office/officeart/2005/8/layout/vList2"/>
    <dgm:cxn modelId="{5B6FAEBA-1A0B-4863-AF5B-25265DBFBFB8}" type="presOf" srcId="{8CCFD8CF-DFD2-4B81-B737-DF551921EFFD}" destId="{C0A006C2-8379-46DA-ABD3-31128B20443A}" srcOrd="0" destOrd="0" presId="urn:microsoft.com/office/officeart/2005/8/layout/vList2"/>
    <dgm:cxn modelId="{2D278359-435E-438C-8AD5-23016037D60B}" type="presParOf" srcId="{C0A006C2-8379-46DA-ABD3-31128B20443A}" destId="{CB8F4542-B82B-463E-86C2-86A3148A97BC}" srcOrd="0" destOrd="0" presId="urn:microsoft.com/office/officeart/2005/8/layout/vList2"/>
    <dgm:cxn modelId="{DA3EB74B-F379-4716-99CB-7CB913E15E22}" type="presParOf" srcId="{C0A006C2-8379-46DA-ABD3-31128B20443A}" destId="{D35673A7-A98C-4E8E-B0E1-8FB06C0F7C1A}" srcOrd="1" destOrd="0" presId="urn:microsoft.com/office/officeart/2005/8/layout/vList2"/>
    <dgm:cxn modelId="{C6AFE6EC-7E54-4408-8801-E3FE9FB1AD8F}" type="presParOf" srcId="{C0A006C2-8379-46DA-ABD3-31128B20443A}" destId="{5D39701F-359D-4567-9E63-8FCE7C8AEB9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F70C7A-04BD-48C9-8A82-C3738C5FF07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4F587612-1138-48AE-817C-772A34E15B93}">
      <dgm:prSet/>
      <dgm:spPr>
        <a:solidFill>
          <a:schemeClr val="bg1">
            <a:lumMod val="85000"/>
            <a:lumOff val="15000"/>
          </a:schemeClr>
        </a:solidFill>
      </dgm:spPr>
      <dgm:t>
        <a:bodyPr/>
        <a:lstStyle/>
        <a:p>
          <a:r>
            <a:rPr lang="en-US" dirty="0"/>
            <a:t>The men invested in what they knew were greater treasures</a:t>
          </a:r>
        </a:p>
      </dgm:t>
    </dgm:pt>
    <dgm:pt modelId="{D069F895-E763-4666-9901-EEA5F1651DD8}" type="parTrans" cxnId="{F97405FB-77BD-43C3-A607-D29A6D480A1E}">
      <dgm:prSet/>
      <dgm:spPr/>
      <dgm:t>
        <a:bodyPr/>
        <a:lstStyle/>
        <a:p>
          <a:endParaRPr lang="en-US"/>
        </a:p>
      </dgm:t>
    </dgm:pt>
    <dgm:pt modelId="{41AA3767-F213-424D-A232-20CD99E92B0B}" type="sibTrans" cxnId="{F97405FB-77BD-43C3-A607-D29A6D480A1E}">
      <dgm:prSet/>
      <dgm:spPr/>
      <dgm:t>
        <a:bodyPr/>
        <a:lstStyle/>
        <a:p>
          <a:endParaRPr lang="en-US"/>
        </a:p>
      </dgm:t>
    </dgm:pt>
    <dgm:pt modelId="{0903E071-69E6-46A4-AD78-F63F1310E3F7}">
      <dgm:prSet/>
      <dgm:spPr>
        <a:solidFill>
          <a:schemeClr val="bg1">
            <a:lumMod val="85000"/>
            <a:lumOff val="15000"/>
          </a:schemeClr>
        </a:solidFill>
      </dgm:spPr>
      <dgm:t>
        <a:bodyPr/>
        <a:lstStyle/>
        <a:p>
          <a:r>
            <a:rPr lang="en-US" dirty="0"/>
            <a:t>The only investments that will last are heavenly investments</a:t>
          </a:r>
        </a:p>
      </dgm:t>
    </dgm:pt>
    <dgm:pt modelId="{DBDE7248-4ADF-4D6E-90B6-746C26593DB6}" type="parTrans" cxnId="{B437E182-566A-4A15-B171-529403431039}">
      <dgm:prSet/>
      <dgm:spPr/>
      <dgm:t>
        <a:bodyPr/>
        <a:lstStyle/>
        <a:p>
          <a:endParaRPr lang="en-US"/>
        </a:p>
      </dgm:t>
    </dgm:pt>
    <dgm:pt modelId="{0E0AEA35-E620-4F84-8973-6336AE35DFFF}" type="sibTrans" cxnId="{B437E182-566A-4A15-B171-529403431039}">
      <dgm:prSet/>
      <dgm:spPr/>
      <dgm:t>
        <a:bodyPr/>
        <a:lstStyle/>
        <a:p>
          <a:endParaRPr lang="en-US"/>
        </a:p>
      </dgm:t>
    </dgm:pt>
    <dgm:pt modelId="{EFE6A901-82B8-40E4-B765-F10E0FC1EFBD}">
      <dgm:prSet/>
      <dgm:spPr>
        <a:solidFill>
          <a:schemeClr val="bg1">
            <a:lumMod val="85000"/>
            <a:lumOff val="15000"/>
          </a:schemeClr>
        </a:solidFill>
      </dgm:spPr>
      <dgm:t>
        <a:bodyPr/>
        <a:lstStyle/>
        <a:p>
          <a:r>
            <a:rPr lang="en-US" dirty="0"/>
            <a:t>The heavenly investments will be much greater than what is sacrificed on earth</a:t>
          </a:r>
        </a:p>
      </dgm:t>
    </dgm:pt>
    <dgm:pt modelId="{AAC9DDFB-CFC1-4F19-9D5D-2DE58BBC4155}" type="parTrans" cxnId="{9823E8CF-4807-4A9B-B16D-82FEB1E62F2D}">
      <dgm:prSet/>
      <dgm:spPr/>
      <dgm:t>
        <a:bodyPr/>
        <a:lstStyle/>
        <a:p>
          <a:endParaRPr lang="en-US"/>
        </a:p>
      </dgm:t>
    </dgm:pt>
    <dgm:pt modelId="{93E2C30D-E46D-4E26-A30C-8D67AC2FC831}" type="sibTrans" cxnId="{9823E8CF-4807-4A9B-B16D-82FEB1E62F2D}">
      <dgm:prSet/>
      <dgm:spPr/>
      <dgm:t>
        <a:bodyPr/>
        <a:lstStyle/>
        <a:p>
          <a:endParaRPr lang="en-US"/>
        </a:p>
      </dgm:t>
    </dgm:pt>
    <dgm:pt modelId="{ECE438C6-040E-4B42-9608-0A819A9D5C9D}" type="pres">
      <dgm:prSet presAssocID="{3DF70C7A-04BD-48C9-8A82-C3738C5FF074}" presName="linear" presStyleCnt="0">
        <dgm:presLayoutVars>
          <dgm:animLvl val="lvl"/>
          <dgm:resizeHandles val="exact"/>
        </dgm:presLayoutVars>
      </dgm:prSet>
      <dgm:spPr/>
    </dgm:pt>
    <dgm:pt modelId="{CB81EC02-D0DE-461A-AAE6-BDCDCEAFB1E2}" type="pres">
      <dgm:prSet presAssocID="{4F587612-1138-48AE-817C-772A34E15B93}" presName="parentText" presStyleLbl="node1" presStyleIdx="0" presStyleCnt="3">
        <dgm:presLayoutVars>
          <dgm:chMax val="0"/>
          <dgm:bulletEnabled val="1"/>
        </dgm:presLayoutVars>
      </dgm:prSet>
      <dgm:spPr/>
    </dgm:pt>
    <dgm:pt modelId="{3C80790F-DCA8-489E-AB61-14A33BD0B1AF}" type="pres">
      <dgm:prSet presAssocID="{41AA3767-F213-424D-A232-20CD99E92B0B}" presName="spacer" presStyleCnt="0"/>
      <dgm:spPr/>
    </dgm:pt>
    <dgm:pt modelId="{D9B304E9-C4AB-45F5-9DC9-804922D0157D}" type="pres">
      <dgm:prSet presAssocID="{0903E071-69E6-46A4-AD78-F63F1310E3F7}" presName="parentText" presStyleLbl="node1" presStyleIdx="1" presStyleCnt="3">
        <dgm:presLayoutVars>
          <dgm:chMax val="0"/>
          <dgm:bulletEnabled val="1"/>
        </dgm:presLayoutVars>
      </dgm:prSet>
      <dgm:spPr/>
    </dgm:pt>
    <dgm:pt modelId="{33CCA8CC-FE6F-4D47-95E2-9841095169D8}" type="pres">
      <dgm:prSet presAssocID="{0E0AEA35-E620-4F84-8973-6336AE35DFFF}" presName="spacer" presStyleCnt="0"/>
      <dgm:spPr/>
    </dgm:pt>
    <dgm:pt modelId="{B7B7EF4F-17AC-4805-A498-97ABFF5C2959}" type="pres">
      <dgm:prSet presAssocID="{EFE6A901-82B8-40E4-B765-F10E0FC1EFBD}" presName="parentText" presStyleLbl="node1" presStyleIdx="2" presStyleCnt="3">
        <dgm:presLayoutVars>
          <dgm:chMax val="0"/>
          <dgm:bulletEnabled val="1"/>
        </dgm:presLayoutVars>
      </dgm:prSet>
      <dgm:spPr/>
    </dgm:pt>
  </dgm:ptLst>
  <dgm:cxnLst>
    <dgm:cxn modelId="{F52C3B1F-B5E3-41FF-A1B1-7083B6921A6E}" type="presOf" srcId="{0903E071-69E6-46A4-AD78-F63F1310E3F7}" destId="{D9B304E9-C4AB-45F5-9DC9-804922D0157D}" srcOrd="0" destOrd="0" presId="urn:microsoft.com/office/officeart/2005/8/layout/vList2"/>
    <dgm:cxn modelId="{CAB3DC3D-18F2-4981-9665-4E7CE740E9E4}" type="presOf" srcId="{4F587612-1138-48AE-817C-772A34E15B93}" destId="{CB81EC02-D0DE-461A-AAE6-BDCDCEAFB1E2}" srcOrd="0" destOrd="0" presId="urn:microsoft.com/office/officeart/2005/8/layout/vList2"/>
    <dgm:cxn modelId="{B437E182-566A-4A15-B171-529403431039}" srcId="{3DF70C7A-04BD-48C9-8A82-C3738C5FF074}" destId="{0903E071-69E6-46A4-AD78-F63F1310E3F7}" srcOrd="1" destOrd="0" parTransId="{DBDE7248-4ADF-4D6E-90B6-746C26593DB6}" sibTransId="{0E0AEA35-E620-4F84-8973-6336AE35DFFF}"/>
    <dgm:cxn modelId="{41EF68B0-3EAA-4802-AEB4-1FAE1B8C8605}" type="presOf" srcId="{EFE6A901-82B8-40E4-B765-F10E0FC1EFBD}" destId="{B7B7EF4F-17AC-4805-A498-97ABFF5C2959}" srcOrd="0" destOrd="0" presId="urn:microsoft.com/office/officeart/2005/8/layout/vList2"/>
    <dgm:cxn modelId="{9823E8CF-4807-4A9B-B16D-82FEB1E62F2D}" srcId="{3DF70C7A-04BD-48C9-8A82-C3738C5FF074}" destId="{EFE6A901-82B8-40E4-B765-F10E0FC1EFBD}" srcOrd="2" destOrd="0" parTransId="{AAC9DDFB-CFC1-4F19-9D5D-2DE58BBC4155}" sibTransId="{93E2C30D-E46D-4E26-A30C-8D67AC2FC831}"/>
    <dgm:cxn modelId="{F97405FB-77BD-43C3-A607-D29A6D480A1E}" srcId="{3DF70C7A-04BD-48C9-8A82-C3738C5FF074}" destId="{4F587612-1138-48AE-817C-772A34E15B93}" srcOrd="0" destOrd="0" parTransId="{D069F895-E763-4666-9901-EEA5F1651DD8}" sibTransId="{41AA3767-F213-424D-A232-20CD99E92B0B}"/>
    <dgm:cxn modelId="{D5E48AFF-1B68-46A5-A1C3-70B88795E629}" type="presOf" srcId="{3DF70C7A-04BD-48C9-8A82-C3738C5FF074}" destId="{ECE438C6-040E-4B42-9608-0A819A9D5C9D}" srcOrd="0" destOrd="0" presId="urn:microsoft.com/office/officeart/2005/8/layout/vList2"/>
    <dgm:cxn modelId="{C2BC94AA-1DA7-446D-BFE9-1132CC6E086B}" type="presParOf" srcId="{ECE438C6-040E-4B42-9608-0A819A9D5C9D}" destId="{CB81EC02-D0DE-461A-AAE6-BDCDCEAFB1E2}" srcOrd="0" destOrd="0" presId="urn:microsoft.com/office/officeart/2005/8/layout/vList2"/>
    <dgm:cxn modelId="{4AB830F8-FDC6-419B-9F79-E26DEC7F4E51}" type="presParOf" srcId="{ECE438C6-040E-4B42-9608-0A819A9D5C9D}" destId="{3C80790F-DCA8-489E-AB61-14A33BD0B1AF}" srcOrd="1" destOrd="0" presId="urn:microsoft.com/office/officeart/2005/8/layout/vList2"/>
    <dgm:cxn modelId="{B38E9BD4-5D8E-4A2A-BCEA-44F2E182226E}" type="presParOf" srcId="{ECE438C6-040E-4B42-9608-0A819A9D5C9D}" destId="{D9B304E9-C4AB-45F5-9DC9-804922D0157D}" srcOrd="2" destOrd="0" presId="urn:microsoft.com/office/officeart/2005/8/layout/vList2"/>
    <dgm:cxn modelId="{BA8FC28A-A1CD-4EC3-85FA-AEDE94BF5698}" type="presParOf" srcId="{ECE438C6-040E-4B42-9608-0A819A9D5C9D}" destId="{33CCA8CC-FE6F-4D47-95E2-9841095169D8}" srcOrd="3" destOrd="0" presId="urn:microsoft.com/office/officeart/2005/8/layout/vList2"/>
    <dgm:cxn modelId="{3A27EECD-9029-4963-91A4-A4DAA699A96C}" type="presParOf" srcId="{ECE438C6-040E-4B42-9608-0A819A9D5C9D}" destId="{B7B7EF4F-17AC-4805-A498-97ABFF5C295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F4542-B82B-463E-86C2-86A3148A97BC}">
      <dsp:nvSpPr>
        <dsp:cNvPr id="0" name=""/>
        <dsp:cNvSpPr/>
      </dsp:nvSpPr>
      <dsp:spPr>
        <a:xfrm>
          <a:off x="0" y="172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Everyone should see the truths of Scripture through the actions of God’s people</a:t>
          </a:r>
        </a:p>
      </dsp:txBody>
      <dsp:txXfrm>
        <a:off x="132506" y="149743"/>
        <a:ext cx="5996088" cy="2449388"/>
      </dsp:txXfrm>
    </dsp:sp>
    <dsp:sp modelId="{5D39701F-359D-4567-9E63-8FCE7C8AEB93}">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For these three reasons</a:t>
          </a:r>
        </a:p>
      </dsp:txBody>
      <dsp:txXfrm>
        <a:off x="132506" y="2979343"/>
        <a:ext cx="5996088" cy="2449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1EC02-D0DE-461A-AAE6-BDCDCEAFB1E2}">
      <dsp:nvSpPr>
        <dsp:cNvPr id="0" name=""/>
        <dsp:cNvSpPr/>
      </dsp:nvSpPr>
      <dsp:spPr>
        <a:xfrm>
          <a:off x="0" y="60413"/>
          <a:ext cx="6904037" cy="20007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men invested in what they knew were greater treasures</a:t>
          </a:r>
        </a:p>
      </dsp:txBody>
      <dsp:txXfrm>
        <a:off x="97666" y="158079"/>
        <a:ext cx="6708705" cy="1805368"/>
      </dsp:txXfrm>
    </dsp:sp>
    <dsp:sp modelId="{D9B304E9-C4AB-45F5-9DC9-804922D0157D}">
      <dsp:nvSpPr>
        <dsp:cNvPr id="0" name=""/>
        <dsp:cNvSpPr/>
      </dsp:nvSpPr>
      <dsp:spPr>
        <a:xfrm>
          <a:off x="0" y="2170553"/>
          <a:ext cx="6904037" cy="20007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only investments that will last are heavenly investments</a:t>
          </a:r>
        </a:p>
      </dsp:txBody>
      <dsp:txXfrm>
        <a:off x="97666" y="2268219"/>
        <a:ext cx="6708705" cy="1805368"/>
      </dsp:txXfrm>
    </dsp:sp>
    <dsp:sp modelId="{B7B7EF4F-17AC-4805-A498-97ABFF5C2959}">
      <dsp:nvSpPr>
        <dsp:cNvPr id="0" name=""/>
        <dsp:cNvSpPr/>
      </dsp:nvSpPr>
      <dsp:spPr>
        <a:xfrm>
          <a:off x="0" y="4280693"/>
          <a:ext cx="6904037" cy="20007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heavenly investments will be much greater than what is sacrificed on earth</a:t>
          </a:r>
        </a:p>
      </dsp:txBody>
      <dsp:txXfrm>
        <a:off x="97666" y="4378359"/>
        <a:ext cx="6708705" cy="1805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F4542-B82B-463E-86C2-86A3148A97BC}">
      <dsp:nvSpPr>
        <dsp:cNvPr id="0" name=""/>
        <dsp:cNvSpPr/>
      </dsp:nvSpPr>
      <dsp:spPr>
        <a:xfrm>
          <a:off x="0" y="172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Everyone should see the truths of Scripture through the actions of God’s people</a:t>
          </a:r>
        </a:p>
      </dsp:txBody>
      <dsp:txXfrm>
        <a:off x="132506" y="149743"/>
        <a:ext cx="5996088" cy="2449388"/>
      </dsp:txXfrm>
    </dsp:sp>
    <dsp:sp modelId="{5D39701F-359D-4567-9E63-8FCE7C8AEB93}">
      <dsp:nvSpPr>
        <dsp:cNvPr id="0" name=""/>
        <dsp:cNvSpPr/>
      </dsp:nvSpPr>
      <dsp:spPr>
        <a:xfrm>
          <a:off x="0" y="2846837"/>
          <a:ext cx="6261100" cy="27144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For these three reasons</a:t>
          </a:r>
        </a:p>
      </dsp:txBody>
      <dsp:txXfrm>
        <a:off x="132506" y="2979343"/>
        <a:ext cx="5996088" cy="2449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1EC02-D0DE-461A-AAE6-BDCDCEAFB1E2}">
      <dsp:nvSpPr>
        <dsp:cNvPr id="0" name=""/>
        <dsp:cNvSpPr/>
      </dsp:nvSpPr>
      <dsp:spPr>
        <a:xfrm>
          <a:off x="0" y="60413"/>
          <a:ext cx="6904037" cy="20007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men invested in what they knew were greater treasures</a:t>
          </a:r>
        </a:p>
      </dsp:txBody>
      <dsp:txXfrm>
        <a:off x="97666" y="158079"/>
        <a:ext cx="6708705" cy="1805368"/>
      </dsp:txXfrm>
    </dsp:sp>
    <dsp:sp modelId="{D9B304E9-C4AB-45F5-9DC9-804922D0157D}">
      <dsp:nvSpPr>
        <dsp:cNvPr id="0" name=""/>
        <dsp:cNvSpPr/>
      </dsp:nvSpPr>
      <dsp:spPr>
        <a:xfrm>
          <a:off x="0" y="2170553"/>
          <a:ext cx="6904037" cy="20007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only investments that will last are heavenly investments</a:t>
          </a:r>
        </a:p>
      </dsp:txBody>
      <dsp:txXfrm>
        <a:off x="97666" y="2268219"/>
        <a:ext cx="6708705" cy="1805368"/>
      </dsp:txXfrm>
    </dsp:sp>
    <dsp:sp modelId="{B7B7EF4F-17AC-4805-A498-97ABFF5C2959}">
      <dsp:nvSpPr>
        <dsp:cNvPr id="0" name=""/>
        <dsp:cNvSpPr/>
      </dsp:nvSpPr>
      <dsp:spPr>
        <a:xfrm>
          <a:off x="0" y="4280693"/>
          <a:ext cx="6904037" cy="20007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heavenly investments will be much greater than what is sacrificed on earth</a:t>
          </a:r>
        </a:p>
      </dsp:txBody>
      <dsp:txXfrm>
        <a:off x="97666" y="4378359"/>
        <a:ext cx="6708705" cy="1805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7ABD8-6342-4907-A33D-4C8573F6AE06}" type="datetimeFigureOut">
              <a:rPr lang="en-US" smtClean="0"/>
              <a:t>6/6/2026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390099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7ABD8-6342-4907-A33D-4C8573F6AE06}" type="datetimeFigureOut">
              <a:rPr lang="en-US" smtClean="0"/>
              <a:t>6/6/2026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11411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7ABD8-6342-4907-A33D-4C8573F6AE06}" type="datetimeFigureOut">
              <a:rPr lang="en-US" smtClean="0"/>
              <a:t>6/6/2026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1156196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7ABD8-6342-4907-A33D-4C8573F6AE06}" type="datetimeFigureOut">
              <a:rPr lang="en-US" smtClean="0"/>
              <a:t>6/6/2026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ED5B86A-90FD-478D-ABF3-EC05A4F1E4C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87118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7ABD8-6342-4907-A33D-4C8573F6AE06}" type="datetimeFigureOut">
              <a:rPr lang="en-US" smtClean="0"/>
              <a:t>6/6/2026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106823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57ABD8-6342-4907-A33D-4C8573F6AE06}" type="datetimeFigureOut">
              <a:rPr lang="en-US" smtClean="0"/>
              <a:t>6/6/2026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109181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57ABD8-6342-4907-A33D-4C8573F6AE06}" type="datetimeFigureOut">
              <a:rPr lang="en-US" smtClean="0"/>
              <a:t>6/6/2026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216089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7ABD8-6342-4907-A33D-4C8573F6AE06}" type="datetimeFigureOut">
              <a:rPr lang="en-US" smtClean="0"/>
              <a:t>6/6/2026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200576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C57ABD8-6342-4907-A33D-4C8573F6AE06}" type="datetimeFigureOut">
              <a:rPr lang="en-US" smtClean="0"/>
              <a:t>6/6/2026</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ED5B86A-90FD-478D-ABF3-EC05A4F1E4C3}" type="slidenum">
              <a:rPr lang="en-US" smtClean="0"/>
              <a:t>‹#›</a:t>
            </a:fld>
            <a:endParaRPr lang="en-US"/>
          </a:p>
        </p:txBody>
      </p:sp>
    </p:spTree>
    <p:extLst>
      <p:ext uri="{BB962C8B-B14F-4D97-AF65-F5344CB8AC3E}">
        <p14:creationId xmlns:p14="http://schemas.microsoft.com/office/powerpoint/2010/main" val="173483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57ABD8-6342-4907-A33D-4C8573F6AE06}" type="datetimeFigureOut">
              <a:rPr lang="en-US" smtClean="0"/>
              <a:t>6/6/2026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297811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7ABD8-6342-4907-A33D-4C8573F6AE06}" type="datetimeFigureOut">
              <a:rPr lang="en-US" smtClean="0"/>
              <a:t>6/6/2026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213626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57ABD8-6342-4907-A33D-4C8573F6AE06}" type="datetimeFigureOut">
              <a:rPr lang="en-US" smtClean="0"/>
              <a:t>6/6/2026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2202132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57ABD8-6342-4907-A33D-4C8573F6AE06}" type="datetimeFigureOut">
              <a:rPr lang="en-US" smtClean="0"/>
              <a:t>6/6/2026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60105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57ABD8-6342-4907-A33D-4C8573F6AE06}" type="datetimeFigureOut">
              <a:rPr lang="en-US" smtClean="0"/>
              <a:t>6/6/2026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220362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C57ABD8-6342-4907-A33D-4C8573F6AE06}" type="datetimeFigureOut">
              <a:rPr lang="en-US" smtClean="0"/>
              <a:t>6/6/2026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358504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7ABD8-6342-4907-A33D-4C8573F6AE06}" type="datetimeFigureOut">
              <a:rPr lang="en-US" smtClean="0"/>
              <a:t>6/6/2026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339361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7ABD8-6342-4907-A33D-4C8573F6AE06}" type="datetimeFigureOut">
              <a:rPr lang="en-US" smtClean="0"/>
              <a:t>6/6/2026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5B86A-90FD-478D-ABF3-EC05A4F1E4C3}" type="slidenum">
              <a:rPr lang="en-US" smtClean="0"/>
              <a:t>‹#›</a:t>
            </a:fld>
            <a:endParaRPr lang="en-US"/>
          </a:p>
        </p:txBody>
      </p:sp>
    </p:spTree>
    <p:extLst>
      <p:ext uri="{BB962C8B-B14F-4D97-AF65-F5344CB8AC3E}">
        <p14:creationId xmlns:p14="http://schemas.microsoft.com/office/powerpoint/2010/main" val="1013924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57ABD8-6342-4907-A33D-4C8573F6AE06}" type="datetimeFigureOut">
              <a:rPr lang="en-US" smtClean="0"/>
              <a:t>6/6/2026</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ED5B86A-90FD-478D-ABF3-EC05A4F1E4C3}" type="slidenum">
              <a:rPr lang="en-US" smtClean="0"/>
              <a:t>‹#›</a:t>
            </a:fld>
            <a:endParaRPr lang="en-US"/>
          </a:p>
        </p:txBody>
      </p:sp>
    </p:spTree>
    <p:extLst>
      <p:ext uri="{BB962C8B-B14F-4D97-AF65-F5344CB8AC3E}">
        <p14:creationId xmlns:p14="http://schemas.microsoft.com/office/powerpoint/2010/main" val="41907982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BE4EAC-9890-EE20-FC71-0F64BB3001BC}"/>
              </a:ext>
            </a:extLst>
          </p:cNvPr>
          <p:cNvPicPr>
            <a:picLocks noChangeAspect="1"/>
          </p:cNvPicPr>
          <p:nvPr/>
        </p:nvPicPr>
        <p:blipFill>
          <a:blip r:embed="rId2">
            <a:extLst>
              <a:ext uri="{28A0092B-C50C-407E-A947-70E740481C1C}">
                <a14:useLocalDpi xmlns:a14="http://schemas.microsoft.com/office/drawing/2010/main" val="0"/>
              </a:ext>
            </a:extLst>
          </a:blip>
          <a:srcRect t="8423" r="9091" b="23167"/>
          <a:stretch>
            <a:fillRect/>
          </a:stretch>
        </p:blipFill>
        <p:spPr>
          <a:xfrm>
            <a:off x="-3176" y="10"/>
            <a:ext cx="12192000" cy="6857991"/>
          </a:xfrm>
          <a:prstGeom prst="rect">
            <a:avLst/>
          </a:prstGeom>
        </p:spPr>
      </p:pic>
      <p:sp>
        <p:nvSpPr>
          <p:cNvPr id="1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F69C81A-1AD5-EE0C-6294-6718F26B0CD4}"/>
              </a:ext>
            </a:extLst>
          </p:cNvPr>
          <p:cNvSpPr>
            <a:spLocks noGrp="1"/>
          </p:cNvSpPr>
          <p:nvPr>
            <p:ph type="ctrTitle"/>
          </p:nvPr>
        </p:nvSpPr>
        <p:spPr>
          <a:xfrm>
            <a:off x="680322" y="4402667"/>
            <a:ext cx="8133478" cy="940240"/>
          </a:xfrm>
        </p:spPr>
        <p:txBody>
          <a:bodyPr>
            <a:normAutofit fontScale="90000"/>
          </a:bodyPr>
          <a:lstStyle/>
          <a:p>
            <a:r>
              <a:rPr lang="en-US" sz="4800" dirty="0"/>
              <a:t>Knowledge that Leads to Action</a:t>
            </a:r>
          </a:p>
        </p:txBody>
      </p:sp>
      <p:sp>
        <p:nvSpPr>
          <p:cNvPr id="3" name="Subtitle 2">
            <a:extLst>
              <a:ext uri="{FF2B5EF4-FFF2-40B4-BE49-F238E27FC236}">
                <a16:creationId xmlns:a16="http://schemas.microsoft.com/office/drawing/2014/main" id="{F2159612-8678-48FB-218A-7731A23CE38A}"/>
              </a:ext>
            </a:extLst>
          </p:cNvPr>
          <p:cNvSpPr>
            <a:spLocks noGrp="1"/>
          </p:cNvSpPr>
          <p:nvPr>
            <p:ph type="subTitle" idx="1"/>
          </p:nvPr>
        </p:nvSpPr>
        <p:spPr>
          <a:xfrm>
            <a:off x="680322" y="5342302"/>
            <a:ext cx="8133478" cy="406566"/>
          </a:xfrm>
        </p:spPr>
        <p:txBody>
          <a:bodyPr>
            <a:normAutofit/>
          </a:bodyPr>
          <a:lstStyle/>
          <a:p>
            <a:r>
              <a:rPr lang="en-US" sz="1800" dirty="0"/>
              <a:t>By Joseph Peters</a:t>
            </a:r>
          </a:p>
        </p:txBody>
      </p:sp>
      <p:sp>
        <p:nvSpPr>
          <p:cNvPr id="12"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47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69CEE403-1427-9EB4-B076-59ECE009BB26}"/>
              </a:ext>
            </a:extLst>
          </p:cNvPr>
          <p:cNvPicPr>
            <a:picLocks noChangeAspect="1"/>
          </p:cNvPicPr>
          <p:nvPr/>
        </p:nvPicPr>
        <p:blipFill>
          <a:blip r:embed="rId5">
            <a:extLst>
              <a:ext uri="{28A0092B-C50C-407E-A947-70E740481C1C}">
                <a14:useLocalDpi xmlns:a14="http://schemas.microsoft.com/office/drawing/2010/main" val="0"/>
              </a:ext>
            </a:extLst>
          </a:blip>
          <a:srcRect l="-24" t="20865" r="9115" b="10725"/>
          <a:stretch>
            <a:fillRect/>
          </a:stretch>
        </p:blipFill>
        <p:spPr>
          <a:xfrm>
            <a:off x="-3176" y="10"/>
            <a:ext cx="12192000" cy="6857991"/>
          </a:xfrm>
          <a:prstGeom prst="rect">
            <a:avLst/>
          </a:prstGeom>
        </p:spPr>
      </p:pic>
      <p:sp>
        <p:nvSpPr>
          <p:cNvPr id="20" name="Rectangle 1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051660E-0D78-570E-589A-1E77B264FD52}"/>
              </a:ext>
            </a:extLst>
          </p:cNvPr>
          <p:cNvSpPr>
            <a:spLocks noGrp="1"/>
          </p:cNvSpPr>
          <p:nvPr>
            <p:ph type="title"/>
          </p:nvPr>
        </p:nvSpPr>
        <p:spPr>
          <a:xfrm>
            <a:off x="112311" y="4242850"/>
            <a:ext cx="8743462" cy="1385184"/>
          </a:xfrm>
        </p:spPr>
        <p:txBody>
          <a:bodyPr vert="horz" lIns="91440" tIns="45720" rIns="91440" bIns="45720" rtlCol="0" anchor="b">
            <a:normAutofit fontScale="90000"/>
          </a:bodyPr>
          <a:lstStyle/>
          <a:p>
            <a:pPr algn="r"/>
            <a:r>
              <a:rPr lang="en-US" sz="4000" dirty="0"/>
              <a:t>The Heavenly Investments Will be Much Greater Than What is Sacrificed on Earth</a:t>
            </a:r>
          </a:p>
        </p:txBody>
      </p:sp>
      <p:sp>
        <p:nvSpPr>
          <p:cNvPr id="22" name="Rectangle 2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4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95CC-923B-B7C1-20E2-C833F0E6B229}"/>
              </a:ext>
            </a:extLst>
          </p:cNvPr>
          <p:cNvSpPr>
            <a:spLocks noGrp="1"/>
          </p:cNvSpPr>
          <p:nvPr>
            <p:ph type="title"/>
          </p:nvPr>
        </p:nvSpPr>
        <p:spPr/>
        <p:txBody>
          <a:bodyPr/>
          <a:lstStyle/>
          <a:p>
            <a:r>
              <a:rPr lang="en-US" dirty="0"/>
              <a:t>Sacrifices that Lead to Rewards</a:t>
            </a:r>
          </a:p>
        </p:txBody>
      </p:sp>
      <p:sp>
        <p:nvSpPr>
          <p:cNvPr id="3" name="Content Placeholder 2">
            <a:extLst>
              <a:ext uri="{FF2B5EF4-FFF2-40B4-BE49-F238E27FC236}">
                <a16:creationId xmlns:a16="http://schemas.microsoft.com/office/drawing/2014/main" id="{41145523-A6E3-471A-DAF2-F0FE15F0B581}"/>
              </a:ext>
            </a:extLst>
          </p:cNvPr>
          <p:cNvSpPr>
            <a:spLocks noGrp="1"/>
          </p:cNvSpPr>
          <p:nvPr>
            <p:ph idx="1"/>
          </p:nvPr>
        </p:nvSpPr>
        <p:spPr>
          <a:xfrm>
            <a:off x="353961" y="2163097"/>
            <a:ext cx="11493910" cy="4591664"/>
          </a:xfrm>
        </p:spPr>
        <p:txBody>
          <a:bodyPr>
            <a:normAutofit fontScale="92500" lnSpcReduction="10000"/>
          </a:bodyPr>
          <a:lstStyle/>
          <a:p>
            <a:r>
              <a:rPr lang="en-US" sz="3200" dirty="0">
                <a:solidFill>
                  <a:srgbClr val="FFFF00"/>
                </a:solidFill>
              </a:rPr>
              <a:t>Then answered Peter and said unto him, Behold, we have forsaken all, and followed thee; what shall we have therefore? And Jesus said unto them, Verily I say unto you, That ye which have followed me, in the regeneration when the Son of man shall sit in the throne of his glory, ye also shall sit upon twelve thrones, judging the twelve tribes of Israel. And every one that hath forsaken houses, or brethren, or sisters, or father, or mother, or wife, or children, or lands, for my name’s sake, shall receive an hundredfold, and shall inherit everlasting life. But many that are first shall be last; and the last shall be first </a:t>
            </a:r>
            <a:r>
              <a:rPr lang="en-US" sz="3200" dirty="0"/>
              <a:t>(Matt 19:27–30).</a:t>
            </a:r>
          </a:p>
        </p:txBody>
      </p:sp>
    </p:spTree>
    <p:extLst>
      <p:ext uri="{BB962C8B-B14F-4D97-AF65-F5344CB8AC3E}">
        <p14:creationId xmlns:p14="http://schemas.microsoft.com/office/powerpoint/2010/main" val="260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B57DD-BC1F-8831-B381-CC32C291F0A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73FC2D-F122-644B-FB79-A50050BB5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1A6FAB9-D6A2-C627-64CD-334F09CD90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0A2298AD-35BE-9C7B-F926-2AF73D0BC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0C18987-ACC3-A5DA-25EC-E096D6EA3E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8AA0D07C-D0EB-CF32-D765-A660D4EC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BF459E-F3AC-3F7C-54B3-5B0641B1EDA1}"/>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1CDC4505-347A-9121-7D78-D7D904063088}"/>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304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30D0-9176-FFD7-0646-8A36FEA8AC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2003B5-E6C0-73A1-1665-EBEA4547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FDEBAB8-7A46-18EA-19F5-E9EAB19B57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49BA152-FEA7-C761-3E9C-42BFCB8BA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08765F5-3C6E-3199-3510-72B73355C0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C9A25489-5936-07D4-3977-2FEB68E3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24897CF-A599-1901-BBFF-A34B54B9EC9D}"/>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5A687FB8-AEC4-E7FE-AC49-7A7DFF8256F3}"/>
              </a:ext>
            </a:extLst>
          </p:cNvPr>
          <p:cNvGraphicFramePr>
            <a:graphicFrameLocks noGrp="1"/>
          </p:cNvGraphicFramePr>
          <p:nvPr>
            <p:ph idx="1"/>
          </p:nvPr>
        </p:nvGraphicFramePr>
        <p:xfrm>
          <a:off x="5284787" y="206477"/>
          <a:ext cx="6904037" cy="6341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499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E6EFCE0-30DC-8F15-CB8E-58A9DA75F231}"/>
              </a:ext>
            </a:extLst>
          </p:cNvPr>
          <p:cNvSpPr>
            <a:spLocks noGrp="1"/>
          </p:cNvSpPr>
          <p:nvPr>
            <p:ph type="title"/>
          </p:nvPr>
        </p:nvSpPr>
        <p:spPr>
          <a:xfrm>
            <a:off x="680321" y="2063262"/>
            <a:ext cx="3739279" cy="2661052"/>
          </a:xfrm>
        </p:spPr>
        <p:txBody>
          <a:bodyPr>
            <a:normAutofit/>
          </a:bodyPr>
          <a:lstStyle/>
          <a:p>
            <a:pPr algn="r"/>
            <a:r>
              <a:rPr lang="en-US" sz="4400" dirty="0"/>
              <a:t>Goal</a:t>
            </a:r>
          </a:p>
        </p:txBody>
      </p:sp>
      <p:graphicFrame>
        <p:nvGraphicFramePr>
          <p:cNvPr id="5" name="Content Placeholder 2">
            <a:extLst>
              <a:ext uri="{FF2B5EF4-FFF2-40B4-BE49-F238E27FC236}">
                <a16:creationId xmlns:a16="http://schemas.microsoft.com/office/drawing/2014/main" id="{DFBD4D5F-9086-8CE5-E7FB-F4FECE704A30}"/>
              </a:ext>
            </a:extLst>
          </p:cNvPr>
          <p:cNvGraphicFramePr>
            <a:graphicFrameLocks noGrp="1"/>
          </p:cNvGraphicFramePr>
          <p:nvPr>
            <p:ph idx="1"/>
            <p:extLst>
              <p:ext uri="{D42A27DB-BD31-4B8C-83A1-F6EECF244321}">
                <p14:modId xmlns:p14="http://schemas.microsoft.com/office/powerpoint/2010/main" val="500538098"/>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8374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843FBB8-223B-E126-DDEB-438E23CB8701}"/>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5B4A56FE-A7AC-9331-83E2-2A42C1063A4A}"/>
              </a:ext>
            </a:extLst>
          </p:cNvPr>
          <p:cNvGraphicFramePr>
            <a:graphicFrameLocks noGrp="1"/>
          </p:cNvGraphicFramePr>
          <p:nvPr>
            <p:ph idx="1"/>
            <p:extLst>
              <p:ext uri="{D42A27DB-BD31-4B8C-83A1-F6EECF244321}">
                <p14:modId xmlns:p14="http://schemas.microsoft.com/office/powerpoint/2010/main" val="2011583780"/>
              </p:ext>
            </p:extLst>
          </p:nvPr>
        </p:nvGraphicFramePr>
        <p:xfrm>
          <a:off x="5284787" y="206477"/>
          <a:ext cx="6904037" cy="6341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924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3" name="Picture 32">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5" name="Picture 34">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7" name="Rectangle 36">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2C7A88E3-4B48-6A4F-8B73-1D11BF7FE503}"/>
              </a:ext>
            </a:extLst>
          </p:cNvPr>
          <p:cNvPicPr>
            <a:picLocks noChangeAspect="1"/>
          </p:cNvPicPr>
          <p:nvPr/>
        </p:nvPicPr>
        <p:blipFill>
          <a:blip r:embed="rId5">
            <a:extLst>
              <a:ext uri="{28A0092B-C50C-407E-A947-70E740481C1C}">
                <a14:useLocalDpi xmlns:a14="http://schemas.microsoft.com/office/drawing/2010/main" val="0"/>
              </a:ext>
            </a:extLst>
          </a:blip>
          <a:srcRect l="-24" t="11549" r="9115" b="20040"/>
          <a:stretch>
            <a:fillRect/>
          </a:stretch>
        </p:blipFill>
        <p:spPr>
          <a:xfrm>
            <a:off x="-3176" y="10"/>
            <a:ext cx="12192000" cy="6857991"/>
          </a:xfrm>
          <a:prstGeom prst="rect">
            <a:avLst/>
          </a:prstGeom>
        </p:spPr>
      </p:pic>
      <p:sp>
        <p:nvSpPr>
          <p:cNvPr id="41" name="Rectangle 40">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02E9F3-B91F-1FF2-90B6-CFFFA9D8AD98}"/>
              </a:ext>
            </a:extLst>
          </p:cNvPr>
          <p:cNvSpPr>
            <a:spLocks noGrp="1"/>
          </p:cNvSpPr>
          <p:nvPr>
            <p:ph type="title"/>
          </p:nvPr>
        </p:nvSpPr>
        <p:spPr>
          <a:xfrm>
            <a:off x="680322" y="4402667"/>
            <a:ext cx="8133478" cy="1324893"/>
          </a:xfrm>
        </p:spPr>
        <p:txBody>
          <a:bodyPr vert="horz" lIns="91440" tIns="45720" rIns="91440" bIns="45720" rtlCol="0" anchor="b">
            <a:noAutofit/>
          </a:bodyPr>
          <a:lstStyle/>
          <a:p>
            <a:pPr algn="r"/>
            <a:r>
              <a:rPr lang="en-US" sz="4000" dirty="0"/>
              <a:t>The Men Invested in What They Knew Were Greater Treasures</a:t>
            </a:r>
          </a:p>
        </p:txBody>
      </p:sp>
      <p:sp>
        <p:nvSpPr>
          <p:cNvPr id="43" name="Rectangle 42">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17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EFA1-30D7-A90D-2337-D1D722428B70}"/>
              </a:ext>
            </a:extLst>
          </p:cNvPr>
          <p:cNvSpPr>
            <a:spLocks noGrp="1"/>
          </p:cNvSpPr>
          <p:nvPr>
            <p:ph type="title"/>
          </p:nvPr>
        </p:nvSpPr>
        <p:spPr/>
        <p:txBody>
          <a:bodyPr/>
          <a:lstStyle/>
          <a:p>
            <a:r>
              <a:rPr lang="en-US" dirty="0"/>
              <a:t>One Discovered, One Searched, Both Valued</a:t>
            </a:r>
          </a:p>
        </p:txBody>
      </p:sp>
      <p:sp>
        <p:nvSpPr>
          <p:cNvPr id="3" name="Content Placeholder 2">
            <a:extLst>
              <a:ext uri="{FF2B5EF4-FFF2-40B4-BE49-F238E27FC236}">
                <a16:creationId xmlns:a16="http://schemas.microsoft.com/office/drawing/2014/main" id="{684A931F-5F7A-00F7-C3E3-940AFCD23B46}"/>
              </a:ext>
            </a:extLst>
          </p:cNvPr>
          <p:cNvSpPr>
            <a:spLocks noGrp="1"/>
          </p:cNvSpPr>
          <p:nvPr>
            <p:ph idx="1"/>
          </p:nvPr>
        </p:nvSpPr>
        <p:spPr>
          <a:xfrm>
            <a:off x="411982" y="2280976"/>
            <a:ext cx="10941818" cy="4129873"/>
          </a:xfrm>
        </p:spPr>
        <p:txBody>
          <a:bodyPr>
            <a:normAutofit/>
          </a:bodyPr>
          <a:lstStyle/>
          <a:p>
            <a:pPr marL="0" indent="0">
              <a:buNone/>
            </a:pPr>
            <a:r>
              <a:rPr lang="en-US" sz="3200" dirty="0">
                <a:solidFill>
                  <a:srgbClr val="FFFF00"/>
                </a:solidFill>
              </a:rPr>
              <a:t>Again, the kingdom of heaven is like unto treasure hid in a field; the which when a man hath found, he </a:t>
            </a:r>
            <a:r>
              <a:rPr lang="en-US" sz="3200" dirty="0" err="1">
                <a:solidFill>
                  <a:srgbClr val="FFFF00"/>
                </a:solidFill>
              </a:rPr>
              <a:t>hideth</a:t>
            </a:r>
            <a:r>
              <a:rPr lang="en-US" sz="3200" dirty="0">
                <a:solidFill>
                  <a:srgbClr val="FFFF00"/>
                </a:solidFill>
              </a:rPr>
              <a:t>, and for joy thereof </a:t>
            </a:r>
            <a:r>
              <a:rPr lang="en-US" sz="3200" dirty="0" err="1">
                <a:solidFill>
                  <a:srgbClr val="FFFF00"/>
                </a:solidFill>
              </a:rPr>
              <a:t>goeth</a:t>
            </a:r>
            <a:r>
              <a:rPr lang="en-US" sz="3200" dirty="0">
                <a:solidFill>
                  <a:srgbClr val="FFFF00"/>
                </a:solidFill>
              </a:rPr>
              <a:t> and </a:t>
            </a:r>
            <a:r>
              <a:rPr lang="en-US" sz="3200" dirty="0" err="1">
                <a:solidFill>
                  <a:srgbClr val="FFFF00"/>
                </a:solidFill>
              </a:rPr>
              <a:t>selleth</a:t>
            </a:r>
            <a:r>
              <a:rPr lang="en-US" sz="3200" dirty="0">
                <a:solidFill>
                  <a:srgbClr val="FFFF00"/>
                </a:solidFill>
              </a:rPr>
              <a:t> all that he hath, and </a:t>
            </a:r>
            <a:r>
              <a:rPr lang="en-US" sz="3200" dirty="0" err="1">
                <a:solidFill>
                  <a:srgbClr val="FFFF00"/>
                </a:solidFill>
              </a:rPr>
              <a:t>buyeth</a:t>
            </a:r>
            <a:r>
              <a:rPr lang="en-US" sz="3200" dirty="0">
                <a:solidFill>
                  <a:srgbClr val="FFFF00"/>
                </a:solidFill>
              </a:rPr>
              <a:t> that field </a:t>
            </a:r>
            <a:r>
              <a:rPr lang="en-US" sz="3200" dirty="0"/>
              <a:t>(Matt 13:44).</a:t>
            </a:r>
          </a:p>
          <a:p>
            <a:pPr marL="0" indent="0">
              <a:buNone/>
            </a:pPr>
            <a:r>
              <a:rPr lang="en-US" sz="3200" dirty="0">
                <a:solidFill>
                  <a:srgbClr val="FFFF00"/>
                </a:solidFill>
              </a:rPr>
              <a:t>Again, the kingdom of heaven is like unto a merchant man, seeking goodly pearls: Who, when he had found one pearl of great price, went and sold all that he had, and bought it </a:t>
            </a:r>
            <a:r>
              <a:rPr lang="en-US" sz="3200" dirty="0"/>
              <a:t>(Matt 13:45–46).</a:t>
            </a:r>
          </a:p>
        </p:txBody>
      </p:sp>
    </p:spTree>
    <p:extLst>
      <p:ext uri="{BB962C8B-B14F-4D97-AF65-F5344CB8AC3E}">
        <p14:creationId xmlns:p14="http://schemas.microsoft.com/office/powerpoint/2010/main" val="399216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3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2" name="Picture 3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3" name="Rectangle 32">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C2820CCC-53EB-FA2B-2A74-438CA94F4CBE}"/>
              </a:ext>
            </a:extLst>
          </p:cNvPr>
          <p:cNvPicPr>
            <a:picLocks noChangeAspect="1"/>
          </p:cNvPicPr>
          <p:nvPr/>
        </p:nvPicPr>
        <p:blipFill>
          <a:blip r:embed="rId5">
            <a:extLst>
              <a:ext uri="{28A0092B-C50C-407E-A947-70E740481C1C}">
                <a14:useLocalDpi xmlns:a14="http://schemas.microsoft.com/office/drawing/2010/main" val="0"/>
              </a:ext>
            </a:extLst>
          </a:blip>
          <a:srcRect l="5188" t="11944" r="3903" b="19646"/>
          <a:stretch>
            <a:fillRect/>
          </a:stretch>
        </p:blipFill>
        <p:spPr>
          <a:xfrm>
            <a:off x="-3176" y="10"/>
            <a:ext cx="12192000" cy="6857991"/>
          </a:xfrm>
          <a:prstGeom prst="rect">
            <a:avLst/>
          </a:prstGeom>
        </p:spPr>
      </p:pic>
      <p:sp>
        <p:nvSpPr>
          <p:cNvPr id="35" name="Rectangle 34">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B6C6CCF-0248-C425-1960-063C6392417D}"/>
              </a:ext>
            </a:extLst>
          </p:cNvPr>
          <p:cNvSpPr>
            <a:spLocks noGrp="1"/>
          </p:cNvSpPr>
          <p:nvPr>
            <p:ph type="title"/>
          </p:nvPr>
        </p:nvSpPr>
        <p:spPr>
          <a:xfrm>
            <a:off x="0" y="4402667"/>
            <a:ext cx="8813800" cy="1231264"/>
          </a:xfrm>
        </p:spPr>
        <p:txBody>
          <a:bodyPr vert="horz" lIns="91440" tIns="45720" rIns="91440" bIns="45720" rtlCol="0" anchor="b">
            <a:normAutofit/>
          </a:bodyPr>
          <a:lstStyle/>
          <a:p>
            <a:pPr algn="r"/>
            <a:r>
              <a:rPr lang="en-US" sz="4000" dirty="0"/>
              <a:t>The Only Investments that Will Last are Heavenly Investments</a:t>
            </a:r>
          </a:p>
        </p:txBody>
      </p:sp>
      <p:sp>
        <p:nvSpPr>
          <p:cNvPr id="36" name="Rectangle 35">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36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57664-323E-107F-7438-1C2D9F590D09}"/>
              </a:ext>
            </a:extLst>
          </p:cNvPr>
          <p:cNvSpPr>
            <a:spLocks noGrp="1"/>
          </p:cNvSpPr>
          <p:nvPr>
            <p:ph type="title"/>
          </p:nvPr>
        </p:nvSpPr>
        <p:spPr/>
        <p:txBody>
          <a:bodyPr/>
          <a:lstStyle/>
          <a:p>
            <a:r>
              <a:rPr lang="en-US" dirty="0"/>
              <a:t>The Temporary VS the Permanent</a:t>
            </a:r>
          </a:p>
        </p:txBody>
      </p:sp>
      <p:sp>
        <p:nvSpPr>
          <p:cNvPr id="3" name="Content Placeholder 2">
            <a:extLst>
              <a:ext uri="{FF2B5EF4-FFF2-40B4-BE49-F238E27FC236}">
                <a16:creationId xmlns:a16="http://schemas.microsoft.com/office/drawing/2014/main" id="{1B4927E7-FE40-1EC4-1698-634CEFE5DE72}"/>
              </a:ext>
            </a:extLst>
          </p:cNvPr>
          <p:cNvSpPr>
            <a:spLocks noGrp="1"/>
          </p:cNvSpPr>
          <p:nvPr>
            <p:ph idx="1"/>
          </p:nvPr>
        </p:nvSpPr>
        <p:spPr>
          <a:xfrm>
            <a:off x="680321" y="2336872"/>
            <a:ext cx="10980737" cy="3985269"/>
          </a:xfrm>
        </p:spPr>
        <p:txBody>
          <a:bodyPr>
            <a:normAutofit/>
          </a:bodyPr>
          <a:lstStyle/>
          <a:p>
            <a:r>
              <a:rPr lang="en-US" sz="3200" dirty="0">
                <a:solidFill>
                  <a:srgbClr val="FFFF00"/>
                </a:solidFill>
              </a:rPr>
              <a:t>Lay not up for yourselves treasures upon earth, where moth and rust doth corrupt, and where thieves break through and steal: But lay up for yourselves treasures in heaven, where neither moth nor rust doth corrupt, and where thieves do not break through nor steal: For where your treasure is, there will your heart be also </a:t>
            </a:r>
            <a:r>
              <a:rPr lang="en-US" sz="3200" dirty="0"/>
              <a:t>(Matt 6:19–21).</a:t>
            </a:r>
          </a:p>
        </p:txBody>
      </p:sp>
    </p:spTree>
    <p:extLst>
      <p:ext uri="{BB962C8B-B14F-4D97-AF65-F5344CB8AC3E}">
        <p14:creationId xmlns:p14="http://schemas.microsoft.com/office/powerpoint/2010/main" val="305490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BA2E-2504-01AA-8B06-91BCA28396A3}"/>
              </a:ext>
            </a:extLst>
          </p:cNvPr>
          <p:cNvSpPr>
            <a:spLocks noGrp="1"/>
          </p:cNvSpPr>
          <p:nvPr>
            <p:ph type="title"/>
          </p:nvPr>
        </p:nvSpPr>
        <p:spPr/>
        <p:txBody>
          <a:bodyPr/>
          <a:lstStyle/>
          <a:p>
            <a:r>
              <a:rPr lang="en-US" dirty="0"/>
              <a:t>Know them by their Fruit</a:t>
            </a:r>
          </a:p>
        </p:txBody>
      </p:sp>
      <p:sp>
        <p:nvSpPr>
          <p:cNvPr id="3" name="Content Placeholder 2">
            <a:extLst>
              <a:ext uri="{FF2B5EF4-FFF2-40B4-BE49-F238E27FC236}">
                <a16:creationId xmlns:a16="http://schemas.microsoft.com/office/drawing/2014/main" id="{7AA6EDA2-3C50-FC0E-2E23-CE5002B07857}"/>
              </a:ext>
            </a:extLst>
          </p:cNvPr>
          <p:cNvSpPr>
            <a:spLocks noGrp="1"/>
          </p:cNvSpPr>
          <p:nvPr>
            <p:ph idx="1"/>
          </p:nvPr>
        </p:nvSpPr>
        <p:spPr>
          <a:xfrm>
            <a:off x="680321" y="2336872"/>
            <a:ext cx="11020066" cy="4299901"/>
          </a:xfrm>
        </p:spPr>
        <p:txBody>
          <a:bodyPr>
            <a:normAutofit lnSpcReduction="10000"/>
          </a:bodyPr>
          <a:lstStyle/>
          <a:p>
            <a:r>
              <a:rPr lang="en-US" sz="3200" dirty="0"/>
              <a:t>Beware of false prophets, which come to you in sheep’s clothing, but inwardly they are ravening wolves. Ye shall know them by their fruits. Do men gather grapes of thorns, or figs of thistles? Even so every good tree bringeth forth good fruit; but a corrupt tree bringeth forth evil fruit. A good tree cannot bring forth evil fruit, neither can a corrupt tree bring forth good fruit. Every tree that bringeth not forth good fruit is hewn down, and cast into the fire. Wherefore by their fruits ye shall know them (Matt 7:15–20).</a:t>
            </a:r>
          </a:p>
        </p:txBody>
      </p:sp>
    </p:spTree>
    <p:extLst>
      <p:ext uri="{BB962C8B-B14F-4D97-AF65-F5344CB8AC3E}">
        <p14:creationId xmlns:p14="http://schemas.microsoft.com/office/powerpoint/2010/main" val="337503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61A7-E178-5A15-F8D9-5ABEDE698527}"/>
              </a:ext>
            </a:extLst>
          </p:cNvPr>
          <p:cNvSpPr>
            <a:spLocks noGrp="1"/>
          </p:cNvSpPr>
          <p:nvPr>
            <p:ph type="title"/>
          </p:nvPr>
        </p:nvSpPr>
        <p:spPr/>
        <p:txBody>
          <a:bodyPr/>
          <a:lstStyle/>
          <a:p>
            <a:r>
              <a:rPr lang="en-US" dirty="0"/>
              <a:t>Doing the Will of the Father</a:t>
            </a:r>
          </a:p>
        </p:txBody>
      </p:sp>
      <p:sp>
        <p:nvSpPr>
          <p:cNvPr id="3" name="Content Placeholder 2">
            <a:extLst>
              <a:ext uri="{FF2B5EF4-FFF2-40B4-BE49-F238E27FC236}">
                <a16:creationId xmlns:a16="http://schemas.microsoft.com/office/drawing/2014/main" id="{CBA73F2D-E07C-0C95-2851-0F93FEE072E8}"/>
              </a:ext>
            </a:extLst>
          </p:cNvPr>
          <p:cNvSpPr>
            <a:spLocks noGrp="1"/>
          </p:cNvSpPr>
          <p:nvPr>
            <p:ph idx="1"/>
          </p:nvPr>
        </p:nvSpPr>
        <p:spPr>
          <a:xfrm>
            <a:off x="680321" y="2336873"/>
            <a:ext cx="11079060" cy="4083592"/>
          </a:xfrm>
        </p:spPr>
        <p:txBody>
          <a:bodyPr>
            <a:normAutofit/>
          </a:bodyPr>
          <a:lstStyle/>
          <a:p>
            <a:r>
              <a:rPr lang="en-US" sz="3200" dirty="0"/>
              <a:t>Not every one that saith unto me, Lord, Lord, shall enter into the kingdom of heaven; but he that doeth the will of my Father which is in heaven. Many will say to me in that day, Lord, Lord, have we not prophesied in thy name? and in thy name have cast out devils? and in thy name done many wonderful works? And then will I profess unto them, I never knew you: depart from me, ye that work iniquity (Matt 7:21–23).</a:t>
            </a:r>
          </a:p>
        </p:txBody>
      </p:sp>
    </p:spTree>
    <p:extLst>
      <p:ext uri="{BB962C8B-B14F-4D97-AF65-F5344CB8AC3E}">
        <p14:creationId xmlns:p14="http://schemas.microsoft.com/office/powerpoint/2010/main" val="52091743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3995</TotalTime>
  <Words>674</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Trebuchet MS</vt:lpstr>
      <vt:lpstr>Berlin</vt:lpstr>
      <vt:lpstr>Knowledge that Leads to Action</vt:lpstr>
      <vt:lpstr>Goal</vt:lpstr>
      <vt:lpstr>Reasons</vt:lpstr>
      <vt:lpstr>The Men Invested in What They Knew Were Greater Treasures</vt:lpstr>
      <vt:lpstr>One Discovered, One Searched, Both Valued</vt:lpstr>
      <vt:lpstr>The Only Investments that Will Last are Heavenly Investments</vt:lpstr>
      <vt:lpstr>The Temporary VS the Permanent</vt:lpstr>
      <vt:lpstr>Know them by their Fruit</vt:lpstr>
      <vt:lpstr>Doing the Will of the Father</vt:lpstr>
      <vt:lpstr>The Heavenly Investments Will be Much Greater Than What is Sacrificed on Earth</vt:lpstr>
      <vt:lpstr>Sacrifices that Lead to Rewards</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3</cp:revision>
  <dcterms:created xsi:type="dcterms:W3CDTF">2026-05-27T18:48:26Z</dcterms:created>
  <dcterms:modified xsi:type="dcterms:W3CDTF">2026-06-06T20:00:59Z</dcterms:modified>
</cp:coreProperties>
</file>