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5" r:id="rId6"/>
    <p:sldId id="266" r:id="rId7"/>
    <p:sldId id="267" r:id="rId8"/>
    <p:sldId id="263" r:id="rId9"/>
    <p:sldId id="264" r:id="rId10"/>
    <p:sldId id="260" r:id="rId11"/>
    <p:sldId id="269" r:id="rId12"/>
    <p:sldId id="270" r:id="rId13"/>
    <p:sldId id="271" r:id="rId14"/>
    <p:sldId id="272" r:id="rId15"/>
    <p:sldId id="273" r:id="rId16"/>
    <p:sldId id="261" r:id="rId17"/>
    <p:sldId id="274" r:id="rId18"/>
    <p:sldId id="275" r:id="rId19"/>
    <p:sldId id="276" r:id="rId20"/>
    <p:sldId id="277" r:id="rId21"/>
    <p:sldId id="27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30ED45-C89A-4456-A85B-2C2E79E11AE9}"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B7BE6363-CC5E-4700-968B-7AA0A824E425}">
      <dgm:prSet/>
      <dgm:spPr>
        <a:solidFill>
          <a:schemeClr val="bg1">
            <a:lumMod val="85000"/>
            <a:lumOff val="15000"/>
          </a:schemeClr>
        </a:solidFill>
        <a:effectLst>
          <a:outerShdw blurRad="50800" dist="38100" dir="10800000" algn="r" rotWithShape="0">
            <a:prstClr val="black">
              <a:alpha val="40000"/>
            </a:prstClr>
          </a:outerShdw>
        </a:effectLst>
        <a:scene3d>
          <a:camera prst="orthographicFront"/>
          <a:lightRig rig="threePt" dir="t"/>
        </a:scene3d>
        <a:sp3d>
          <a:bevelT/>
        </a:sp3d>
      </dgm:spPr>
      <dgm:t>
        <a:bodyPr/>
        <a:lstStyle/>
        <a:p>
          <a:r>
            <a:rPr lang="en-US"/>
            <a:t>Every Christian should have a trust in God like Jonathan did</a:t>
          </a:r>
        </a:p>
      </dgm:t>
    </dgm:pt>
    <dgm:pt modelId="{57420F06-16E1-467A-AF75-8B117E9C8DB1}" type="parTrans" cxnId="{81DF44A6-B65D-48A6-A07C-BA1C18CD39F2}">
      <dgm:prSet/>
      <dgm:spPr/>
      <dgm:t>
        <a:bodyPr/>
        <a:lstStyle/>
        <a:p>
          <a:endParaRPr lang="en-US"/>
        </a:p>
      </dgm:t>
    </dgm:pt>
    <dgm:pt modelId="{588B17F5-763F-45B5-A700-F00016ACCE9E}" type="sibTrans" cxnId="{81DF44A6-B65D-48A6-A07C-BA1C18CD39F2}">
      <dgm:prSet/>
      <dgm:spPr/>
      <dgm:t>
        <a:bodyPr/>
        <a:lstStyle/>
        <a:p>
          <a:endParaRPr lang="en-US"/>
        </a:p>
      </dgm:t>
    </dgm:pt>
    <dgm:pt modelId="{0E7415E6-155F-4910-84ED-38539090BB3A}">
      <dgm:prSet/>
      <dgm:spPr>
        <a:solidFill>
          <a:schemeClr val="bg1">
            <a:lumMod val="85000"/>
            <a:lumOff val="15000"/>
          </a:schemeClr>
        </a:solidFill>
        <a:effectLst>
          <a:outerShdw blurRad="50800" dist="38100" dir="10800000" algn="r" rotWithShape="0">
            <a:prstClr val="black">
              <a:alpha val="40000"/>
            </a:prstClr>
          </a:outerShdw>
        </a:effectLst>
        <a:scene3d>
          <a:camera prst="orthographicFront"/>
          <a:lightRig rig="threePt" dir="t"/>
        </a:scene3d>
        <a:sp3d>
          <a:bevelT/>
        </a:sp3d>
      </dgm:spPr>
      <dgm:t>
        <a:bodyPr/>
        <a:lstStyle/>
        <a:p>
          <a:r>
            <a:rPr lang="en-US"/>
            <a:t>For these three reasons</a:t>
          </a:r>
        </a:p>
      </dgm:t>
    </dgm:pt>
    <dgm:pt modelId="{CD7DE144-59B5-4FCD-A351-ACE2B5AF7354}" type="parTrans" cxnId="{9081103C-F865-49CB-BCDC-FFFA24CC853E}">
      <dgm:prSet/>
      <dgm:spPr/>
      <dgm:t>
        <a:bodyPr/>
        <a:lstStyle/>
        <a:p>
          <a:endParaRPr lang="en-US"/>
        </a:p>
      </dgm:t>
    </dgm:pt>
    <dgm:pt modelId="{5F7FD4CA-0EA6-4354-A1F7-FAE07890CBD5}" type="sibTrans" cxnId="{9081103C-F865-49CB-BCDC-FFFA24CC853E}">
      <dgm:prSet/>
      <dgm:spPr/>
      <dgm:t>
        <a:bodyPr/>
        <a:lstStyle/>
        <a:p>
          <a:endParaRPr lang="en-US"/>
        </a:p>
      </dgm:t>
    </dgm:pt>
    <dgm:pt modelId="{96B82BF7-65C0-4584-A58D-DD98C42CC483}" type="pres">
      <dgm:prSet presAssocID="{CB30ED45-C89A-4456-A85B-2C2E79E11AE9}" presName="linear" presStyleCnt="0">
        <dgm:presLayoutVars>
          <dgm:animLvl val="lvl"/>
          <dgm:resizeHandles val="exact"/>
        </dgm:presLayoutVars>
      </dgm:prSet>
      <dgm:spPr/>
    </dgm:pt>
    <dgm:pt modelId="{A968491A-5A41-4D69-BCDD-B4EA7B2D180E}" type="pres">
      <dgm:prSet presAssocID="{B7BE6363-CC5E-4700-968B-7AA0A824E425}" presName="parentText" presStyleLbl="node1" presStyleIdx="0" presStyleCnt="2">
        <dgm:presLayoutVars>
          <dgm:chMax val="0"/>
          <dgm:bulletEnabled val="1"/>
        </dgm:presLayoutVars>
      </dgm:prSet>
      <dgm:spPr/>
    </dgm:pt>
    <dgm:pt modelId="{80D55151-40C8-4890-9ABF-59C66346054D}" type="pres">
      <dgm:prSet presAssocID="{588B17F5-763F-45B5-A700-F00016ACCE9E}" presName="spacer" presStyleCnt="0"/>
      <dgm:spPr/>
    </dgm:pt>
    <dgm:pt modelId="{F113717F-2994-4C6E-9737-39A453AFDB90}" type="pres">
      <dgm:prSet presAssocID="{0E7415E6-155F-4910-84ED-38539090BB3A}" presName="parentText" presStyleLbl="node1" presStyleIdx="1" presStyleCnt="2">
        <dgm:presLayoutVars>
          <dgm:chMax val="0"/>
          <dgm:bulletEnabled val="1"/>
        </dgm:presLayoutVars>
      </dgm:prSet>
      <dgm:spPr/>
    </dgm:pt>
  </dgm:ptLst>
  <dgm:cxnLst>
    <dgm:cxn modelId="{9081103C-F865-49CB-BCDC-FFFA24CC853E}" srcId="{CB30ED45-C89A-4456-A85B-2C2E79E11AE9}" destId="{0E7415E6-155F-4910-84ED-38539090BB3A}" srcOrd="1" destOrd="0" parTransId="{CD7DE144-59B5-4FCD-A351-ACE2B5AF7354}" sibTransId="{5F7FD4CA-0EA6-4354-A1F7-FAE07890CBD5}"/>
    <dgm:cxn modelId="{5BAF7E61-E951-4115-99B1-AFBAD57A8E61}" type="presOf" srcId="{CB30ED45-C89A-4456-A85B-2C2E79E11AE9}" destId="{96B82BF7-65C0-4584-A58D-DD98C42CC483}" srcOrd="0" destOrd="0" presId="urn:microsoft.com/office/officeart/2005/8/layout/vList2"/>
    <dgm:cxn modelId="{8F07198B-AEBE-45B2-BF1F-000283C13394}" type="presOf" srcId="{B7BE6363-CC5E-4700-968B-7AA0A824E425}" destId="{A968491A-5A41-4D69-BCDD-B4EA7B2D180E}" srcOrd="0" destOrd="0" presId="urn:microsoft.com/office/officeart/2005/8/layout/vList2"/>
    <dgm:cxn modelId="{81DF44A6-B65D-48A6-A07C-BA1C18CD39F2}" srcId="{CB30ED45-C89A-4456-A85B-2C2E79E11AE9}" destId="{B7BE6363-CC5E-4700-968B-7AA0A824E425}" srcOrd="0" destOrd="0" parTransId="{57420F06-16E1-467A-AF75-8B117E9C8DB1}" sibTransId="{588B17F5-763F-45B5-A700-F00016ACCE9E}"/>
    <dgm:cxn modelId="{4546AFC6-2043-40C6-9918-D6D499ED1018}" type="presOf" srcId="{0E7415E6-155F-4910-84ED-38539090BB3A}" destId="{F113717F-2994-4C6E-9737-39A453AFDB90}" srcOrd="0" destOrd="0" presId="urn:microsoft.com/office/officeart/2005/8/layout/vList2"/>
    <dgm:cxn modelId="{024C4CEC-EDEC-4250-AD60-2A0D46634AD0}" type="presParOf" srcId="{96B82BF7-65C0-4584-A58D-DD98C42CC483}" destId="{A968491A-5A41-4D69-BCDD-B4EA7B2D180E}" srcOrd="0" destOrd="0" presId="urn:microsoft.com/office/officeart/2005/8/layout/vList2"/>
    <dgm:cxn modelId="{83E909F8-6616-42BF-ABEA-4C228745EE24}" type="presParOf" srcId="{96B82BF7-65C0-4584-A58D-DD98C42CC483}" destId="{80D55151-40C8-4890-9ABF-59C66346054D}" srcOrd="1" destOrd="0" presId="urn:microsoft.com/office/officeart/2005/8/layout/vList2"/>
    <dgm:cxn modelId="{59068811-D48C-4368-9467-1F68DE7A7A41}" type="presParOf" srcId="{96B82BF7-65C0-4584-A58D-DD98C42CC483}" destId="{F113717F-2994-4C6E-9737-39A453AFDB90}"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315375-2C41-4DB6-9F4F-73C55679193F}"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52E06520-7D2D-4F23-B8F7-4E167E1C168C}">
      <dgm:prSet/>
      <dgm:spPr>
        <a:solidFill>
          <a:schemeClr val="bg1">
            <a:lumMod val="85000"/>
            <a:lumOff val="15000"/>
          </a:schemeClr>
        </a:solidFill>
        <a:effectLst>
          <a:outerShdw blurRad="50800" dist="38100" dir="8100000" algn="tr" rotWithShape="0">
            <a:prstClr val="black">
              <a:alpha val="40000"/>
            </a:prstClr>
          </a:outerShdw>
        </a:effectLst>
        <a:scene3d>
          <a:camera prst="orthographicFront"/>
          <a:lightRig rig="threePt" dir="t"/>
        </a:scene3d>
        <a:sp3d>
          <a:bevelT/>
        </a:sp3d>
      </dgm:spPr>
      <dgm:t>
        <a:bodyPr/>
        <a:lstStyle/>
        <a:p>
          <a:r>
            <a:rPr lang="en-US" dirty="0"/>
            <a:t>Jonathan served a fearful army</a:t>
          </a:r>
        </a:p>
      </dgm:t>
    </dgm:pt>
    <dgm:pt modelId="{EC61211B-D264-454C-BBD7-D10C80E23FA8}" type="parTrans" cxnId="{4024E16A-678B-4D0C-B39A-62F2876E074D}">
      <dgm:prSet/>
      <dgm:spPr/>
      <dgm:t>
        <a:bodyPr/>
        <a:lstStyle/>
        <a:p>
          <a:endParaRPr lang="en-US"/>
        </a:p>
      </dgm:t>
    </dgm:pt>
    <dgm:pt modelId="{D73DF2AC-D85C-40F1-A7EE-750D53BE9E18}" type="sibTrans" cxnId="{4024E16A-678B-4D0C-B39A-62F2876E074D}">
      <dgm:prSet/>
      <dgm:spPr/>
      <dgm:t>
        <a:bodyPr/>
        <a:lstStyle/>
        <a:p>
          <a:endParaRPr lang="en-US"/>
        </a:p>
      </dgm:t>
    </dgm:pt>
    <dgm:pt modelId="{70DDAFF3-5BF1-4181-B028-F8FB9840E7C8}">
      <dgm:prSet/>
      <dgm:spPr>
        <a:solidFill>
          <a:schemeClr val="bg1">
            <a:lumMod val="85000"/>
            <a:lumOff val="15000"/>
          </a:schemeClr>
        </a:solidFill>
        <a:effectLst>
          <a:outerShdw blurRad="50800" dist="38100" dir="8100000" algn="tr" rotWithShape="0">
            <a:prstClr val="black">
              <a:alpha val="40000"/>
            </a:prstClr>
          </a:outerShdw>
        </a:effectLst>
        <a:scene3d>
          <a:camera prst="orthographicFront"/>
          <a:lightRig rig="threePt" dir="t"/>
        </a:scene3d>
        <a:sp3d>
          <a:bevelT/>
        </a:sp3d>
      </dgm:spPr>
      <dgm:t>
        <a:bodyPr/>
        <a:lstStyle/>
        <a:p>
          <a:r>
            <a:rPr lang="en-US" dirty="0"/>
            <a:t>Jonathan trusted God, regardless of God’s decision</a:t>
          </a:r>
        </a:p>
      </dgm:t>
    </dgm:pt>
    <dgm:pt modelId="{17D5E024-8998-4BF9-9158-DDF2E3572A17}" type="parTrans" cxnId="{A8C71810-2D3D-4D03-B62A-CD40687BA9D3}">
      <dgm:prSet/>
      <dgm:spPr/>
      <dgm:t>
        <a:bodyPr/>
        <a:lstStyle/>
        <a:p>
          <a:endParaRPr lang="en-US"/>
        </a:p>
      </dgm:t>
    </dgm:pt>
    <dgm:pt modelId="{C7579A72-4469-4B15-A4BF-F0619769B2CC}" type="sibTrans" cxnId="{A8C71810-2D3D-4D03-B62A-CD40687BA9D3}">
      <dgm:prSet/>
      <dgm:spPr/>
      <dgm:t>
        <a:bodyPr/>
        <a:lstStyle/>
        <a:p>
          <a:endParaRPr lang="en-US"/>
        </a:p>
      </dgm:t>
    </dgm:pt>
    <dgm:pt modelId="{CBF07015-3413-478A-B84F-C3043D392821}">
      <dgm:prSet/>
      <dgm:spPr>
        <a:solidFill>
          <a:schemeClr val="bg1">
            <a:lumMod val="85000"/>
            <a:lumOff val="15000"/>
          </a:schemeClr>
        </a:solidFill>
        <a:effectLst>
          <a:outerShdw blurRad="50800" dist="38100" dir="8100000" algn="tr" rotWithShape="0">
            <a:prstClr val="black">
              <a:alpha val="40000"/>
            </a:prstClr>
          </a:outerShdw>
        </a:effectLst>
        <a:scene3d>
          <a:camera prst="orthographicFront"/>
          <a:lightRig rig="threePt" dir="t"/>
        </a:scene3d>
        <a:sp3d>
          <a:bevelT/>
        </a:sp3d>
      </dgm:spPr>
      <dgm:t>
        <a:bodyPr/>
        <a:lstStyle/>
        <a:p>
          <a:r>
            <a:rPr lang="en-US" dirty="0"/>
            <a:t>Jonathan inspired a rally cry throughout fearful Israel</a:t>
          </a:r>
        </a:p>
      </dgm:t>
    </dgm:pt>
    <dgm:pt modelId="{F11AD889-F5DA-422E-85E1-E1AE7EEA02A0}" type="parTrans" cxnId="{48E0477A-BF63-40C3-846D-14DD5B178EE8}">
      <dgm:prSet/>
      <dgm:spPr/>
      <dgm:t>
        <a:bodyPr/>
        <a:lstStyle/>
        <a:p>
          <a:endParaRPr lang="en-US"/>
        </a:p>
      </dgm:t>
    </dgm:pt>
    <dgm:pt modelId="{9D6F7C62-E06E-47D3-A902-07FE8B13421D}" type="sibTrans" cxnId="{48E0477A-BF63-40C3-846D-14DD5B178EE8}">
      <dgm:prSet/>
      <dgm:spPr/>
      <dgm:t>
        <a:bodyPr/>
        <a:lstStyle/>
        <a:p>
          <a:endParaRPr lang="en-US"/>
        </a:p>
      </dgm:t>
    </dgm:pt>
    <dgm:pt modelId="{DDEBB2D4-E044-447E-87AD-06CE45BB9AA2}" type="pres">
      <dgm:prSet presAssocID="{43315375-2C41-4DB6-9F4F-73C55679193F}" presName="linear" presStyleCnt="0">
        <dgm:presLayoutVars>
          <dgm:animLvl val="lvl"/>
          <dgm:resizeHandles val="exact"/>
        </dgm:presLayoutVars>
      </dgm:prSet>
      <dgm:spPr/>
    </dgm:pt>
    <dgm:pt modelId="{3329EED5-058F-4EC0-872F-39637DDD327A}" type="pres">
      <dgm:prSet presAssocID="{52E06520-7D2D-4F23-B8F7-4E167E1C168C}" presName="parentText" presStyleLbl="node1" presStyleIdx="0" presStyleCnt="3">
        <dgm:presLayoutVars>
          <dgm:chMax val="0"/>
          <dgm:bulletEnabled val="1"/>
        </dgm:presLayoutVars>
      </dgm:prSet>
      <dgm:spPr/>
    </dgm:pt>
    <dgm:pt modelId="{F3E43823-096D-432D-A159-EBEA2478EFBC}" type="pres">
      <dgm:prSet presAssocID="{D73DF2AC-D85C-40F1-A7EE-750D53BE9E18}" presName="spacer" presStyleCnt="0"/>
      <dgm:spPr/>
    </dgm:pt>
    <dgm:pt modelId="{E292AE47-C9F7-411E-91E9-1706CE4272FB}" type="pres">
      <dgm:prSet presAssocID="{70DDAFF3-5BF1-4181-B028-F8FB9840E7C8}" presName="parentText" presStyleLbl="node1" presStyleIdx="1" presStyleCnt="3">
        <dgm:presLayoutVars>
          <dgm:chMax val="0"/>
          <dgm:bulletEnabled val="1"/>
        </dgm:presLayoutVars>
      </dgm:prSet>
      <dgm:spPr/>
    </dgm:pt>
    <dgm:pt modelId="{F9E2CE8F-AE7A-4CC8-B801-25C3178BC5A3}" type="pres">
      <dgm:prSet presAssocID="{C7579A72-4469-4B15-A4BF-F0619769B2CC}" presName="spacer" presStyleCnt="0"/>
      <dgm:spPr/>
    </dgm:pt>
    <dgm:pt modelId="{937F81F0-A9BE-4E43-AEAD-9CEEEC0BA3D0}" type="pres">
      <dgm:prSet presAssocID="{CBF07015-3413-478A-B84F-C3043D392821}" presName="parentText" presStyleLbl="node1" presStyleIdx="2" presStyleCnt="3">
        <dgm:presLayoutVars>
          <dgm:chMax val="0"/>
          <dgm:bulletEnabled val="1"/>
        </dgm:presLayoutVars>
      </dgm:prSet>
      <dgm:spPr/>
    </dgm:pt>
  </dgm:ptLst>
  <dgm:cxnLst>
    <dgm:cxn modelId="{A8C71810-2D3D-4D03-B62A-CD40687BA9D3}" srcId="{43315375-2C41-4DB6-9F4F-73C55679193F}" destId="{70DDAFF3-5BF1-4181-B028-F8FB9840E7C8}" srcOrd="1" destOrd="0" parTransId="{17D5E024-8998-4BF9-9158-DDF2E3572A17}" sibTransId="{C7579A72-4469-4B15-A4BF-F0619769B2CC}"/>
    <dgm:cxn modelId="{4024E16A-678B-4D0C-B39A-62F2876E074D}" srcId="{43315375-2C41-4DB6-9F4F-73C55679193F}" destId="{52E06520-7D2D-4F23-B8F7-4E167E1C168C}" srcOrd="0" destOrd="0" parTransId="{EC61211B-D264-454C-BBD7-D10C80E23FA8}" sibTransId="{D73DF2AC-D85C-40F1-A7EE-750D53BE9E18}"/>
    <dgm:cxn modelId="{48E0477A-BF63-40C3-846D-14DD5B178EE8}" srcId="{43315375-2C41-4DB6-9F4F-73C55679193F}" destId="{CBF07015-3413-478A-B84F-C3043D392821}" srcOrd="2" destOrd="0" parTransId="{F11AD889-F5DA-422E-85E1-E1AE7EEA02A0}" sibTransId="{9D6F7C62-E06E-47D3-A902-07FE8B13421D}"/>
    <dgm:cxn modelId="{169F427E-18DA-4F76-B431-AE641966616E}" type="presOf" srcId="{43315375-2C41-4DB6-9F4F-73C55679193F}" destId="{DDEBB2D4-E044-447E-87AD-06CE45BB9AA2}" srcOrd="0" destOrd="0" presId="urn:microsoft.com/office/officeart/2005/8/layout/vList2"/>
    <dgm:cxn modelId="{8923068C-BC47-451E-99BB-490D889445B1}" type="presOf" srcId="{52E06520-7D2D-4F23-B8F7-4E167E1C168C}" destId="{3329EED5-058F-4EC0-872F-39637DDD327A}" srcOrd="0" destOrd="0" presId="urn:microsoft.com/office/officeart/2005/8/layout/vList2"/>
    <dgm:cxn modelId="{258721B3-552C-4210-B441-B33CC93C661E}" type="presOf" srcId="{70DDAFF3-5BF1-4181-B028-F8FB9840E7C8}" destId="{E292AE47-C9F7-411E-91E9-1706CE4272FB}" srcOrd="0" destOrd="0" presId="urn:microsoft.com/office/officeart/2005/8/layout/vList2"/>
    <dgm:cxn modelId="{EB6AAAED-676F-4756-8147-5D7709394040}" type="presOf" srcId="{CBF07015-3413-478A-B84F-C3043D392821}" destId="{937F81F0-A9BE-4E43-AEAD-9CEEEC0BA3D0}" srcOrd="0" destOrd="0" presId="urn:microsoft.com/office/officeart/2005/8/layout/vList2"/>
    <dgm:cxn modelId="{8E89AED0-5424-4E72-8522-513BAC42E55A}" type="presParOf" srcId="{DDEBB2D4-E044-447E-87AD-06CE45BB9AA2}" destId="{3329EED5-058F-4EC0-872F-39637DDD327A}" srcOrd="0" destOrd="0" presId="urn:microsoft.com/office/officeart/2005/8/layout/vList2"/>
    <dgm:cxn modelId="{D8FD94D2-5A33-45EA-AA60-3A10390E7D0F}" type="presParOf" srcId="{DDEBB2D4-E044-447E-87AD-06CE45BB9AA2}" destId="{F3E43823-096D-432D-A159-EBEA2478EFBC}" srcOrd="1" destOrd="0" presId="urn:microsoft.com/office/officeart/2005/8/layout/vList2"/>
    <dgm:cxn modelId="{9148F737-CC51-4288-8A48-B2701EFF359D}" type="presParOf" srcId="{DDEBB2D4-E044-447E-87AD-06CE45BB9AA2}" destId="{E292AE47-C9F7-411E-91E9-1706CE4272FB}" srcOrd="2" destOrd="0" presId="urn:microsoft.com/office/officeart/2005/8/layout/vList2"/>
    <dgm:cxn modelId="{5C330737-B903-4E1F-B65D-02E91F4EB7B5}" type="presParOf" srcId="{DDEBB2D4-E044-447E-87AD-06CE45BB9AA2}" destId="{F9E2CE8F-AE7A-4CC8-B801-25C3178BC5A3}" srcOrd="3" destOrd="0" presId="urn:microsoft.com/office/officeart/2005/8/layout/vList2"/>
    <dgm:cxn modelId="{EC9F77D8-9327-4509-85C8-6C703F0A5A70}" type="presParOf" srcId="{DDEBB2D4-E044-447E-87AD-06CE45BB9AA2}" destId="{937F81F0-A9BE-4E43-AEAD-9CEEEC0BA3D0}"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30ED45-C89A-4456-A85B-2C2E79E11AE9}"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B7BE6363-CC5E-4700-968B-7AA0A824E425}">
      <dgm:prSet/>
      <dgm:spPr>
        <a:solidFill>
          <a:schemeClr val="bg1">
            <a:lumMod val="85000"/>
            <a:lumOff val="15000"/>
          </a:schemeClr>
        </a:solidFill>
        <a:effectLst>
          <a:outerShdw blurRad="50800" dist="38100" dir="10800000" algn="r" rotWithShape="0">
            <a:prstClr val="black">
              <a:alpha val="40000"/>
            </a:prstClr>
          </a:outerShdw>
        </a:effectLst>
        <a:scene3d>
          <a:camera prst="orthographicFront"/>
          <a:lightRig rig="threePt" dir="t"/>
        </a:scene3d>
        <a:sp3d>
          <a:bevelT/>
        </a:sp3d>
      </dgm:spPr>
      <dgm:t>
        <a:bodyPr/>
        <a:lstStyle/>
        <a:p>
          <a:r>
            <a:rPr lang="en-US"/>
            <a:t>Every Christian should have a trust in God like Jonathan did</a:t>
          </a:r>
        </a:p>
      </dgm:t>
    </dgm:pt>
    <dgm:pt modelId="{57420F06-16E1-467A-AF75-8B117E9C8DB1}" type="parTrans" cxnId="{81DF44A6-B65D-48A6-A07C-BA1C18CD39F2}">
      <dgm:prSet/>
      <dgm:spPr/>
      <dgm:t>
        <a:bodyPr/>
        <a:lstStyle/>
        <a:p>
          <a:endParaRPr lang="en-US"/>
        </a:p>
      </dgm:t>
    </dgm:pt>
    <dgm:pt modelId="{588B17F5-763F-45B5-A700-F00016ACCE9E}" type="sibTrans" cxnId="{81DF44A6-B65D-48A6-A07C-BA1C18CD39F2}">
      <dgm:prSet/>
      <dgm:spPr/>
      <dgm:t>
        <a:bodyPr/>
        <a:lstStyle/>
        <a:p>
          <a:endParaRPr lang="en-US"/>
        </a:p>
      </dgm:t>
    </dgm:pt>
    <dgm:pt modelId="{0E7415E6-155F-4910-84ED-38539090BB3A}">
      <dgm:prSet/>
      <dgm:spPr>
        <a:solidFill>
          <a:schemeClr val="bg1">
            <a:lumMod val="85000"/>
            <a:lumOff val="15000"/>
          </a:schemeClr>
        </a:solidFill>
        <a:effectLst>
          <a:outerShdw blurRad="50800" dist="38100" dir="10800000" algn="r" rotWithShape="0">
            <a:prstClr val="black">
              <a:alpha val="40000"/>
            </a:prstClr>
          </a:outerShdw>
        </a:effectLst>
        <a:scene3d>
          <a:camera prst="orthographicFront"/>
          <a:lightRig rig="threePt" dir="t"/>
        </a:scene3d>
        <a:sp3d>
          <a:bevelT/>
        </a:sp3d>
      </dgm:spPr>
      <dgm:t>
        <a:bodyPr/>
        <a:lstStyle/>
        <a:p>
          <a:r>
            <a:rPr lang="en-US"/>
            <a:t>For these three reasons</a:t>
          </a:r>
        </a:p>
      </dgm:t>
    </dgm:pt>
    <dgm:pt modelId="{CD7DE144-59B5-4FCD-A351-ACE2B5AF7354}" type="parTrans" cxnId="{9081103C-F865-49CB-BCDC-FFFA24CC853E}">
      <dgm:prSet/>
      <dgm:spPr/>
      <dgm:t>
        <a:bodyPr/>
        <a:lstStyle/>
        <a:p>
          <a:endParaRPr lang="en-US"/>
        </a:p>
      </dgm:t>
    </dgm:pt>
    <dgm:pt modelId="{5F7FD4CA-0EA6-4354-A1F7-FAE07890CBD5}" type="sibTrans" cxnId="{9081103C-F865-49CB-BCDC-FFFA24CC853E}">
      <dgm:prSet/>
      <dgm:spPr/>
      <dgm:t>
        <a:bodyPr/>
        <a:lstStyle/>
        <a:p>
          <a:endParaRPr lang="en-US"/>
        </a:p>
      </dgm:t>
    </dgm:pt>
    <dgm:pt modelId="{96B82BF7-65C0-4584-A58D-DD98C42CC483}" type="pres">
      <dgm:prSet presAssocID="{CB30ED45-C89A-4456-A85B-2C2E79E11AE9}" presName="linear" presStyleCnt="0">
        <dgm:presLayoutVars>
          <dgm:animLvl val="lvl"/>
          <dgm:resizeHandles val="exact"/>
        </dgm:presLayoutVars>
      </dgm:prSet>
      <dgm:spPr/>
    </dgm:pt>
    <dgm:pt modelId="{A968491A-5A41-4D69-BCDD-B4EA7B2D180E}" type="pres">
      <dgm:prSet presAssocID="{B7BE6363-CC5E-4700-968B-7AA0A824E425}" presName="parentText" presStyleLbl="node1" presStyleIdx="0" presStyleCnt="2">
        <dgm:presLayoutVars>
          <dgm:chMax val="0"/>
          <dgm:bulletEnabled val="1"/>
        </dgm:presLayoutVars>
      </dgm:prSet>
      <dgm:spPr/>
    </dgm:pt>
    <dgm:pt modelId="{80D55151-40C8-4890-9ABF-59C66346054D}" type="pres">
      <dgm:prSet presAssocID="{588B17F5-763F-45B5-A700-F00016ACCE9E}" presName="spacer" presStyleCnt="0"/>
      <dgm:spPr/>
    </dgm:pt>
    <dgm:pt modelId="{F113717F-2994-4C6E-9737-39A453AFDB90}" type="pres">
      <dgm:prSet presAssocID="{0E7415E6-155F-4910-84ED-38539090BB3A}" presName="parentText" presStyleLbl="node1" presStyleIdx="1" presStyleCnt="2">
        <dgm:presLayoutVars>
          <dgm:chMax val="0"/>
          <dgm:bulletEnabled val="1"/>
        </dgm:presLayoutVars>
      </dgm:prSet>
      <dgm:spPr/>
    </dgm:pt>
  </dgm:ptLst>
  <dgm:cxnLst>
    <dgm:cxn modelId="{9081103C-F865-49CB-BCDC-FFFA24CC853E}" srcId="{CB30ED45-C89A-4456-A85B-2C2E79E11AE9}" destId="{0E7415E6-155F-4910-84ED-38539090BB3A}" srcOrd="1" destOrd="0" parTransId="{CD7DE144-59B5-4FCD-A351-ACE2B5AF7354}" sibTransId="{5F7FD4CA-0EA6-4354-A1F7-FAE07890CBD5}"/>
    <dgm:cxn modelId="{5BAF7E61-E951-4115-99B1-AFBAD57A8E61}" type="presOf" srcId="{CB30ED45-C89A-4456-A85B-2C2E79E11AE9}" destId="{96B82BF7-65C0-4584-A58D-DD98C42CC483}" srcOrd="0" destOrd="0" presId="urn:microsoft.com/office/officeart/2005/8/layout/vList2"/>
    <dgm:cxn modelId="{8F07198B-AEBE-45B2-BF1F-000283C13394}" type="presOf" srcId="{B7BE6363-CC5E-4700-968B-7AA0A824E425}" destId="{A968491A-5A41-4D69-BCDD-B4EA7B2D180E}" srcOrd="0" destOrd="0" presId="urn:microsoft.com/office/officeart/2005/8/layout/vList2"/>
    <dgm:cxn modelId="{81DF44A6-B65D-48A6-A07C-BA1C18CD39F2}" srcId="{CB30ED45-C89A-4456-A85B-2C2E79E11AE9}" destId="{B7BE6363-CC5E-4700-968B-7AA0A824E425}" srcOrd="0" destOrd="0" parTransId="{57420F06-16E1-467A-AF75-8B117E9C8DB1}" sibTransId="{588B17F5-763F-45B5-A700-F00016ACCE9E}"/>
    <dgm:cxn modelId="{4546AFC6-2043-40C6-9918-D6D499ED1018}" type="presOf" srcId="{0E7415E6-155F-4910-84ED-38539090BB3A}" destId="{F113717F-2994-4C6E-9737-39A453AFDB90}" srcOrd="0" destOrd="0" presId="urn:microsoft.com/office/officeart/2005/8/layout/vList2"/>
    <dgm:cxn modelId="{024C4CEC-EDEC-4250-AD60-2A0D46634AD0}" type="presParOf" srcId="{96B82BF7-65C0-4584-A58D-DD98C42CC483}" destId="{A968491A-5A41-4D69-BCDD-B4EA7B2D180E}" srcOrd="0" destOrd="0" presId="urn:microsoft.com/office/officeart/2005/8/layout/vList2"/>
    <dgm:cxn modelId="{83E909F8-6616-42BF-ABEA-4C228745EE24}" type="presParOf" srcId="{96B82BF7-65C0-4584-A58D-DD98C42CC483}" destId="{80D55151-40C8-4890-9ABF-59C66346054D}" srcOrd="1" destOrd="0" presId="urn:microsoft.com/office/officeart/2005/8/layout/vList2"/>
    <dgm:cxn modelId="{59068811-D48C-4368-9467-1F68DE7A7A41}" type="presParOf" srcId="{96B82BF7-65C0-4584-A58D-DD98C42CC483}" destId="{F113717F-2994-4C6E-9737-39A453AFDB90}"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315375-2C41-4DB6-9F4F-73C55679193F}"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52E06520-7D2D-4F23-B8F7-4E167E1C168C}">
      <dgm:prSet/>
      <dgm:spPr>
        <a:solidFill>
          <a:schemeClr val="bg1">
            <a:lumMod val="85000"/>
            <a:lumOff val="15000"/>
          </a:schemeClr>
        </a:solidFill>
        <a:effectLst>
          <a:outerShdw blurRad="50800" dist="38100" dir="8100000" algn="tr" rotWithShape="0">
            <a:prstClr val="black">
              <a:alpha val="40000"/>
            </a:prstClr>
          </a:outerShdw>
        </a:effectLst>
        <a:scene3d>
          <a:camera prst="orthographicFront"/>
          <a:lightRig rig="threePt" dir="t"/>
        </a:scene3d>
        <a:sp3d>
          <a:bevelT/>
        </a:sp3d>
      </dgm:spPr>
      <dgm:t>
        <a:bodyPr/>
        <a:lstStyle/>
        <a:p>
          <a:r>
            <a:rPr lang="en-US" dirty="0"/>
            <a:t>Jonathan served a fearful army</a:t>
          </a:r>
        </a:p>
      </dgm:t>
    </dgm:pt>
    <dgm:pt modelId="{EC61211B-D264-454C-BBD7-D10C80E23FA8}" type="parTrans" cxnId="{4024E16A-678B-4D0C-B39A-62F2876E074D}">
      <dgm:prSet/>
      <dgm:spPr/>
      <dgm:t>
        <a:bodyPr/>
        <a:lstStyle/>
        <a:p>
          <a:endParaRPr lang="en-US"/>
        </a:p>
      </dgm:t>
    </dgm:pt>
    <dgm:pt modelId="{D73DF2AC-D85C-40F1-A7EE-750D53BE9E18}" type="sibTrans" cxnId="{4024E16A-678B-4D0C-B39A-62F2876E074D}">
      <dgm:prSet/>
      <dgm:spPr/>
      <dgm:t>
        <a:bodyPr/>
        <a:lstStyle/>
        <a:p>
          <a:endParaRPr lang="en-US"/>
        </a:p>
      </dgm:t>
    </dgm:pt>
    <dgm:pt modelId="{70DDAFF3-5BF1-4181-B028-F8FB9840E7C8}">
      <dgm:prSet/>
      <dgm:spPr>
        <a:solidFill>
          <a:schemeClr val="bg1">
            <a:lumMod val="85000"/>
            <a:lumOff val="15000"/>
          </a:schemeClr>
        </a:solidFill>
        <a:effectLst>
          <a:outerShdw blurRad="50800" dist="38100" dir="8100000" algn="tr" rotWithShape="0">
            <a:prstClr val="black">
              <a:alpha val="40000"/>
            </a:prstClr>
          </a:outerShdw>
        </a:effectLst>
        <a:scene3d>
          <a:camera prst="orthographicFront"/>
          <a:lightRig rig="threePt" dir="t"/>
        </a:scene3d>
        <a:sp3d>
          <a:bevelT/>
        </a:sp3d>
      </dgm:spPr>
      <dgm:t>
        <a:bodyPr/>
        <a:lstStyle/>
        <a:p>
          <a:r>
            <a:rPr lang="en-US" dirty="0"/>
            <a:t>Jonathan trusted God, regardless of God’s decision</a:t>
          </a:r>
        </a:p>
      </dgm:t>
    </dgm:pt>
    <dgm:pt modelId="{17D5E024-8998-4BF9-9158-DDF2E3572A17}" type="parTrans" cxnId="{A8C71810-2D3D-4D03-B62A-CD40687BA9D3}">
      <dgm:prSet/>
      <dgm:spPr/>
      <dgm:t>
        <a:bodyPr/>
        <a:lstStyle/>
        <a:p>
          <a:endParaRPr lang="en-US"/>
        </a:p>
      </dgm:t>
    </dgm:pt>
    <dgm:pt modelId="{C7579A72-4469-4B15-A4BF-F0619769B2CC}" type="sibTrans" cxnId="{A8C71810-2D3D-4D03-B62A-CD40687BA9D3}">
      <dgm:prSet/>
      <dgm:spPr/>
      <dgm:t>
        <a:bodyPr/>
        <a:lstStyle/>
        <a:p>
          <a:endParaRPr lang="en-US"/>
        </a:p>
      </dgm:t>
    </dgm:pt>
    <dgm:pt modelId="{CBF07015-3413-478A-B84F-C3043D392821}">
      <dgm:prSet/>
      <dgm:spPr>
        <a:solidFill>
          <a:schemeClr val="bg1">
            <a:lumMod val="85000"/>
            <a:lumOff val="15000"/>
          </a:schemeClr>
        </a:solidFill>
        <a:effectLst>
          <a:outerShdw blurRad="50800" dist="38100" dir="8100000" algn="tr" rotWithShape="0">
            <a:prstClr val="black">
              <a:alpha val="40000"/>
            </a:prstClr>
          </a:outerShdw>
        </a:effectLst>
        <a:scene3d>
          <a:camera prst="orthographicFront"/>
          <a:lightRig rig="threePt" dir="t"/>
        </a:scene3d>
        <a:sp3d>
          <a:bevelT/>
        </a:sp3d>
      </dgm:spPr>
      <dgm:t>
        <a:bodyPr/>
        <a:lstStyle/>
        <a:p>
          <a:r>
            <a:rPr lang="en-US" dirty="0"/>
            <a:t>Jonathan inspired a rally cry throughout fearful Israel</a:t>
          </a:r>
        </a:p>
      </dgm:t>
    </dgm:pt>
    <dgm:pt modelId="{F11AD889-F5DA-422E-85E1-E1AE7EEA02A0}" type="parTrans" cxnId="{48E0477A-BF63-40C3-846D-14DD5B178EE8}">
      <dgm:prSet/>
      <dgm:spPr/>
      <dgm:t>
        <a:bodyPr/>
        <a:lstStyle/>
        <a:p>
          <a:endParaRPr lang="en-US"/>
        </a:p>
      </dgm:t>
    </dgm:pt>
    <dgm:pt modelId="{9D6F7C62-E06E-47D3-A902-07FE8B13421D}" type="sibTrans" cxnId="{48E0477A-BF63-40C3-846D-14DD5B178EE8}">
      <dgm:prSet/>
      <dgm:spPr/>
      <dgm:t>
        <a:bodyPr/>
        <a:lstStyle/>
        <a:p>
          <a:endParaRPr lang="en-US"/>
        </a:p>
      </dgm:t>
    </dgm:pt>
    <dgm:pt modelId="{DDEBB2D4-E044-447E-87AD-06CE45BB9AA2}" type="pres">
      <dgm:prSet presAssocID="{43315375-2C41-4DB6-9F4F-73C55679193F}" presName="linear" presStyleCnt="0">
        <dgm:presLayoutVars>
          <dgm:animLvl val="lvl"/>
          <dgm:resizeHandles val="exact"/>
        </dgm:presLayoutVars>
      </dgm:prSet>
      <dgm:spPr/>
    </dgm:pt>
    <dgm:pt modelId="{3329EED5-058F-4EC0-872F-39637DDD327A}" type="pres">
      <dgm:prSet presAssocID="{52E06520-7D2D-4F23-B8F7-4E167E1C168C}" presName="parentText" presStyleLbl="node1" presStyleIdx="0" presStyleCnt="3">
        <dgm:presLayoutVars>
          <dgm:chMax val="0"/>
          <dgm:bulletEnabled val="1"/>
        </dgm:presLayoutVars>
      </dgm:prSet>
      <dgm:spPr/>
    </dgm:pt>
    <dgm:pt modelId="{F3E43823-096D-432D-A159-EBEA2478EFBC}" type="pres">
      <dgm:prSet presAssocID="{D73DF2AC-D85C-40F1-A7EE-750D53BE9E18}" presName="spacer" presStyleCnt="0"/>
      <dgm:spPr/>
    </dgm:pt>
    <dgm:pt modelId="{E292AE47-C9F7-411E-91E9-1706CE4272FB}" type="pres">
      <dgm:prSet presAssocID="{70DDAFF3-5BF1-4181-B028-F8FB9840E7C8}" presName="parentText" presStyleLbl="node1" presStyleIdx="1" presStyleCnt="3">
        <dgm:presLayoutVars>
          <dgm:chMax val="0"/>
          <dgm:bulletEnabled val="1"/>
        </dgm:presLayoutVars>
      </dgm:prSet>
      <dgm:spPr/>
    </dgm:pt>
    <dgm:pt modelId="{F9E2CE8F-AE7A-4CC8-B801-25C3178BC5A3}" type="pres">
      <dgm:prSet presAssocID="{C7579A72-4469-4B15-A4BF-F0619769B2CC}" presName="spacer" presStyleCnt="0"/>
      <dgm:spPr/>
    </dgm:pt>
    <dgm:pt modelId="{937F81F0-A9BE-4E43-AEAD-9CEEEC0BA3D0}" type="pres">
      <dgm:prSet presAssocID="{CBF07015-3413-478A-B84F-C3043D392821}" presName="parentText" presStyleLbl="node1" presStyleIdx="2" presStyleCnt="3">
        <dgm:presLayoutVars>
          <dgm:chMax val="0"/>
          <dgm:bulletEnabled val="1"/>
        </dgm:presLayoutVars>
      </dgm:prSet>
      <dgm:spPr/>
    </dgm:pt>
  </dgm:ptLst>
  <dgm:cxnLst>
    <dgm:cxn modelId="{A8C71810-2D3D-4D03-B62A-CD40687BA9D3}" srcId="{43315375-2C41-4DB6-9F4F-73C55679193F}" destId="{70DDAFF3-5BF1-4181-B028-F8FB9840E7C8}" srcOrd="1" destOrd="0" parTransId="{17D5E024-8998-4BF9-9158-DDF2E3572A17}" sibTransId="{C7579A72-4469-4B15-A4BF-F0619769B2CC}"/>
    <dgm:cxn modelId="{4024E16A-678B-4D0C-B39A-62F2876E074D}" srcId="{43315375-2C41-4DB6-9F4F-73C55679193F}" destId="{52E06520-7D2D-4F23-B8F7-4E167E1C168C}" srcOrd="0" destOrd="0" parTransId="{EC61211B-D264-454C-BBD7-D10C80E23FA8}" sibTransId="{D73DF2AC-D85C-40F1-A7EE-750D53BE9E18}"/>
    <dgm:cxn modelId="{48E0477A-BF63-40C3-846D-14DD5B178EE8}" srcId="{43315375-2C41-4DB6-9F4F-73C55679193F}" destId="{CBF07015-3413-478A-B84F-C3043D392821}" srcOrd="2" destOrd="0" parTransId="{F11AD889-F5DA-422E-85E1-E1AE7EEA02A0}" sibTransId="{9D6F7C62-E06E-47D3-A902-07FE8B13421D}"/>
    <dgm:cxn modelId="{169F427E-18DA-4F76-B431-AE641966616E}" type="presOf" srcId="{43315375-2C41-4DB6-9F4F-73C55679193F}" destId="{DDEBB2D4-E044-447E-87AD-06CE45BB9AA2}" srcOrd="0" destOrd="0" presId="urn:microsoft.com/office/officeart/2005/8/layout/vList2"/>
    <dgm:cxn modelId="{8923068C-BC47-451E-99BB-490D889445B1}" type="presOf" srcId="{52E06520-7D2D-4F23-B8F7-4E167E1C168C}" destId="{3329EED5-058F-4EC0-872F-39637DDD327A}" srcOrd="0" destOrd="0" presId="urn:microsoft.com/office/officeart/2005/8/layout/vList2"/>
    <dgm:cxn modelId="{258721B3-552C-4210-B441-B33CC93C661E}" type="presOf" srcId="{70DDAFF3-5BF1-4181-B028-F8FB9840E7C8}" destId="{E292AE47-C9F7-411E-91E9-1706CE4272FB}" srcOrd="0" destOrd="0" presId="urn:microsoft.com/office/officeart/2005/8/layout/vList2"/>
    <dgm:cxn modelId="{EB6AAAED-676F-4756-8147-5D7709394040}" type="presOf" srcId="{CBF07015-3413-478A-B84F-C3043D392821}" destId="{937F81F0-A9BE-4E43-AEAD-9CEEEC0BA3D0}" srcOrd="0" destOrd="0" presId="urn:microsoft.com/office/officeart/2005/8/layout/vList2"/>
    <dgm:cxn modelId="{8E89AED0-5424-4E72-8522-513BAC42E55A}" type="presParOf" srcId="{DDEBB2D4-E044-447E-87AD-06CE45BB9AA2}" destId="{3329EED5-058F-4EC0-872F-39637DDD327A}" srcOrd="0" destOrd="0" presId="urn:microsoft.com/office/officeart/2005/8/layout/vList2"/>
    <dgm:cxn modelId="{D8FD94D2-5A33-45EA-AA60-3A10390E7D0F}" type="presParOf" srcId="{DDEBB2D4-E044-447E-87AD-06CE45BB9AA2}" destId="{F3E43823-096D-432D-A159-EBEA2478EFBC}" srcOrd="1" destOrd="0" presId="urn:microsoft.com/office/officeart/2005/8/layout/vList2"/>
    <dgm:cxn modelId="{9148F737-CC51-4288-8A48-B2701EFF359D}" type="presParOf" srcId="{DDEBB2D4-E044-447E-87AD-06CE45BB9AA2}" destId="{E292AE47-C9F7-411E-91E9-1706CE4272FB}" srcOrd="2" destOrd="0" presId="urn:microsoft.com/office/officeart/2005/8/layout/vList2"/>
    <dgm:cxn modelId="{5C330737-B903-4E1F-B65D-02E91F4EB7B5}" type="presParOf" srcId="{DDEBB2D4-E044-447E-87AD-06CE45BB9AA2}" destId="{F9E2CE8F-AE7A-4CC8-B801-25C3178BC5A3}" srcOrd="3" destOrd="0" presId="urn:microsoft.com/office/officeart/2005/8/layout/vList2"/>
    <dgm:cxn modelId="{EC9F77D8-9327-4509-85C8-6C703F0A5A70}" type="presParOf" srcId="{DDEBB2D4-E044-447E-87AD-06CE45BB9AA2}" destId="{937F81F0-A9BE-4E43-AEAD-9CEEEC0BA3D0}"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8491A-5A41-4D69-BCDD-B4EA7B2D180E}">
      <dsp:nvSpPr>
        <dsp:cNvPr id="0" name=""/>
        <dsp:cNvSpPr/>
      </dsp:nvSpPr>
      <dsp:spPr>
        <a:xfrm>
          <a:off x="0" y="355187"/>
          <a:ext cx="6261100" cy="2369249"/>
        </a:xfrm>
        <a:prstGeom prst="roundRect">
          <a:avLst/>
        </a:prstGeom>
        <a:solidFill>
          <a:schemeClr val="bg1">
            <a:lumMod val="85000"/>
            <a:lumOff val="15000"/>
          </a:schemeClr>
        </a:solidFill>
        <a:ln>
          <a:noFill/>
        </a:ln>
        <a:effectLst>
          <a:outerShdw blurRad="50800" dist="38100" dir="10800000" algn="r" rotWithShape="0">
            <a:prstClr val="black">
              <a:alpha val="40000"/>
            </a:prstClr>
          </a:outerShdw>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t>Every Christian should have a trust in God like Jonathan did</a:t>
          </a:r>
        </a:p>
      </dsp:txBody>
      <dsp:txXfrm>
        <a:off x="115657" y="470844"/>
        <a:ext cx="6029786" cy="2137935"/>
      </dsp:txXfrm>
    </dsp:sp>
    <dsp:sp modelId="{F113717F-2994-4C6E-9737-39A453AFDB90}">
      <dsp:nvSpPr>
        <dsp:cNvPr id="0" name=""/>
        <dsp:cNvSpPr/>
      </dsp:nvSpPr>
      <dsp:spPr>
        <a:xfrm>
          <a:off x="0" y="2854037"/>
          <a:ext cx="6261100" cy="2369249"/>
        </a:xfrm>
        <a:prstGeom prst="roundRect">
          <a:avLst/>
        </a:prstGeom>
        <a:solidFill>
          <a:schemeClr val="bg1">
            <a:lumMod val="85000"/>
            <a:lumOff val="15000"/>
          </a:schemeClr>
        </a:solidFill>
        <a:ln>
          <a:noFill/>
        </a:ln>
        <a:effectLst>
          <a:outerShdw blurRad="50800" dist="38100" dir="10800000" algn="r" rotWithShape="0">
            <a:prstClr val="black">
              <a:alpha val="40000"/>
            </a:prstClr>
          </a:outerShdw>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t>For these three reasons</a:t>
          </a:r>
        </a:p>
      </dsp:txBody>
      <dsp:txXfrm>
        <a:off x="115657" y="2969694"/>
        <a:ext cx="6029786" cy="2137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29EED5-058F-4EC0-872F-39637DDD327A}">
      <dsp:nvSpPr>
        <dsp:cNvPr id="0" name=""/>
        <dsp:cNvSpPr/>
      </dsp:nvSpPr>
      <dsp:spPr>
        <a:xfrm>
          <a:off x="0" y="600617"/>
          <a:ext cx="6261100" cy="1389960"/>
        </a:xfrm>
        <a:prstGeom prst="roundRect">
          <a:avLst/>
        </a:prstGeom>
        <a:solidFill>
          <a:schemeClr val="bg1">
            <a:lumMod val="85000"/>
            <a:lumOff val="15000"/>
          </a:schemeClr>
        </a:solidFill>
        <a:ln>
          <a:noFill/>
        </a:ln>
        <a:effectLst>
          <a:outerShdw blurRad="50800" dist="38100" dir="8100000" algn="tr" rotWithShape="0">
            <a:prstClr val="black">
              <a:alpha val="40000"/>
            </a:prstClr>
          </a:outerShdw>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Jonathan served a fearful army</a:t>
          </a:r>
        </a:p>
      </dsp:txBody>
      <dsp:txXfrm>
        <a:off x="67852" y="668469"/>
        <a:ext cx="6125396" cy="1254256"/>
      </dsp:txXfrm>
    </dsp:sp>
    <dsp:sp modelId="{E292AE47-C9F7-411E-91E9-1706CE4272FB}">
      <dsp:nvSpPr>
        <dsp:cNvPr id="0" name=""/>
        <dsp:cNvSpPr/>
      </dsp:nvSpPr>
      <dsp:spPr>
        <a:xfrm>
          <a:off x="0" y="2094257"/>
          <a:ext cx="6261100" cy="1389960"/>
        </a:xfrm>
        <a:prstGeom prst="roundRect">
          <a:avLst/>
        </a:prstGeom>
        <a:solidFill>
          <a:schemeClr val="bg1">
            <a:lumMod val="85000"/>
            <a:lumOff val="15000"/>
          </a:schemeClr>
        </a:solidFill>
        <a:ln>
          <a:noFill/>
        </a:ln>
        <a:effectLst>
          <a:outerShdw blurRad="50800" dist="38100" dir="8100000" algn="tr" rotWithShape="0">
            <a:prstClr val="black">
              <a:alpha val="40000"/>
            </a:prstClr>
          </a:outerShdw>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Jonathan trusted God, regardless of God’s decision</a:t>
          </a:r>
        </a:p>
      </dsp:txBody>
      <dsp:txXfrm>
        <a:off x="67852" y="2162109"/>
        <a:ext cx="6125396" cy="1254256"/>
      </dsp:txXfrm>
    </dsp:sp>
    <dsp:sp modelId="{937F81F0-A9BE-4E43-AEAD-9CEEEC0BA3D0}">
      <dsp:nvSpPr>
        <dsp:cNvPr id="0" name=""/>
        <dsp:cNvSpPr/>
      </dsp:nvSpPr>
      <dsp:spPr>
        <a:xfrm>
          <a:off x="0" y="3587897"/>
          <a:ext cx="6261100" cy="1389960"/>
        </a:xfrm>
        <a:prstGeom prst="roundRect">
          <a:avLst/>
        </a:prstGeom>
        <a:solidFill>
          <a:schemeClr val="bg1">
            <a:lumMod val="85000"/>
            <a:lumOff val="15000"/>
          </a:schemeClr>
        </a:solidFill>
        <a:ln>
          <a:noFill/>
        </a:ln>
        <a:effectLst>
          <a:outerShdw blurRad="50800" dist="38100" dir="8100000" algn="tr" rotWithShape="0">
            <a:prstClr val="black">
              <a:alpha val="40000"/>
            </a:prstClr>
          </a:outerShdw>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Jonathan inspired a rally cry throughout fearful Israel</a:t>
          </a:r>
        </a:p>
      </dsp:txBody>
      <dsp:txXfrm>
        <a:off x="67852" y="3655749"/>
        <a:ext cx="6125396" cy="12542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8491A-5A41-4D69-BCDD-B4EA7B2D180E}">
      <dsp:nvSpPr>
        <dsp:cNvPr id="0" name=""/>
        <dsp:cNvSpPr/>
      </dsp:nvSpPr>
      <dsp:spPr>
        <a:xfrm>
          <a:off x="0" y="355187"/>
          <a:ext cx="6261100" cy="2369249"/>
        </a:xfrm>
        <a:prstGeom prst="roundRect">
          <a:avLst/>
        </a:prstGeom>
        <a:solidFill>
          <a:schemeClr val="bg1">
            <a:lumMod val="85000"/>
            <a:lumOff val="15000"/>
          </a:schemeClr>
        </a:solidFill>
        <a:ln>
          <a:noFill/>
        </a:ln>
        <a:effectLst>
          <a:outerShdw blurRad="50800" dist="38100" dir="10800000" algn="r" rotWithShape="0">
            <a:prstClr val="black">
              <a:alpha val="40000"/>
            </a:prstClr>
          </a:outerShdw>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t>Every Christian should have a trust in God like Jonathan did</a:t>
          </a:r>
        </a:p>
      </dsp:txBody>
      <dsp:txXfrm>
        <a:off x="115657" y="470844"/>
        <a:ext cx="6029786" cy="2137935"/>
      </dsp:txXfrm>
    </dsp:sp>
    <dsp:sp modelId="{F113717F-2994-4C6E-9737-39A453AFDB90}">
      <dsp:nvSpPr>
        <dsp:cNvPr id="0" name=""/>
        <dsp:cNvSpPr/>
      </dsp:nvSpPr>
      <dsp:spPr>
        <a:xfrm>
          <a:off x="0" y="2854037"/>
          <a:ext cx="6261100" cy="2369249"/>
        </a:xfrm>
        <a:prstGeom prst="roundRect">
          <a:avLst/>
        </a:prstGeom>
        <a:solidFill>
          <a:schemeClr val="bg1">
            <a:lumMod val="85000"/>
            <a:lumOff val="15000"/>
          </a:schemeClr>
        </a:solidFill>
        <a:ln>
          <a:noFill/>
        </a:ln>
        <a:effectLst>
          <a:outerShdw blurRad="50800" dist="38100" dir="10800000" algn="r" rotWithShape="0">
            <a:prstClr val="black">
              <a:alpha val="40000"/>
            </a:prstClr>
          </a:outerShdw>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t>For these three reasons</a:t>
          </a:r>
        </a:p>
      </dsp:txBody>
      <dsp:txXfrm>
        <a:off x="115657" y="2969694"/>
        <a:ext cx="6029786" cy="21379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29EED5-058F-4EC0-872F-39637DDD327A}">
      <dsp:nvSpPr>
        <dsp:cNvPr id="0" name=""/>
        <dsp:cNvSpPr/>
      </dsp:nvSpPr>
      <dsp:spPr>
        <a:xfrm>
          <a:off x="0" y="600617"/>
          <a:ext cx="6261100" cy="1389960"/>
        </a:xfrm>
        <a:prstGeom prst="roundRect">
          <a:avLst/>
        </a:prstGeom>
        <a:solidFill>
          <a:schemeClr val="bg1">
            <a:lumMod val="85000"/>
            <a:lumOff val="15000"/>
          </a:schemeClr>
        </a:solidFill>
        <a:ln>
          <a:noFill/>
        </a:ln>
        <a:effectLst>
          <a:outerShdw blurRad="50800" dist="38100" dir="8100000" algn="tr" rotWithShape="0">
            <a:prstClr val="black">
              <a:alpha val="40000"/>
            </a:prstClr>
          </a:outerShdw>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Jonathan served a fearful army</a:t>
          </a:r>
        </a:p>
      </dsp:txBody>
      <dsp:txXfrm>
        <a:off x="67852" y="668469"/>
        <a:ext cx="6125396" cy="1254256"/>
      </dsp:txXfrm>
    </dsp:sp>
    <dsp:sp modelId="{E292AE47-C9F7-411E-91E9-1706CE4272FB}">
      <dsp:nvSpPr>
        <dsp:cNvPr id="0" name=""/>
        <dsp:cNvSpPr/>
      </dsp:nvSpPr>
      <dsp:spPr>
        <a:xfrm>
          <a:off x="0" y="2094257"/>
          <a:ext cx="6261100" cy="1389960"/>
        </a:xfrm>
        <a:prstGeom prst="roundRect">
          <a:avLst/>
        </a:prstGeom>
        <a:solidFill>
          <a:schemeClr val="bg1">
            <a:lumMod val="85000"/>
            <a:lumOff val="15000"/>
          </a:schemeClr>
        </a:solidFill>
        <a:ln>
          <a:noFill/>
        </a:ln>
        <a:effectLst>
          <a:outerShdw blurRad="50800" dist="38100" dir="8100000" algn="tr" rotWithShape="0">
            <a:prstClr val="black">
              <a:alpha val="40000"/>
            </a:prstClr>
          </a:outerShdw>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Jonathan trusted God, regardless of God’s decision</a:t>
          </a:r>
        </a:p>
      </dsp:txBody>
      <dsp:txXfrm>
        <a:off x="67852" y="2162109"/>
        <a:ext cx="6125396" cy="1254256"/>
      </dsp:txXfrm>
    </dsp:sp>
    <dsp:sp modelId="{937F81F0-A9BE-4E43-AEAD-9CEEEC0BA3D0}">
      <dsp:nvSpPr>
        <dsp:cNvPr id="0" name=""/>
        <dsp:cNvSpPr/>
      </dsp:nvSpPr>
      <dsp:spPr>
        <a:xfrm>
          <a:off x="0" y="3587897"/>
          <a:ext cx="6261100" cy="1389960"/>
        </a:xfrm>
        <a:prstGeom prst="roundRect">
          <a:avLst/>
        </a:prstGeom>
        <a:solidFill>
          <a:schemeClr val="bg1">
            <a:lumMod val="85000"/>
            <a:lumOff val="15000"/>
          </a:schemeClr>
        </a:solidFill>
        <a:ln>
          <a:noFill/>
        </a:ln>
        <a:effectLst>
          <a:outerShdw blurRad="50800" dist="38100" dir="8100000" algn="tr" rotWithShape="0">
            <a:prstClr val="black">
              <a:alpha val="40000"/>
            </a:prstClr>
          </a:outerShdw>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Jonathan inspired a rally cry throughout fearful Israel</a:t>
          </a:r>
        </a:p>
      </dsp:txBody>
      <dsp:txXfrm>
        <a:off x="67852" y="3655749"/>
        <a:ext cx="6125396" cy="125425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66AEB4-E133-4992-9BDD-70523003A0A3}" type="datetimeFigureOut">
              <a:rPr lang="en-US" smtClean="0"/>
              <a:t>7/20/2026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6B07AAA0-D01B-45B2-9836-3F68C6D19616}" type="slidenum">
              <a:rPr lang="en-US" smtClean="0"/>
              <a:t>‹#›</a:t>
            </a:fld>
            <a:endParaRPr lang="en-US"/>
          </a:p>
        </p:txBody>
      </p:sp>
    </p:spTree>
    <p:extLst>
      <p:ext uri="{BB962C8B-B14F-4D97-AF65-F5344CB8AC3E}">
        <p14:creationId xmlns:p14="http://schemas.microsoft.com/office/powerpoint/2010/main" val="1950702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66AEB4-E133-4992-9BDD-70523003A0A3}" type="datetimeFigureOut">
              <a:rPr lang="en-US" smtClean="0"/>
              <a:t>7/20/2026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6B07AAA0-D01B-45B2-9836-3F68C6D19616}" type="slidenum">
              <a:rPr lang="en-US" smtClean="0"/>
              <a:t>‹#›</a:t>
            </a:fld>
            <a:endParaRPr lang="en-US"/>
          </a:p>
        </p:txBody>
      </p:sp>
    </p:spTree>
    <p:extLst>
      <p:ext uri="{BB962C8B-B14F-4D97-AF65-F5344CB8AC3E}">
        <p14:creationId xmlns:p14="http://schemas.microsoft.com/office/powerpoint/2010/main" val="3725540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66AEB4-E133-4992-9BDD-70523003A0A3}" type="datetimeFigureOut">
              <a:rPr lang="en-US" smtClean="0"/>
              <a:t>7/20/2026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6B07AAA0-D01B-45B2-9836-3F68C6D19616}" type="slidenum">
              <a:rPr lang="en-US" smtClean="0"/>
              <a:t>‹#›</a:t>
            </a:fld>
            <a:endParaRPr lang="en-US"/>
          </a:p>
        </p:txBody>
      </p:sp>
    </p:spTree>
    <p:extLst>
      <p:ext uri="{BB962C8B-B14F-4D97-AF65-F5344CB8AC3E}">
        <p14:creationId xmlns:p14="http://schemas.microsoft.com/office/powerpoint/2010/main" val="3776493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66AEB4-E133-4992-9BDD-70523003A0A3}" type="datetimeFigureOut">
              <a:rPr lang="en-US" smtClean="0"/>
              <a:t>7/20/2026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B07AAA0-D01B-45B2-9836-3F68C6D19616}"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406900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66AEB4-E133-4992-9BDD-70523003A0A3}" type="datetimeFigureOut">
              <a:rPr lang="en-US" smtClean="0"/>
              <a:t>7/20/2026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B07AAA0-D01B-45B2-9836-3F68C6D19616}" type="slidenum">
              <a:rPr lang="en-US" smtClean="0"/>
              <a:t>‹#›</a:t>
            </a:fld>
            <a:endParaRPr lang="en-US"/>
          </a:p>
        </p:txBody>
      </p:sp>
    </p:spTree>
    <p:extLst>
      <p:ext uri="{BB962C8B-B14F-4D97-AF65-F5344CB8AC3E}">
        <p14:creationId xmlns:p14="http://schemas.microsoft.com/office/powerpoint/2010/main" val="1049272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066AEB4-E133-4992-9BDD-70523003A0A3}" type="datetimeFigureOut">
              <a:rPr lang="en-US" smtClean="0"/>
              <a:t>7/20/2026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07AAA0-D01B-45B2-9836-3F68C6D19616}" type="slidenum">
              <a:rPr lang="en-US" smtClean="0"/>
              <a:t>‹#›</a:t>
            </a:fld>
            <a:endParaRPr lang="en-US"/>
          </a:p>
        </p:txBody>
      </p:sp>
    </p:spTree>
    <p:extLst>
      <p:ext uri="{BB962C8B-B14F-4D97-AF65-F5344CB8AC3E}">
        <p14:creationId xmlns:p14="http://schemas.microsoft.com/office/powerpoint/2010/main" val="2447944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066AEB4-E133-4992-9BDD-70523003A0A3}" type="datetimeFigureOut">
              <a:rPr lang="en-US" smtClean="0"/>
              <a:t>7/20/2026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07AAA0-D01B-45B2-9836-3F68C6D19616}" type="slidenum">
              <a:rPr lang="en-US" smtClean="0"/>
              <a:t>‹#›</a:t>
            </a:fld>
            <a:endParaRPr lang="en-US"/>
          </a:p>
        </p:txBody>
      </p:sp>
    </p:spTree>
    <p:extLst>
      <p:ext uri="{BB962C8B-B14F-4D97-AF65-F5344CB8AC3E}">
        <p14:creationId xmlns:p14="http://schemas.microsoft.com/office/powerpoint/2010/main" val="1711793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66AEB4-E133-4992-9BDD-70523003A0A3}" type="datetimeFigureOut">
              <a:rPr lang="en-US" smtClean="0"/>
              <a:t>7/20/2026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7AAA0-D01B-45B2-9836-3F68C6D19616}" type="slidenum">
              <a:rPr lang="en-US" smtClean="0"/>
              <a:t>‹#›</a:t>
            </a:fld>
            <a:endParaRPr lang="en-US"/>
          </a:p>
        </p:txBody>
      </p:sp>
    </p:spTree>
    <p:extLst>
      <p:ext uri="{BB962C8B-B14F-4D97-AF65-F5344CB8AC3E}">
        <p14:creationId xmlns:p14="http://schemas.microsoft.com/office/powerpoint/2010/main" val="387225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066AEB4-E133-4992-9BDD-70523003A0A3}" type="datetimeFigureOut">
              <a:rPr lang="en-US" smtClean="0"/>
              <a:t>7/20/2026</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B07AAA0-D01B-45B2-9836-3F68C6D19616}" type="slidenum">
              <a:rPr lang="en-US" smtClean="0"/>
              <a:t>‹#›</a:t>
            </a:fld>
            <a:endParaRPr lang="en-US"/>
          </a:p>
        </p:txBody>
      </p:sp>
    </p:spTree>
    <p:extLst>
      <p:ext uri="{BB962C8B-B14F-4D97-AF65-F5344CB8AC3E}">
        <p14:creationId xmlns:p14="http://schemas.microsoft.com/office/powerpoint/2010/main" val="241817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66AEB4-E133-4992-9BDD-70523003A0A3}" type="datetimeFigureOut">
              <a:rPr lang="en-US" smtClean="0"/>
              <a:t>7/20/2026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7AAA0-D01B-45B2-9836-3F68C6D19616}" type="slidenum">
              <a:rPr lang="en-US" smtClean="0"/>
              <a:t>‹#›</a:t>
            </a:fld>
            <a:endParaRPr lang="en-US"/>
          </a:p>
        </p:txBody>
      </p:sp>
    </p:spTree>
    <p:extLst>
      <p:ext uri="{BB962C8B-B14F-4D97-AF65-F5344CB8AC3E}">
        <p14:creationId xmlns:p14="http://schemas.microsoft.com/office/powerpoint/2010/main" val="3132770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66AEB4-E133-4992-9BDD-70523003A0A3}" type="datetimeFigureOut">
              <a:rPr lang="en-US" smtClean="0"/>
              <a:t>7/20/2026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6B07AAA0-D01B-45B2-9836-3F68C6D19616}" type="slidenum">
              <a:rPr lang="en-US" smtClean="0"/>
              <a:t>‹#›</a:t>
            </a:fld>
            <a:endParaRPr lang="en-US"/>
          </a:p>
        </p:txBody>
      </p:sp>
    </p:spTree>
    <p:extLst>
      <p:ext uri="{BB962C8B-B14F-4D97-AF65-F5344CB8AC3E}">
        <p14:creationId xmlns:p14="http://schemas.microsoft.com/office/powerpoint/2010/main" val="190606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66AEB4-E133-4992-9BDD-70523003A0A3}" type="datetimeFigureOut">
              <a:rPr lang="en-US" smtClean="0"/>
              <a:t>7/20/2026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07AAA0-D01B-45B2-9836-3F68C6D19616}" type="slidenum">
              <a:rPr lang="en-US" smtClean="0"/>
              <a:t>‹#›</a:t>
            </a:fld>
            <a:endParaRPr lang="en-US"/>
          </a:p>
        </p:txBody>
      </p:sp>
    </p:spTree>
    <p:extLst>
      <p:ext uri="{BB962C8B-B14F-4D97-AF65-F5344CB8AC3E}">
        <p14:creationId xmlns:p14="http://schemas.microsoft.com/office/powerpoint/2010/main" val="3080459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66AEB4-E133-4992-9BDD-70523003A0A3}" type="datetimeFigureOut">
              <a:rPr lang="en-US" smtClean="0"/>
              <a:t>7/20/2026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07AAA0-D01B-45B2-9836-3F68C6D19616}" type="slidenum">
              <a:rPr lang="en-US" smtClean="0"/>
              <a:t>‹#›</a:t>
            </a:fld>
            <a:endParaRPr lang="en-US"/>
          </a:p>
        </p:txBody>
      </p:sp>
    </p:spTree>
    <p:extLst>
      <p:ext uri="{BB962C8B-B14F-4D97-AF65-F5344CB8AC3E}">
        <p14:creationId xmlns:p14="http://schemas.microsoft.com/office/powerpoint/2010/main" val="2154804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66AEB4-E133-4992-9BDD-70523003A0A3}" type="datetimeFigureOut">
              <a:rPr lang="en-US" smtClean="0"/>
              <a:t>7/20/2026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07AAA0-D01B-45B2-9836-3F68C6D19616}" type="slidenum">
              <a:rPr lang="en-US" smtClean="0"/>
              <a:t>‹#›</a:t>
            </a:fld>
            <a:endParaRPr lang="en-US"/>
          </a:p>
        </p:txBody>
      </p:sp>
    </p:spTree>
    <p:extLst>
      <p:ext uri="{BB962C8B-B14F-4D97-AF65-F5344CB8AC3E}">
        <p14:creationId xmlns:p14="http://schemas.microsoft.com/office/powerpoint/2010/main" val="3945186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B066AEB4-E133-4992-9BDD-70523003A0A3}" type="datetimeFigureOut">
              <a:rPr lang="en-US" smtClean="0"/>
              <a:t>7/20/2026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07AAA0-D01B-45B2-9836-3F68C6D19616}" type="slidenum">
              <a:rPr lang="en-US" smtClean="0"/>
              <a:t>‹#›</a:t>
            </a:fld>
            <a:endParaRPr lang="en-US"/>
          </a:p>
        </p:txBody>
      </p:sp>
    </p:spTree>
    <p:extLst>
      <p:ext uri="{BB962C8B-B14F-4D97-AF65-F5344CB8AC3E}">
        <p14:creationId xmlns:p14="http://schemas.microsoft.com/office/powerpoint/2010/main" val="3240053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66AEB4-E133-4992-9BDD-70523003A0A3}" type="datetimeFigureOut">
              <a:rPr lang="en-US" smtClean="0"/>
              <a:t>7/20/2026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07AAA0-D01B-45B2-9836-3F68C6D19616}" type="slidenum">
              <a:rPr lang="en-US" smtClean="0"/>
              <a:t>‹#›</a:t>
            </a:fld>
            <a:endParaRPr lang="en-US"/>
          </a:p>
        </p:txBody>
      </p:sp>
    </p:spTree>
    <p:extLst>
      <p:ext uri="{BB962C8B-B14F-4D97-AF65-F5344CB8AC3E}">
        <p14:creationId xmlns:p14="http://schemas.microsoft.com/office/powerpoint/2010/main" val="3315925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66AEB4-E133-4992-9BDD-70523003A0A3}" type="datetimeFigureOut">
              <a:rPr lang="en-US" smtClean="0"/>
              <a:t>7/20/2026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07AAA0-D01B-45B2-9836-3F68C6D19616}" type="slidenum">
              <a:rPr lang="en-US" smtClean="0"/>
              <a:t>‹#›</a:t>
            </a:fld>
            <a:endParaRPr lang="en-US"/>
          </a:p>
        </p:txBody>
      </p:sp>
    </p:spTree>
    <p:extLst>
      <p:ext uri="{BB962C8B-B14F-4D97-AF65-F5344CB8AC3E}">
        <p14:creationId xmlns:p14="http://schemas.microsoft.com/office/powerpoint/2010/main" val="1831707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1.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066AEB4-E133-4992-9BDD-70523003A0A3}" type="datetimeFigureOut">
              <a:rPr lang="en-US" smtClean="0"/>
              <a:t>7/20/2026</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B07AAA0-D01B-45B2-9836-3F68C6D19616}" type="slidenum">
              <a:rPr lang="en-US" smtClean="0"/>
              <a:t>‹#›</a:t>
            </a:fld>
            <a:endParaRPr lang="en-US"/>
          </a:p>
        </p:txBody>
      </p:sp>
    </p:spTree>
    <p:extLst>
      <p:ext uri="{BB962C8B-B14F-4D97-AF65-F5344CB8AC3E}">
        <p14:creationId xmlns:p14="http://schemas.microsoft.com/office/powerpoint/2010/main" val="11050315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png" /><Relationship Id="rId1" Type="http://schemas.openxmlformats.org/officeDocument/2006/relationships/slideLayout" Target="../slideLayouts/slideLayout1.xml" /><Relationship Id="rId4" Type="http://schemas.openxmlformats.org/officeDocument/2006/relationships/image" Target="../media/image6.png" /></Relationships>
</file>

<file path=ppt/slides/_rels/slide10.xml.rels><?xml version="1.0" encoding="UTF-8" standalone="yes"?>
<Relationships xmlns="http://schemas.openxmlformats.org/package/2006/relationships"><Relationship Id="rId3" Type="http://schemas.openxmlformats.org/officeDocument/2006/relationships/image" Target="../media/image2.png" /><Relationship Id="rId7" Type="http://schemas.openxmlformats.org/officeDocument/2006/relationships/image" Target="../media/image6.png" /><Relationship Id="rId2" Type="http://schemas.openxmlformats.org/officeDocument/2006/relationships/image" Target="../media/image1.png" /><Relationship Id="rId1" Type="http://schemas.openxmlformats.org/officeDocument/2006/relationships/slideLayout" Target="../slideLayouts/slideLayout2.xml" /><Relationship Id="rId6" Type="http://schemas.openxmlformats.org/officeDocument/2006/relationships/image" Target="../media/image5.png" /><Relationship Id="rId5" Type="http://schemas.openxmlformats.org/officeDocument/2006/relationships/image" Target="../media/image9.png" /><Relationship Id="rId4" Type="http://schemas.openxmlformats.org/officeDocument/2006/relationships/image" Target="../media/image3.png"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2.png" /><Relationship Id="rId7" Type="http://schemas.openxmlformats.org/officeDocument/2006/relationships/image" Target="../media/image6.png" /><Relationship Id="rId2" Type="http://schemas.openxmlformats.org/officeDocument/2006/relationships/image" Target="../media/image1.png" /><Relationship Id="rId1" Type="http://schemas.openxmlformats.org/officeDocument/2006/relationships/slideLayout" Target="../slideLayouts/slideLayout2.xml" /><Relationship Id="rId6" Type="http://schemas.openxmlformats.org/officeDocument/2006/relationships/image" Target="../media/image5.png" /><Relationship Id="rId5" Type="http://schemas.openxmlformats.org/officeDocument/2006/relationships/image" Target="../media/image10.png" /><Relationship Id="rId4" Type="http://schemas.openxmlformats.org/officeDocument/2006/relationships/image" Target="../media/image3.png"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8" Type="http://schemas.microsoft.com/office/2007/relationships/diagramDrawing" Target="../diagrams/drawing1.xml" /><Relationship Id="rId3" Type="http://schemas.openxmlformats.org/officeDocument/2006/relationships/image" Target="../media/image7.png" /><Relationship Id="rId7" Type="http://schemas.openxmlformats.org/officeDocument/2006/relationships/diagramColors" Target="../diagrams/colors1.xml" /><Relationship Id="rId2" Type="http://schemas.openxmlformats.org/officeDocument/2006/relationships/image" Target="../media/image1.png" /><Relationship Id="rId1" Type="http://schemas.openxmlformats.org/officeDocument/2006/relationships/slideLayout" Target="../slideLayouts/slideLayout2.xml" /><Relationship Id="rId6" Type="http://schemas.openxmlformats.org/officeDocument/2006/relationships/diagramQuickStyle" Target="../diagrams/quickStyle1.xml" /><Relationship Id="rId5" Type="http://schemas.openxmlformats.org/officeDocument/2006/relationships/diagramLayout" Target="../diagrams/layout1.xml" /><Relationship Id="rId4" Type="http://schemas.openxmlformats.org/officeDocument/2006/relationships/diagramData" Target="../diagrams/data1.xml" /></Relationships>
</file>

<file path=ppt/slides/_rels/slide20.xml.rels><?xml version="1.0" encoding="UTF-8" standalone="yes"?>
<Relationships xmlns="http://schemas.openxmlformats.org/package/2006/relationships"><Relationship Id="rId8" Type="http://schemas.microsoft.com/office/2007/relationships/diagramDrawing" Target="../diagrams/drawing3.xml" /><Relationship Id="rId3" Type="http://schemas.openxmlformats.org/officeDocument/2006/relationships/image" Target="../media/image7.png" /><Relationship Id="rId7" Type="http://schemas.openxmlformats.org/officeDocument/2006/relationships/diagramColors" Target="../diagrams/colors3.xml" /><Relationship Id="rId2" Type="http://schemas.openxmlformats.org/officeDocument/2006/relationships/image" Target="../media/image1.png" /><Relationship Id="rId1" Type="http://schemas.openxmlformats.org/officeDocument/2006/relationships/slideLayout" Target="../slideLayouts/slideLayout2.xml" /><Relationship Id="rId6" Type="http://schemas.openxmlformats.org/officeDocument/2006/relationships/diagramQuickStyle" Target="../diagrams/quickStyle3.xml" /><Relationship Id="rId5" Type="http://schemas.openxmlformats.org/officeDocument/2006/relationships/diagramLayout" Target="../diagrams/layout3.xml" /><Relationship Id="rId4" Type="http://schemas.openxmlformats.org/officeDocument/2006/relationships/diagramData" Target="../diagrams/data3.xml" /></Relationships>
</file>

<file path=ppt/slides/_rels/slide21.xml.rels><?xml version="1.0" encoding="UTF-8" standalone="yes"?>
<Relationships xmlns="http://schemas.openxmlformats.org/package/2006/relationships"><Relationship Id="rId8" Type="http://schemas.microsoft.com/office/2007/relationships/diagramDrawing" Target="../diagrams/drawing4.xml" /><Relationship Id="rId3" Type="http://schemas.openxmlformats.org/officeDocument/2006/relationships/image" Target="../media/image7.png" /><Relationship Id="rId7" Type="http://schemas.openxmlformats.org/officeDocument/2006/relationships/diagramColors" Target="../diagrams/colors4.xml" /><Relationship Id="rId2" Type="http://schemas.openxmlformats.org/officeDocument/2006/relationships/image" Target="../media/image1.png" /><Relationship Id="rId1" Type="http://schemas.openxmlformats.org/officeDocument/2006/relationships/slideLayout" Target="../slideLayouts/slideLayout2.xml" /><Relationship Id="rId6" Type="http://schemas.openxmlformats.org/officeDocument/2006/relationships/diagramQuickStyle" Target="../diagrams/quickStyle4.xml" /><Relationship Id="rId5" Type="http://schemas.openxmlformats.org/officeDocument/2006/relationships/diagramLayout" Target="../diagrams/layout4.xml" /><Relationship Id="rId4" Type="http://schemas.openxmlformats.org/officeDocument/2006/relationships/diagramData" Target="../diagrams/data4.xml" /></Relationships>
</file>

<file path=ppt/slides/_rels/slide3.xml.rels><?xml version="1.0" encoding="UTF-8" standalone="yes"?>
<Relationships xmlns="http://schemas.openxmlformats.org/package/2006/relationships"><Relationship Id="rId8" Type="http://schemas.microsoft.com/office/2007/relationships/diagramDrawing" Target="../diagrams/drawing2.xml" /><Relationship Id="rId3" Type="http://schemas.openxmlformats.org/officeDocument/2006/relationships/image" Target="../media/image7.png" /><Relationship Id="rId7" Type="http://schemas.openxmlformats.org/officeDocument/2006/relationships/diagramColors" Target="../diagrams/colors2.xml" /><Relationship Id="rId2" Type="http://schemas.openxmlformats.org/officeDocument/2006/relationships/image" Target="../media/image1.png" /><Relationship Id="rId1" Type="http://schemas.openxmlformats.org/officeDocument/2006/relationships/slideLayout" Target="../slideLayouts/slideLayout2.xml" /><Relationship Id="rId6" Type="http://schemas.openxmlformats.org/officeDocument/2006/relationships/diagramQuickStyle" Target="../diagrams/quickStyle2.xml" /><Relationship Id="rId5" Type="http://schemas.openxmlformats.org/officeDocument/2006/relationships/diagramLayout" Target="../diagrams/layout2.xml" /><Relationship Id="rId4" Type="http://schemas.openxmlformats.org/officeDocument/2006/relationships/diagramData" Target="../diagrams/data2.xml" /></Relationships>
</file>

<file path=ppt/slides/_rels/slide4.xml.rels><?xml version="1.0" encoding="UTF-8" standalone="yes"?>
<Relationships xmlns="http://schemas.openxmlformats.org/package/2006/relationships"><Relationship Id="rId3" Type="http://schemas.openxmlformats.org/officeDocument/2006/relationships/image" Target="../media/image2.png" /><Relationship Id="rId7" Type="http://schemas.openxmlformats.org/officeDocument/2006/relationships/image" Target="../media/image6.png" /><Relationship Id="rId2" Type="http://schemas.openxmlformats.org/officeDocument/2006/relationships/image" Target="../media/image1.png" /><Relationship Id="rId1" Type="http://schemas.openxmlformats.org/officeDocument/2006/relationships/slideLayout" Target="../slideLayouts/slideLayout2.xml" /><Relationship Id="rId6" Type="http://schemas.openxmlformats.org/officeDocument/2006/relationships/image" Target="../media/image5.png" /><Relationship Id="rId5" Type="http://schemas.openxmlformats.org/officeDocument/2006/relationships/image" Target="../media/image8.png" /><Relationship Id="rId4" Type="http://schemas.openxmlformats.org/officeDocument/2006/relationships/image" Target="../media/image3.png"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7BC21F0-3262-AB68-9D70-C6D755A8421A}"/>
              </a:ext>
            </a:extLst>
          </p:cNvPr>
          <p:cNvPicPr>
            <a:picLocks noChangeAspect="1"/>
          </p:cNvPicPr>
          <p:nvPr/>
        </p:nvPicPr>
        <p:blipFill>
          <a:blip r:embed="rId2">
            <a:extLst>
              <a:ext uri="{28A0092B-C50C-407E-A947-70E740481C1C}">
                <a14:useLocalDpi xmlns:a14="http://schemas.microsoft.com/office/drawing/2010/main" val="0"/>
              </a:ext>
            </a:extLst>
          </a:blip>
          <a:srcRect t="9091" r="9900" b="1"/>
          <a:stretch>
            <a:fillRect/>
          </a:stretch>
        </p:blipFill>
        <p:spPr>
          <a:xfrm>
            <a:off x="-3176" y="10"/>
            <a:ext cx="12192000" cy="6857991"/>
          </a:xfrm>
          <a:prstGeom prst="rect">
            <a:avLst/>
          </a:prstGeom>
        </p:spPr>
      </p:pic>
      <p:sp>
        <p:nvSpPr>
          <p:cNvPr id="23" name="Rectangle 22">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8E0EBED-75D4-4C32-F301-858A366E3E89}"/>
              </a:ext>
            </a:extLst>
          </p:cNvPr>
          <p:cNvSpPr>
            <a:spLocks noGrp="1"/>
          </p:cNvSpPr>
          <p:nvPr>
            <p:ph type="ctrTitle"/>
          </p:nvPr>
        </p:nvSpPr>
        <p:spPr>
          <a:xfrm>
            <a:off x="680322" y="4402667"/>
            <a:ext cx="8133478" cy="940240"/>
          </a:xfrm>
        </p:spPr>
        <p:txBody>
          <a:bodyPr>
            <a:normAutofit/>
          </a:bodyPr>
          <a:lstStyle/>
          <a:p>
            <a:r>
              <a:rPr lang="en-US" sz="4400" dirty="0"/>
              <a:t>Jonathan: Started a Battle Cry</a:t>
            </a:r>
          </a:p>
        </p:txBody>
      </p:sp>
      <p:sp>
        <p:nvSpPr>
          <p:cNvPr id="3" name="Subtitle 2">
            <a:extLst>
              <a:ext uri="{FF2B5EF4-FFF2-40B4-BE49-F238E27FC236}">
                <a16:creationId xmlns:a16="http://schemas.microsoft.com/office/drawing/2014/main" id="{1A2033CE-FEB8-6C15-E0E7-9B30E8B99ED3}"/>
              </a:ext>
            </a:extLst>
          </p:cNvPr>
          <p:cNvSpPr>
            <a:spLocks noGrp="1"/>
          </p:cNvSpPr>
          <p:nvPr>
            <p:ph type="subTitle" idx="1"/>
          </p:nvPr>
        </p:nvSpPr>
        <p:spPr>
          <a:xfrm>
            <a:off x="680322" y="5342302"/>
            <a:ext cx="8133478" cy="406566"/>
          </a:xfrm>
        </p:spPr>
        <p:txBody>
          <a:bodyPr>
            <a:normAutofit/>
          </a:bodyPr>
          <a:lstStyle/>
          <a:p>
            <a:r>
              <a:rPr lang="en-US" sz="1800"/>
              <a:t>By Joseph Peters</a:t>
            </a:r>
          </a:p>
        </p:txBody>
      </p:sp>
      <p:sp>
        <p:nvSpPr>
          <p:cNvPr id="25" name="Rectangle 24">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7763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FBC13E5D-89AC-25F0-669C-FC097904BFA2}"/>
            </a:ext>
          </a:extLst>
        </p:cNvPr>
        <p:cNvGrpSpPr/>
        <p:nvPr/>
      </p:nvGrpSpPr>
      <p:grpSpPr>
        <a:xfrm>
          <a:off x="0" y="0"/>
          <a:ext cx="0" cy="0"/>
          <a:chOff x="0" y="0"/>
          <a:chExt cx="0" cy="0"/>
        </a:xfrm>
      </p:grpSpPr>
      <p:pic>
        <p:nvPicPr>
          <p:cNvPr id="28" name="Picture 27">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0" name="Picture 29">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32" name="Picture 31">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34" name="Rectangle 33">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6" name="Rectangle 35">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3">
            <a:extLst>
              <a:ext uri="{FF2B5EF4-FFF2-40B4-BE49-F238E27FC236}">
                <a16:creationId xmlns:a16="http://schemas.microsoft.com/office/drawing/2014/main" id="{E83A5C31-799C-6B3F-37D6-CC4D4285A1D7}"/>
              </a:ext>
            </a:extLst>
          </p:cNvPr>
          <p:cNvPicPr>
            <a:picLocks noChangeAspect="1"/>
          </p:cNvPicPr>
          <p:nvPr/>
        </p:nvPicPr>
        <p:blipFill>
          <a:blip r:embed="rId5">
            <a:extLst>
              <a:ext uri="{28A0092B-C50C-407E-A947-70E740481C1C}">
                <a14:useLocalDpi xmlns:a14="http://schemas.microsoft.com/office/drawing/2010/main" val="0"/>
              </a:ext>
            </a:extLst>
          </a:blip>
          <a:srcRect t="9091" r="9900" b="1"/>
          <a:stretch>
            <a:fillRect/>
          </a:stretch>
        </p:blipFill>
        <p:spPr>
          <a:xfrm>
            <a:off x="-3176" y="10"/>
            <a:ext cx="12192000" cy="6857991"/>
          </a:xfrm>
          <a:prstGeom prst="rect">
            <a:avLst/>
          </a:prstGeom>
        </p:spPr>
      </p:pic>
      <p:sp>
        <p:nvSpPr>
          <p:cNvPr id="38" name="Rectangle 37">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8B5E2B4-E7CE-5E94-1520-656B32F27B90}"/>
              </a:ext>
            </a:extLst>
          </p:cNvPr>
          <p:cNvSpPr>
            <a:spLocks noGrp="1"/>
          </p:cNvSpPr>
          <p:nvPr>
            <p:ph type="title"/>
          </p:nvPr>
        </p:nvSpPr>
        <p:spPr>
          <a:xfrm>
            <a:off x="80387" y="4402666"/>
            <a:ext cx="8733413" cy="1425377"/>
          </a:xfrm>
        </p:spPr>
        <p:txBody>
          <a:bodyPr vert="horz" lIns="91440" tIns="45720" rIns="91440" bIns="45720" rtlCol="0" anchor="b">
            <a:normAutofit/>
          </a:bodyPr>
          <a:lstStyle/>
          <a:p>
            <a:pPr lvl="0" algn="r"/>
            <a:r>
              <a:rPr lang="en-US" sz="4400" dirty="0"/>
              <a:t>Jonathan Trusted God, Regardless of God’s Decision</a:t>
            </a:r>
          </a:p>
        </p:txBody>
      </p:sp>
      <p:sp>
        <p:nvSpPr>
          <p:cNvPr id="40" name="Rectangle 39">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2" name="Rectangle 41">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2488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69C58-C60B-7FE6-7796-E1EFC9ADEA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8E6EA1-2EA4-47DA-5F27-D91F51B7C26E}"/>
              </a:ext>
            </a:extLst>
          </p:cNvPr>
          <p:cNvSpPr>
            <a:spLocks noGrp="1"/>
          </p:cNvSpPr>
          <p:nvPr>
            <p:ph type="title"/>
          </p:nvPr>
        </p:nvSpPr>
        <p:spPr/>
        <p:txBody>
          <a:bodyPr/>
          <a:lstStyle/>
          <a:p>
            <a:r>
              <a:rPr lang="en-US" dirty="0"/>
              <a:t>Jonathan’s Bold Action</a:t>
            </a:r>
          </a:p>
        </p:txBody>
      </p:sp>
      <p:sp>
        <p:nvSpPr>
          <p:cNvPr id="3" name="Content Placeholder 2">
            <a:extLst>
              <a:ext uri="{FF2B5EF4-FFF2-40B4-BE49-F238E27FC236}">
                <a16:creationId xmlns:a16="http://schemas.microsoft.com/office/drawing/2014/main" id="{BB777B89-00C0-81CC-2679-B7A4B0840EE3}"/>
              </a:ext>
            </a:extLst>
          </p:cNvPr>
          <p:cNvSpPr>
            <a:spLocks noGrp="1"/>
          </p:cNvSpPr>
          <p:nvPr>
            <p:ph idx="1"/>
          </p:nvPr>
        </p:nvSpPr>
        <p:spPr>
          <a:xfrm>
            <a:off x="226142" y="2143432"/>
            <a:ext cx="11808542" cy="4542503"/>
          </a:xfrm>
        </p:spPr>
        <p:txBody>
          <a:bodyPr>
            <a:normAutofit/>
          </a:bodyPr>
          <a:lstStyle/>
          <a:p>
            <a:r>
              <a:rPr lang="en-US" sz="3200" dirty="0">
                <a:solidFill>
                  <a:srgbClr val="FFFF00"/>
                </a:solidFill>
              </a:rPr>
              <a:t>Now it came to pass upon a day, that Jonathan the son of Saul said unto the young man that bare his </a:t>
            </a:r>
            <a:r>
              <a:rPr lang="en-US" sz="3200" dirty="0" err="1">
                <a:solidFill>
                  <a:srgbClr val="FFFF00"/>
                </a:solidFill>
              </a:rPr>
              <a:t>armour</a:t>
            </a:r>
            <a:r>
              <a:rPr lang="en-US" sz="3200" dirty="0">
                <a:solidFill>
                  <a:srgbClr val="FFFF00"/>
                </a:solidFill>
              </a:rPr>
              <a:t>, Come, and let us go over to the Philistines’ garrison, that is on the other side. But he told not his father </a:t>
            </a:r>
            <a:r>
              <a:rPr lang="en-US" sz="3200" dirty="0"/>
              <a:t>(1 Sam 14:1).</a:t>
            </a:r>
          </a:p>
        </p:txBody>
      </p:sp>
    </p:spTree>
    <p:extLst>
      <p:ext uri="{BB962C8B-B14F-4D97-AF65-F5344CB8AC3E}">
        <p14:creationId xmlns:p14="http://schemas.microsoft.com/office/powerpoint/2010/main" val="3240375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4AAF9-F929-788C-8D45-C3690CD005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927A57-081D-51C9-0278-748E0F7C5A8B}"/>
              </a:ext>
            </a:extLst>
          </p:cNvPr>
          <p:cNvSpPr>
            <a:spLocks noGrp="1"/>
          </p:cNvSpPr>
          <p:nvPr>
            <p:ph type="title"/>
          </p:nvPr>
        </p:nvSpPr>
        <p:spPr/>
        <p:txBody>
          <a:bodyPr/>
          <a:lstStyle/>
          <a:p>
            <a:r>
              <a:rPr lang="en-US" dirty="0"/>
              <a:t>Jonathan’s Trust in the Lord Inspired One Man</a:t>
            </a:r>
          </a:p>
        </p:txBody>
      </p:sp>
      <p:sp>
        <p:nvSpPr>
          <p:cNvPr id="3" name="Content Placeholder 2">
            <a:extLst>
              <a:ext uri="{FF2B5EF4-FFF2-40B4-BE49-F238E27FC236}">
                <a16:creationId xmlns:a16="http://schemas.microsoft.com/office/drawing/2014/main" id="{21851D58-E666-46BF-B323-886317D62987}"/>
              </a:ext>
            </a:extLst>
          </p:cNvPr>
          <p:cNvSpPr>
            <a:spLocks noGrp="1"/>
          </p:cNvSpPr>
          <p:nvPr>
            <p:ph idx="1"/>
          </p:nvPr>
        </p:nvSpPr>
        <p:spPr>
          <a:xfrm>
            <a:off x="226142" y="2143432"/>
            <a:ext cx="11808542" cy="4542503"/>
          </a:xfrm>
        </p:spPr>
        <p:txBody>
          <a:bodyPr>
            <a:normAutofit/>
          </a:bodyPr>
          <a:lstStyle/>
          <a:p>
            <a:r>
              <a:rPr lang="en-US" sz="3200" dirty="0">
                <a:solidFill>
                  <a:srgbClr val="FFFF00"/>
                </a:solidFill>
              </a:rPr>
              <a:t>And Jonathan said to the young man that bare his </a:t>
            </a:r>
            <a:r>
              <a:rPr lang="en-US" sz="3200" dirty="0" err="1">
                <a:solidFill>
                  <a:srgbClr val="FFFF00"/>
                </a:solidFill>
              </a:rPr>
              <a:t>armour</a:t>
            </a:r>
            <a:r>
              <a:rPr lang="en-US" sz="3200" dirty="0">
                <a:solidFill>
                  <a:srgbClr val="FFFF00"/>
                </a:solidFill>
              </a:rPr>
              <a:t>, Come, and let us go over unto the garrison of these uncircumcised: it may be that the LORD will work for us: for there is no restraint to the LORD to save by many or by few. And his armourbearer said unto him, Do all that is in thine heart: turn thee; behold, I am with thee according to thy heart </a:t>
            </a:r>
            <a:r>
              <a:rPr lang="en-US" sz="3200" dirty="0"/>
              <a:t>(1 Sam 14:6–7).</a:t>
            </a:r>
          </a:p>
        </p:txBody>
      </p:sp>
    </p:spTree>
    <p:extLst>
      <p:ext uri="{BB962C8B-B14F-4D97-AF65-F5344CB8AC3E}">
        <p14:creationId xmlns:p14="http://schemas.microsoft.com/office/powerpoint/2010/main" val="2664522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16C94-2237-73C4-4D48-7BECABBCC7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CF387D-17C2-AD9B-58DE-23EC28ACE51D}"/>
              </a:ext>
            </a:extLst>
          </p:cNvPr>
          <p:cNvSpPr>
            <a:spLocks noGrp="1"/>
          </p:cNvSpPr>
          <p:nvPr>
            <p:ph type="title"/>
          </p:nvPr>
        </p:nvSpPr>
        <p:spPr/>
        <p:txBody>
          <a:bodyPr/>
          <a:lstStyle/>
          <a:p>
            <a:r>
              <a:rPr lang="en-US" dirty="0"/>
              <a:t>Jonathan’s Sign from the Lord</a:t>
            </a:r>
          </a:p>
        </p:txBody>
      </p:sp>
      <p:sp>
        <p:nvSpPr>
          <p:cNvPr id="3" name="Content Placeholder 2">
            <a:extLst>
              <a:ext uri="{FF2B5EF4-FFF2-40B4-BE49-F238E27FC236}">
                <a16:creationId xmlns:a16="http://schemas.microsoft.com/office/drawing/2014/main" id="{C9375662-F52A-476A-EF6B-03DD503B9971}"/>
              </a:ext>
            </a:extLst>
          </p:cNvPr>
          <p:cNvSpPr>
            <a:spLocks noGrp="1"/>
          </p:cNvSpPr>
          <p:nvPr>
            <p:ph idx="1"/>
          </p:nvPr>
        </p:nvSpPr>
        <p:spPr>
          <a:xfrm>
            <a:off x="226142" y="2143432"/>
            <a:ext cx="11808542" cy="4542503"/>
          </a:xfrm>
        </p:spPr>
        <p:txBody>
          <a:bodyPr>
            <a:normAutofit/>
          </a:bodyPr>
          <a:lstStyle/>
          <a:p>
            <a:r>
              <a:rPr lang="en-US" sz="3200" dirty="0">
                <a:solidFill>
                  <a:srgbClr val="FFFF00"/>
                </a:solidFill>
              </a:rPr>
              <a:t>Then said Jonathan, Behold, we will pass over unto these men, and we will discover ourselves unto them. If they say thus unto us, Tarry until we come to you; then we will stand still in our place, and will not go up unto them. But if they say thus, Come up unto us; then we will go up: for the LORD hath delivered them into our hand: and this shall be a sign unto us </a:t>
            </a:r>
            <a:r>
              <a:rPr lang="en-US" sz="3200" dirty="0"/>
              <a:t>(1 Sam 14:8–10).</a:t>
            </a:r>
          </a:p>
        </p:txBody>
      </p:sp>
    </p:spTree>
    <p:extLst>
      <p:ext uri="{BB962C8B-B14F-4D97-AF65-F5344CB8AC3E}">
        <p14:creationId xmlns:p14="http://schemas.microsoft.com/office/powerpoint/2010/main" val="3390868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34909-D59E-8440-1961-8E568CE931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9FE70F-A15B-A5D7-259D-C83C3F852EDF}"/>
              </a:ext>
            </a:extLst>
          </p:cNvPr>
          <p:cNvSpPr>
            <a:spLocks noGrp="1"/>
          </p:cNvSpPr>
          <p:nvPr>
            <p:ph type="title"/>
          </p:nvPr>
        </p:nvSpPr>
        <p:spPr/>
        <p:txBody>
          <a:bodyPr/>
          <a:lstStyle/>
          <a:p>
            <a:r>
              <a:rPr lang="en-US" dirty="0"/>
              <a:t>The Sign Confirmed </a:t>
            </a:r>
          </a:p>
        </p:txBody>
      </p:sp>
      <p:sp>
        <p:nvSpPr>
          <p:cNvPr id="3" name="Content Placeholder 2">
            <a:extLst>
              <a:ext uri="{FF2B5EF4-FFF2-40B4-BE49-F238E27FC236}">
                <a16:creationId xmlns:a16="http://schemas.microsoft.com/office/drawing/2014/main" id="{AADB692C-6816-E9C7-611F-6BD3763D4B56}"/>
              </a:ext>
            </a:extLst>
          </p:cNvPr>
          <p:cNvSpPr>
            <a:spLocks noGrp="1"/>
          </p:cNvSpPr>
          <p:nvPr>
            <p:ph idx="1"/>
          </p:nvPr>
        </p:nvSpPr>
        <p:spPr>
          <a:xfrm>
            <a:off x="226142" y="2143432"/>
            <a:ext cx="11808542" cy="4542503"/>
          </a:xfrm>
        </p:spPr>
        <p:txBody>
          <a:bodyPr>
            <a:normAutofit/>
          </a:bodyPr>
          <a:lstStyle/>
          <a:p>
            <a:r>
              <a:rPr lang="en-US" sz="3200" dirty="0">
                <a:solidFill>
                  <a:srgbClr val="FFFF00"/>
                </a:solidFill>
              </a:rPr>
              <a:t>And both of them discovered themselves unto the garrison of the Philistines: and the Philistines said, Behold, the Hebrews come forth out of the holes where they had hid themselves. And the men of the garrison answered Jonathan and his armourbearer, and said, Come up to us, and we will shew you a thing. And Jonathan said unto his armourbearer, Come up after me: for the LORD hath delivered them into the hand of Israel </a:t>
            </a:r>
            <a:r>
              <a:rPr lang="en-US" sz="3200" dirty="0"/>
              <a:t>(1 Sam 14:11–12).</a:t>
            </a:r>
          </a:p>
        </p:txBody>
      </p:sp>
    </p:spTree>
    <p:extLst>
      <p:ext uri="{BB962C8B-B14F-4D97-AF65-F5344CB8AC3E}">
        <p14:creationId xmlns:p14="http://schemas.microsoft.com/office/powerpoint/2010/main" val="1047633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A082A-AF99-859A-EFE3-C03CE88348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AD03A4-5E49-18C3-1220-B32C6C307874}"/>
              </a:ext>
            </a:extLst>
          </p:cNvPr>
          <p:cNvSpPr>
            <a:spLocks noGrp="1"/>
          </p:cNvSpPr>
          <p:nvPr>
            <p:ph type="title"/>
          </p:nvPr>
        </p:nvSpPr>
        <p:spPr>
          <a:xfrm>
            <a:off x="226143" y="753228"/>
            <a:ext cx="10068040" cy="1080938"/>
          </a:xfrm>
        </p:spPr>
        <p:txBody>
          <a:bodyPr/>
          <a:lstStyle/>
          <a:p>
            <a:r>
              <a:rPr lang="en-US" dirty="0"/>
              <a:t>Jonathan’s Boldness Caused Confusion and Fear</a:t>
            </a:r>
          </a:p>
        </p:txBody>
      </p:sp>
      <p:sp>
        <p:nvSpPr>
          <p:cNvPr id="3" name="Content Placeholder 2">
            <a:extLst>
              <a:ext uri="{FF2B5EF4-FFF2-40B4-BE49-F238E27FC236}">
                <a16:creationId xmlns:a16="http://schemas.microsoft.com/office/drawing/2014/main" id="{C0EFEC15-B1DC-7EFC-59E6-BC5DB4F1F02D}"/>
              </a:ext>
            </a:extLst>
          </p:cNvPr>
          <p:cNvSpPr>
            <a:spLocks noGrp="1"/>
          </p:cNvSpPr>
          <p:nvPr>
            <p:ph idx="1"/>
          </p:nvPr>
        </p:nvSpPr>
        <p:spPr>
          <a:xfrm>
            <a:off x="226142" y="2143432"/>
            <a:ext cx="11808542" cy="4542503"/>
          </a:xfrm>
        </p:spPr>
        <p:txBody>
          <a:bodyPr>
            <a:normAutofit/>
          </a:bodyPr>
          <a:lstStyle/>
          <a:p>
            <a:r>
              <a:rPr lang="en-US" sz="3200" dirty="0">
                <a:solidFill>
                  <a:srgbClr val="FFFF00"/>
                </a:solidFill>
              </a:rPr>
              <a:t>And Jonathan climbed up upon his hands and upon his feet, and his armourbearer after him: and they fell before Jonathan; and his armourbearer slew after him. And that first slaughter, which Jonathan and his armourbearer made, was about twenty men, within as it were an half acre of land, which a yoke of oxen might plow. And there was trembling in the host, in the field, and among all the people: the garrison, and the spoilers, they also trembled, and the earth quaked: so it was a very great trembling </a:t>
            </a:r>
            <a:r>
              <a:rPr lang="en-US" sz="3200" dirty="0"/>
              <a:t>(1 Sam 14:13–15).</a:t>
            </a:r>
          </a:p>
        </p:txBody>
      </p:sp>
    </p:spTree>
    <p:extLst>
      <p:ext uri="{BB962C8B-B14F-4D97-AF65-F5344CB8AC3E}">
        <p14:creationId xmlns:p14="http://schemas.microsoft.com/office/powerpoint/2010/main" val="1815450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F665B7B7-6EA3-9709-AACC-8199352F32C3}"/>
            </a:ext>
          </a:extLst>
        </p:cNvPr>
        <p:cNvGrpSpPr/>
        <p:nvPr/>
      </p:nvGrpSpPr>
      <p:grpSpPr>
        <a:xfrm>
          <a:off x="0" y="0"/>
          <a:ext cx="0" cy="0"/>
          <a:chOff x="0" y="0"/>
          <a:chExt cx="0" cy="0"/>
        </a:xfrm>
      </p:grpSpPr>
      <p:pic>
        <p:nvPicPr>
          <p:cNvPr id="28" name="Picture 27">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0" name="Picture 29">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32" name="Picture 31">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34" name="Rectangle 33">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6" name="Rectangle 35">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3">
            <a:extLst>
              <a:ext uri="{FF2B5EF4-FFF2-40B4-BE49-F238E27FC236}">
                <a16:creationId xmlns:a16="http://schemas.microsoft.com/office/drawing/2014/main" id="{7CE8F6F2-929F-A909-352B-88EEA118AA1B}"/>
              </a:ext>
            </a:extLst>
          </p:cNvPr>
          <p:cNvPicPr>
            <a:picLocks noChangeAspect="1"/>
          </p:cNvPicPr>
          <p:nvPr/>
        </p:nvPicPr>
        <p:blipFill>
          <a:blip r:embed="rId5">
            <a:extLst>
              <a:ext uri="{28A0092B-C50C-407E-A947-70E740481C1C}">
                <a14:useLocalDpi xmlns:a14="http://schemas.microsoft.com/office/drawing/2010/main" val="0"/>
              </a:ext>
            </a:extLst>
          </a:blip>
          <a:srcRect t="9091" r="9900" b="1"/>
          <a:stretch>
            <a:fillRect/>
          </a:stretch>
        </p:blipFill>
        <p:spPr>
          <a:xfrm>
            <a:off x="-3176" y="10"/>
            <a:ext cx="12192000" cy="6857991"/>
          </a:xfrm>
          <a:prstGeom prst="rect">
            <a:avLst/>
          </a:prstGeom>
        </p:spPr>
      </p:pic>
      <p:sp>
        <p:nvSpPr>
          <p:cNvPr id="38" name="Rectangle 37">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30E1C20-D063-23CD-39FB-831282A5F634}"/>
              </a:ext>
            </a:extLst>
          </p:cNvPr>
          <p:cNvSpPr>
            <a:spLocks noGrp="1"/>
          </p:cNvSpPr>
          <p:nvPr>
            <p:ph type="title"/>
          </p:nvPr>
        </p:nvSpPr>
        <p:spPr>
          <a:xfrm>
            <a:off x="120580" y="4402667"/>
            <a:ext cx="8693220" cy="1385184"/>
          </a:xfrm>
        </p:spPr>
        <p:txBody>
          <a:bodyPr vert="horz" lIns="91440" tIns="45720" rIns="91440" bIns="45720" rtlCol="0" anchor="b">
            <a:normAutofit/>
          </a:bodyPr>
          <a:lstStyle/>
          <a:p>
            <a:pPr lvl="0" algn="r"/>
            <a:r>
              <a:rPr lang="en-US" sz="4000" dirty="0"/>
              <a:t>Jonathan Inspired a Rally Cry Throughout Fearful Israel</a:t>
            </a:r>
          </a:p>
        </p:txBody>
      </p:sp>
      <p:sp>
        <p:nvSpPr>
          <p:cNvPr id="40" name="Rectangle 39">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2" name="Rectangle 41">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7003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A5AAD-3B84-4ECE-DEA7-D9123F4393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F23142-9ED5-5733-2B3F-1560E420915A}"/>
              </a:ext>
            </a:extLst>
          </p:cNvPr>
          <p:cNvSpPr>
            <a:spLocks noGrp="1"/>
          </p:cNvSpPr>
          <p:nvPr>
            <p:ph type="title"/>
          </p:nvPr>
        </p:nvSpPr>
        <p:spPr>
          <a:xfrm>
            <a:off x="226143" y="753228"/>
            <a:ext cx="10068040" cy="1080938"/>
          </a:xfrm>
        </p:spPr>
        <p:txBody>
          <a:bodyPr/>
          <a:lstStyle/>
          <a:p>
            <a:r>
              <a:rPr lang="en-US" dirty="0"/>
              <a:t>Israel Discovers that Jonathan is Responsible</a:t>
            </a:r>
          </a:p>
        </p:txBody>
      </p:sp>
      <p:sp>
        <p:nvSpPr>
          <p:cNvPr id="3" name="Content Placeholder 2">
            <a:extLst>
              <a:ext uri="{FF2B5EF4-FFF2-40B4-BE49-F238E27FC236}">
                <a16:creationId xmlns:a16="http://schemas.microsoft.com/office/drawing/2014/main" id="{87812CF2-61A1-9C34-0A0F-68B9DCB8E15E}"/>
              </a:ext>
            </a:extLst>
          </p:cNvPr>
          <p:cNvSpPr>
            <a:spLocks noGrp="1"/>
          </p:cNvSpPr>
          <p:nvPr>
            <p:ph idx="1"/>
          </p:nvPr>
        </p:nvSpPr>
        <p:spPr>
          <a:xfrm>
            <a:off x="226142" y="2143432"/>
            <a:ext cx="11808542" cy="4542503"/>
          </a:xfrm>
        </p:spPr>
        <p:txBody>
          <a:bodyPr>
            <a:normAutofit/>
          </a:bodyPr>
          <a:lstStyle/>
          <a:p>
            <a:r>
              <a:rPr lang="en-US" sz="3200" dirty="0">
                <a:solidFill>
                  <a:srgbClr val="FFFF00"/>
                </a:solidFill>
              </a:rPr>
              <a:t>And the watchmen of Saul in Gibeah of Benjamin looked; and, behold, the multitude melted away, and they went on beating down one another. Then said Saul unto the people that were with him, Number now, and see who is gone from us. And when they had numbered, behold, Jonathan and his armourbearer were not there </a:t>
            </a:r>
            <a:r>
              <a:rPr lang="en-US" sz="3200" dirty="0"/>
              <a:t>(1 Sam 14:16–17).</a:t>
            </a:r>
          </a:p>
        </p:txBody>
      </p:sp>
    </p:spTree>
    <p:extLst>
      <p:ext uri="{BB962C8B-B14F-4D97-AF65-F5344CB8AC3E}">
        <p14:creationId xmlns:p14="http://schemas.microsoft.com/office/powerpoint/2010/main" val="367510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75CFB-1954-A733-7D3B-9281133078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A72636-33D1-D049-E065-2315F10ED2CD}"/>
              </a:ext>
            </a:extLst>
          </p:cNvPr>
          <p:cNvSpPr>
            <a:spLocks noGrp="1"/>
          </p:cNvSpPr>
          <p:nvPr>
            <p:ph type="title"/>
          </p:nvPr>
        </p:nvSpPr>
        <p:spPr>
          <a:xfrm>
            <a:off x="226143" y="753228"/>
            <a:ext cx="10068040" cy="1080938"/>
          </a:xfrm>
        </p:spPr>
        <p:txBody>
          <a:bodyPr/>
          <a:lstStyle/>
          <a:p>
            <a:r>
              <a:rPr lang="en-US" dirty="0"/>
              <a:t>Jonathan’s Faith Started a Battle Cry</a:t>
            </a:r>
          </a:p>
        </p:txBody>
      </p:sp>
      <p:sp>
        <p:nvSpPr>
          <p:cNvPr id="3" name="Content Placeholder 2">
            <a:extLst>
              <a:ext uri="{FF2B5EF4-FFF2-40B4-BE49-F238E27FC236}">
                <a16:creationId xmlns:a16="http://schemas.microsoft.com/office/drawing/2014/main" id="{CCFF07C0-77BC-F184-4B2C-3E619BE6F499}"/>
              </a:ext>
            </a:extLst>
          </p:cNvPr>
          <p:cNvSpPr>
            <a:spLocks noGrp="1"/>
          </p:cNvSpPr>
          <p:nvPr>
            <p:ph idx="1"/>
          </p:nvPr>
        </p:nvSpPr>
        <p:spPr>
          <a:xfrm>
            <a:off x="226142" y="2143432"/>
            <a:ext cx="11808542" cy="4542503"/>
          </a:xfrm>
        </p:spPr>
        <p:txBody>
          <a:bodyPr>
            <a:normAutofit/>
          </a:bodyPr>
          <a:lstStyle/>
          <a:p>
            <a:r>
              <a:rPr lang="en-US" sz="3200" dirty="0">
                <a:solidFill>
                  <a:srgbClr val="FFFF00"/>
                </a:solidFill>
              </a:rPr>
              <a:t>And Saul and all the people that were with him assembled themselves, and they came to the battle: and, behold, every man’s sword was against his fellow, and there was a very great discomfiture. Moreover the Hebrews that were with the Philistines before that time, which went up with them into the camp from the country round about, even they also turned to be with the Israelites that were with Saul and Jonathan </a:t>
            </a:r>
            <a:r>
              <a:rPr lang="en-US" sz="3200" dirty="0"/>
              <a:t>(1 Sam 14:20–21).</a:t>
            </a:r>
          </a:p>
        </p:txBody>
      </p:sp>
    </p:spTree>
    <p:extLst>
      <p:ext uri="{BB962C8B-B14F-4D97-AF65-F5344CB8AC3E}">
        <p14:creationId xmlns:p14="http://schemas.microsoft.com/office/powerpoint/2010/main" val="3948467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57323-3E35-2959-936D-6D4498FD53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DCCD1D-CE3E-902B-3143-6BD57370FFC0}"/>
              </a:ext>
            </a:extLst>
          </p:cNvPr>
          <p:cNvSpPr>
            <a:spLocks noGrp="1"/>
          </p:cNvSpPr>
          <p:nvPr>
            <p:ph type="title"/>
          </p:nvPr>
        </p:nvSpPr>
        <p:spPr>
          <a:xfrm>
            <a:off x="226143" y="753228"/>
            <a:ext cx="10068040" cy="1080938"/>
          </a:xfrm>
        </p:spPr>
        <p:txBody>
          <a:bodyPr/>
          <a:lstStyle/>
          <a:p>
            <a:r>
              <a:rPr lang="en-US" dirty="0"/>
              <a:t>Those Hiding Were Inspired to Join the Fight</a:t>
            </a:r>
          </a:p>
        </p:txBody>
      </p:sp>
      <p:sp>
        <p:nvSpPr>
          <p:cNvPr id="3" name="Content Placeholder 2">
            <a:extLst>
              <a:ext uri="{FF2B5EF4-FFF2-40B4-BE49-F238E27FC236}">
                <a16:creationId xmlns:a16="http://schemas.microsoft.com/office/drawing/2014/main" id="{0D5AAB36-294C-0DD2-F31B-D18CD272CF24}"/>
              </a:ext>
            </a:extLst>
          </p:cNvPr>
          <p:cNvSpPr>
            <a:spLocks noGrp="1"/>
          </p:cNvSpPr>
          <p:nvPr>
            <p:ph idx="1"/>
          </p:nvPr>
        </p:nvSpPr>
        <p:spPr>
          <a:xfrm>
            <a:off x="226142" y="2143432"/>
            <a:ext cx="11808542" cy="4542503"/>
          </a:xfrm>
        </p:spPr>
        <p:txBody>
          <a:bodyPr>
            <a:normAutofit/>
          </a:bodyPr>
          <a:lstStyle/>
          <a:p>
            <a:r>
              <a:rPr lang="en-US" sz="3200" dirty="0">
                <a:solidFill>
                  <a:srgbClr val="FFFF00"/>
                </a:solidFill>
              </a:rPr>
              <a:t>Likewise all the men of Israel which had hid themselves in mount Ephraim, when they heard that the Philistines fled, even they also followed hard after them in the battle. So the LORD saved Israel that day: and the battle passed over unto Beth-</a:t>
            </a:r>
            <a:r>
              <a:rPr lang="en-US" sz="3200" dirty="0" err="1">
                <a:solidFill>
                  <a:srgbClr val="FFFF00"/>
                </a:solidFill>
              </a:rPr>
              <a:t>aven</a:t>
            </a:r>
            <a:r>
              <a:rPr lang="en-US" sz="3200" dirty="0">
                <a:solidFill>
                  <a:srgbClr val="FFFF00"/>
                </a:solidFill>
              </a:rPr>
              <a:t> </a:t>
            </a:r>
            <a:r>
              <a:rPr lang="en-US" sz="3200" dirty="0"/>
              <a:t>(1 Sam 14:22–23).</a:t>
            </a:r>
          </a:p>
        </p:txBody>
      </p:sp>
    </p:spTree>
    <p:extLst>
      <p:ext uri="{BB962C8B-B14F-4D97-AF65-F5344CB8AC3E}">
        <p14:creationId xmlns:p14="http://schemas.microsoft.com/office/powerpoint/2010/main" val="2429193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4C39ACA-BB8C-BA2C-0167-B725EBC5BCBD}"/>
              </a:ext>
            </a:extLst>
          </p:cNvPr>
          <p:cNvSpPr>
            <a:spLocks noGrp="1"/>
          </p:cNvSpPr>
          <p:nvPr>
            <p:ph type="title"/>
          </p:nvPr>
        </p:nvSpPr>
        <p:spPr>
          <a:xfrm>
            <a:off x="680321" y="2063262"/>
            <a:ext cx="3739279" cy="2661052"/>
          </a:xfrm>
        </p:spPr>
        <p:txBody>
          <a:bodyPr>
            <a:normAutofit/>
          </a:bodyPr>
          <a:lstStyle/>
          <a:p>
            <a:pPr algn="r"/>
            <a:r>
              <a:rPr lang="en-US" sz="4400"/>
              <a:t>Goal</a:t>
            </a:r>
          </a:p>
        </p:txBody>
      </p:sp>
      <p:graphicFrame>
        <p:nvGraphicFramePr>
          <p:cNvPr id="5" name="Content Placeholder 2">
            <a:extLst>
              <a:ext uri="{FF2B5EF4-FFF2-40B4-BE49-F238E27FC236}">
                <a16:creationId xmlns:a16="http://schemas.microsoft.com/office/drawing/2014/main" id="{6A8DC5BD-4484-2FD6-832D-4A1F16743921}"/>
              </a:ext>
            </a:extLst>
          </p:cNvPr>
          <p:cNvGraphicFramePr>
            <a:graphicFrameLocks noGrp="1"/>
          </p:cNvGraphicFramePr>
          <p:nvPr>
            <p:ph idx="1"/>
            <p:extLst>
              <p:ext uri="{D42A27DB-BD31-4B8C-83A1-F6EECF244321}">
                <p14:modId xmlns:p14="http://schemas.microsoft.com/office/powerpoint/2010/main" val="1668173765"/>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33787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FA9CB-8B21-25D5-BB3C-A5254C74B8A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19D9F3E-FD49-33E5-15B6-8887D43F58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0727BE3-9F49-83E9-09B5-787B115FD72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667D3D8-375B-98FC-39AC-8B484B19B5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B14AD672-5ACA-AC67-6761-15878D9BD6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DFE426C2-9726-1056-1D05-3410C0DEC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1ABD4A8-7479-C336-82DC-13CE1C1F5064}"/>
              </a:ext>
            </a:extLst>
          </p:cNvPr>
          <p:cNvSpPr>
            <a:spLocks noGrp="1"/>
          </p:cNvSpPr>
          <p:nvPr>
            <p:ph type="title"/>
          </p:nvPr>
        </p:nvSpPr>
        <p:spPr>
          <a:xfrm>
            <a:off x="680321" y="2063262"/>
            <a:ext cx="3739279" cy="2661052"/>
          </a:xfrm>
        </p:spPr>
        <p:txBody>
          <a:bodyPr>
            <a:normAutofit/>
          </a:bodyPr>
          <a:lstStyle/>
          <a:p>
            <a:pPr algn="r"/>
            <a:r>
              <a:rPr lang="en-US" sz="4400" dirty="0"/>
              <a:t>Conclusion</a:t>
            </a:r>
          </a:p>
        </p:txBody>
      </p:sp>
      <p:graphicFrame>
        <p:nvGraphicFramePr>
          <p:cNvPr id="5" name="Content Placeholder 2">
            <a:extLst>
              <a:ext uri="{FF2B5EF4-FFF2-40B4-BE49-F238E27FC236}">
                <a16:creationId xmlns:a16="http://schemas.microsoft.com/office/drawing/2014/main" id="{36774FBE-B4C7-5A92-9708-ED21F893E666}"/>
              </a:ext>
            </a:extLst>
          </p:cNvPr>
          <p:cNvGraphicFramePr>
            <a:graphicFrameLocks noGrp="1"/>
          </p:cNvGraphicFramePr>
          <p:nvPr>
            <p:ph idx="1"/>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17472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00A9C-15C0-223F-37E3-9901E672B96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34F59E4-49E7-4C8F-C6C4-D997DEFE7C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2E065C6-2101-1AC9-5228-67E1941AB0C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ED800AE2-36F5-64F8-148F-7086F4A56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6B28320-E82E-24E0-66F9-5063ECEB320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1FC17FDD-1DB9-8D32-8916-2DD64135B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314E5EF-933F-2883-E8FE-C50FA512F9A6}"/>
              </a:ext>
            </a:extLst>
          </p:cNvPr>
          <p:cNvSpPr>
            <a:spLocks noGrp="1"/>
          </p:cNvSpPr>
          <p:nvPr>
            <p:ph type="title"/>
          </p:nvPr>
        </p:nvSpPr>
        <p:spPr>
          <a:xfrm>
            <a:off x="680321" y="2063262"/>
            <a:ext cx="3739279" cy="2661052"/>
          </a:xfrm>
        </p:spPr>
        <p:txBody>
          <a:bodyPr>
            <a:normAutofit/>
          </a:bodyPr>
          <a:lstStyle/>
          <a:p>
            <a:pPr algn="r"/>
            <a:r>
              <a:rPr lang="en-US" sz="4400"/>
              <a:t>Reasons</a:t>
            </a:r>
          </a:p>
        </p:txBody>
      </p:sp>
      <p:graphicFrame>
        <p:nvGraphicFramePr>
          <p:cNvPr id="5" name="Content Placeholder 2">
            <a:extLst>
              <a:ext uri="{FF2B5EF4-FFF2-40B4-BE49-F238E27FC236}">
                <a16:creationId xmlns:a16="http://schemas.microsoft.com/office/drawing/2014/main" id="{3B5140A3-8866-041B-ADEC-7504AB87430B}"/>
              </a:ext>
            </a:extLst>
          </p:cNvPr>
          <p:cNvGraphicFramePr>
            <a:graphicFrameLocks noGrp="1"/>
          </p:cNvGraphicFramePr>
          <p:nvPr>
            <p:ph idx="1"/>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59248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90F21B3-CD0E-92AB-8084-75E6E0F09A43}"/>
              </a:ext>
            </a:extLst>
          </p:cNvPr>
          <p:cNvSpPr>
            <a:spLocks noGrp="1"/>
          </p:cNvSpPr>
          <p:nvPr>
            <p:ph type="title"/>
          </p:nvPr>
        </p:nvSpPr>
        <p:spPr>
          <a:xfrm>
            <a:off x="680321" y="2063262"/>
            <a:ext cx="3739279" cy="2661052"/>
          </a:xfrm>
        </p:spPr>
        <p:txBody>
          <a:bodyPr>
            <a:normAutofit/>
          </a:bodyPr>
          <a:lstStyle/>
          <a:p>
            <a:pPr algn="r"/>
            <a:r>
              <a:rPr lang="en-US" sz="4400"/>
              <a:t>Reasons</a:t>
            </a:r>
          </a:p>
        </p:txBody>
      </p:sp>
      <p:graphicFrame>
        <p:nvGraphicFramePr>
          <p:cNvPr id="5" name="Content Placeholder 2">
            <a:extLst>
              <a:ext uri="{FF2B5EF4-FFF2-40B4-BE49-F238E27FC236}">
                <a16:creationId xmlns:a16="http://schemas.microsoft.com/office/drawing/2014/main" id="{24E74FA0-49B7-1AB5-DF0F-BCFF06C5A164}"/>
              </a:ext>
            </a:extLst>
          </p:cNvPr>
          <p:cNvGraphicFramePr>
            <a:graphicFrameLocks noGrp="1"/>
          </p:cNvGraphicFramePr>
          <p:nvPr>
            <p:ph idx="1"/>
            <p:extLst>
              <p:ext uri="{D42A27DB-BD31-4B8C-83A1-F6EECF244321}">
                <p14:modId xmlns:p14="http://schemas.microsoft.com/office/powerpoint/2010/main" val="2037955926"/>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55565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0" name="Picture 29">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32" name="Picture 31">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34" name="Rectangle 33">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6" name="Rectangle 35">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3">
            <a:extLst>
              <a:ext uri="{FF2B5EF4-FFF2-40B4-BE49-F238E27FC236}">
                <a16:creationId xmlns:a16="http://schemas.microsoft.com/office/drawing/2014/main" id="{C36B6DE9-D544-5C43-8725-4521BC315722}"/>
              </a:ext>
            </a:extLst>
          </p:cNvPr>
          <p:cNvPicPr>
            <a:picLocks noChangeAspect="1"/>
          </p:cNvPicPr>
          <p:nvPr/>
        </p:nvPicPr>
        <p:blipFill>
          <a:blip r:embed="rId5">
            <a:extLst>
              <a:ext uri="{28A0092B-C50C-407E-A947-70E740481C1C}">
                <a14:useLocalDpi xmlns:a14="http://schemas.microsoft.com/office/drawing/2010/main" val="0"/>
              </a:ext>
            </a:extLst>
          </a:blip>
          <a:srcRect t="9091" r="9900" b="1"/>
          <a:stretch>
            <a:fillRect/>
          </a:stretch>
        </p:blipFill>
        <p:spPr>
          <a:xfrm>
            <a:off x="-3176" y="10"/>
            <a:ext cx="12192000" cy="6857991"/>
          </a:xfrm>
          <a:prstGeom prst="rect">
            <a:avLst/>
          </a:prstGeom>
        </p:spPr>
      </p:pic>
      <p:sp>
        <p:nvSpPr>
          <p:cNvPr id="38" name="Rectangle 37">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2ED0BA3-F619-53CB-89ED-DF4D687BB8C8}"/>
              </a:ext>
            </a:extLst>
          </p:cNvPr>
          <p:cNvSpPr>
            <a:spLocks noGrp="1"/>
          </p:cNvSpPr>
          <p:nvPr>
            <p:ph type="title"/>
          </p:nvPr>
        </p:nvSpPr>
        <p:spPr>
          <a:xfrm>
            <a:off x="680322" y="4402667"/>
            <a:ext cx="8133478" cy="940240"/>
          </a:xfrm>
        </p:spPr>
        <p:txBody>
          <a:bodyPr vert="horz" lIns="91440" tIns="45720" rIns="91440" bIns="45720" rtlCol="0" anchor="b">
            <a:normAutofit/>
          </a:bodyPr>
          <a:lstStyle/>
          <a:p>
            <a:pPr algn="r"/>
            <a:r>
              <a:rPr lang="en-US" sz="4100"/>
              <a:t>Jonathan Served a Fearful Army</a:t>
            </a:r>
          </a:p>
        </p:txBody>
      </p:sp>
      <p:sp>
        <p:nvSpPr>
          <p:cNvPr id="40" name="Rectangle 39">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2" name="Rectangle 41">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3963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709E8-956F-C605-FCB8-9D15B48C78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C1086F-238E-0D29-DAD2-ADEF743217AF}"/>
              </a:ext>
            </a:extLst>
          </p:cNvPr>
          <p:cNvSpPr>
            <a:spLocks noGrp="1"/>
          </p:cNvSpPr>
          <p:nvPr>
            <p:ph type="title"/>
          </p:nvPr>
        </p:nvSpPr>
        <p:spPr/>
        <p:txBody>
          <a:bodyPr/>
          <a:lstStyle/>
          <a:p>
            <a:r>
              <a:rPr lang="en-US" dirty="0"/>
              <a:t>Beginning with a Large Army</a:t>
            </a:r>
          </a:p>
        </p:txBody>
      </p:sp>
      <p:sp>
        <p:nvSpPr>
          <p:cNvPr id="3" name="Content Placeholder 2">
            <a:extLst>
              <a:ext uri="{FF2B5EF4-FFF2-40B4-BE49-F238E27FC236}">
                <a16:creationId xmlns:a16="http://schemas.microsoft.com/office/drawing/2014/main" id="{B27460FA-AB70-21F0-3876-AAFA1520DA95}"/>
              </a:ext>
            </a:extLst>
          </p:cNvPr>
          <p:cNvSpPr>
            <a:spLocks noGrp="1"/>
          </p:cNvSpPr>
          <p:nvPr>
            <p:ph idx="1"/>
          </p:nvPr>
        </p:nvSpPr>
        <p:spPr>
          <a:xfrm>
            <a:off x="680321" y="2336873"/>
            <a:ext cx="10931576" cy="3599316"/>
          </a:xfrm>
        </p:spPr>
        <p:txBody>
          <a:bodyPr>
            <a:normAutofit lnSpcReduction="10000"/>
          </a:bodyPr>
          <a:lstStyle/>
          <a:p>
            <a:r>
              <a:rPr lang="en-US" sz="3200" dirty="0">
                <a:solidFill>
                  <a:srgbClr val="FFFF00"/>
                </a:solidFill>
              </a:rPr>
              <a:t> Saul chose him three thousand men of Israel; whereof two thousand were with Saul in Michmash and in mount Beth-el, and a thousand were with Jonathan in Gibeah of Benjamin: and the rest of the people he sent every man to his tent. And Jonathan smote the garrison of the Philistines that was in Geba, and the Philistines heard of it. And Saul blew the trumpet throughout all the land, saying, Let the Hebrews hear </a:t>
            </a:r>
            <a:r>
              <a:rPr lang="en-US" sz="3200" dirty="0"/>
              <a:t>(1 Sam 13:2-3).</a:t>
            </a:r>
          </a:p>
        </p:txBody>
      </p:sp>
    </p:spTree>
    <p:extLst>
      <p:ext uri="{BB962C8B-B14F-4D97-AF65-F5344CB8AC3E}">
        <p14:creationId xmlns:p14="http://schemas.microsoft.com/office/powerpoint/2010/main" val="2286856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F4C4A-6291-B1C7-8868-B2BCAF3E6E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762317-BF65-D489-98CF-A4D2F08B36C2}"/>
              </a:ext>
            </a:extLst>
          </p:cNvPr>
          <p:cNvSpPr>
            <a:spLocks noGrp="1"/>
          </p:cNvSpPr>
          <p:nvPr>
            <p:ph type="title"/>
          </p:nvPr>
        </p:nvSpPr>
        <p:spPr/>
        <p:txBody>
          <a:bodyPr/>
          <a:lstStyle/>
          <a:p>
            <a:r>
              <a:rPr lang="en-US" dirty="0"/>
              <a:t>The Enemy Gathers a Huge Army</a:t>
            </a:r>
          </a:p>
        </p:txBody>
      </p:sp>
      <p:sp>
        <p:nvSpPr>
          <p:cNvPr id="3" name="Content Placeholder 2">
            <a:extLst>
              <a:ext uri="{FF2B5EF4-FFF2-40B4-BE49-F238E27FC236}">
                <a16:creationId xmlns:a16="http://schemas.microsoft.com/office/drawing/2014/main" id="{14713D54-4DFE-6351-F2DD-E33078F73BF5}"/>
              </a:ext>
            </a:extLst>
          </p:cNvPr>
          <p:cNvSpPr>
            <a:spLocks noGrp="1"/>
          </p:cNvSpPr>
          <p:nvPr>
            <p:ph idx="1"/>
          </p:nvPr>
        </p:nvSpPr>
        <p:spPr>
          <a:xfrm>
            <a:off x="680321" y="2336873"/>
            <a:ext cx="10931576" cy="3599316"/>
          </a:xfrm>
        </p:spPr>
        <p:txBody>
          <a:bodyPr>
            <a:normAutofit/>
          </a:bodyPr>
          <a:lstStyle/>
          <a:p>
            <a:r>
              <a:rPr lang="en-US" sz="3200" dirty="0">
                <a:solidFill>
                  <a:srgbClr val="FFFF00"/>
                </a:solidFill>
              </a:rPr>
              <a:t>And the Philistines gathered themselves together to fight with Israel, thirty thousand chariots, and six thousand horsemen, and people as the sand which is on the sea shore in multitude: and they came up, and pitched in Michmash, eastward from Beth-</a:t>
            </a:r>
            <a:r>
              <a:rPr lang="en-US" sz="3200" dirty="0" err="1">
                <a:solidFill>
                  <a:srgbClr val="FFFF00"/>
                </a:solidFill>
              </a:rPr>
              <a:t>aven</a:t>
            </a:r>
            <a:r>
              <a:rPr lang="en-US" sz="3200" dirty="0">
                <a:solidFill>
                  <a:srgbClr val="FFFF00"/>
                </a:solidFill>
              </a:rPr>
              <a:t> </a:t>
            </a:r>
            <a:r>
              <a:rPr lang="en-US" sz="3200" dirty="0"/>
              <a:t>(1 Sam 13:5).</a:t>
            </a:r>
          </a:p>
        </p:txBody>
      </p:sp>
    </p:spTree>
    <p:extLst>
      <p:ext uri="{BB962C8B-B14F-4D97-AF65-F5344CB8AC3E}">
        <p14:creationId xmlns:p14="http://schemas.microsoft.com/office/powerpoint/2010/main" val="3919943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DD400-4147-E304-7172-0B20586DD7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09AC14-8205-0EF5-3425-0A15C36A424A}"/>
              </a:ext>
            </a:extLst>
          </p:cNvPr>
          <p:cNvSpPr>
            <a:spLocks noGrp="1"/>
          </p:cNvSpPr>
          <p:nvPr>
            <p:ph type="title"/>
          </p:nvPr>
        </p:nvSpPr>
        <p:spPr/>
        <p:txBody>
          <a:bodyPr/>
          <a:lstStyle/>
          <a:p>
            <a:r>
              <a:rPr lang="en-US" dirty="0"/>
              <a:t>The Israelites Start Scattering</a:t>
            </a:r>
          </a:p>
        </p:txBody>
      </p:sp>
      <p:sp>
        <p:nvSpPr>
          <p:cNvPr id="3" name="Content Placeholder 2">
            <a:extLst>
              <a:ext uri="{FF2B5EF4-FFF2-40B4-BE49-F238E27FC236}">
                <a16:creationId xmlns:a16="http://schemas.microsoft.com/office/drawing/2014/main" id="{CE4CB44A-B177-8B11-D7DF-201BFB50F75A}"/>
              </a:ext>
            </a:extLst>
          </p:cNvPr>
          <p:cNvSpPr>
            <a:spLocks noGrp="1"/>
          </p:cNvSpPr>
          <p:nvPr>
            <p:ph idx="1"/>
          </p:nvPr>
        </p:nvSpPr>
        <p:spPr>
          <a:xfrm>
            <a:off x="680321" y="2336873"/>
            <a:ext cx="10931576" cy="3599316"/>
          </a:xfrm>
        </p:spPr>
        <p:txBody>
          <a:bodyPr>
            <a:normAutofit/>
          </a:bodyPr>
          <a:lstStyle/>
          <a:p>
            <a:r>
              <a:rPr lang="en-US" sz="3200" dirty="0">
                <a:solidFill>
                  <a:srgbClr val="FFFF00"/>
                </a:solidFill>
              </a:rPr>
              <a:t>When the men of Israel saw that they were in a strait, (for the people were distressed,) then the people did hide themselves in caves, and in thickets, and in rocks, and in high places, and in pits. And some of the Hebrews went over Jordan to the land of Gad and Gilead. As for Saul, he was yet in Gilgal, and all the people followed him trembling </a:t>
            </a:r>
            <a:r>
              <a:rPr lang="en-US" sz="3200" dirty="0"/>
              <a:t>(1 Sam 13:6–7).</a:t>
            </a:r>
          </a:p>
        </p:txBody>
      </p:sp>
    </p:spTree>
    <p:extLst>
      <p:ext uri="{BB962C8B-B14F-4D97-AF65-F5344CB8AC3E}">
        <p14:creationId xmlns:p14="http://schemas.microsoft.com/office/powerpoint/2010/main" val="2485384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1AF9B-945E-CD22-D101-E884F78A38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3E87AC-6F45-0EBB-3E7B-5A0484DB3965}"/>
              </a:ext>
            </a:extLst>
          </p:cNvPr>
          <p:cNvSpPr>
            <a:spLocks noGrp="1"/>
          </p:cNvSpPr>
          <p:nvPr>
            <p:ph type="title"/>
          </p:nvPr>
        </p:nvSpPr>
        <p:spPr/>
        <p:txBody>
          <a:bodyPr/>
          <a:lstStyle/>
          <a:p>
            <a:r>
              <a:rPr lang="en-US" dirty="0"/>
              <a:t>A Small Army</a:t>
            </a:r>
          </a:p>
        </p:txBody>
      </p:sp>
      <p:sp>
        <p:nvSpPr>
          <p:cNvPr id="3" name="Content Placeholder 2">
            <a:extLst>
              <a:ext uri="{FF2B5EF4-FFF2-40B4-BE49-F238E27FC236}">
                <a16:creationId xmlns:a16="http://schemas.microsoft.com/office/drawing/2014/main" id="{F3601C98-72C4-B28E-9826-5BB1EC95F0CF}"/>
              </a:ext>
            </a:extLst>
          </p:cNvPr>
          <p:cNvSpPr>
            <a:spLocks noGrp="1"/>
          </p:cNvSpPr>
          <p:nvPr>
            <p:ph idx="1"/>
          </p:nvPr>
        </p:nvSpPr>
        <p:spPr>
          <a:xfrm>
            <a:off x="680321" y="2336873"/>
            <a:ext cx="10931576" cy="3599316"/>
          </a:xfrm>
        </p:spPr>
        <p:txBody>
          <a:bodyPr>
            <a:normAutofit/>
          </a:bodyPr>
          <a:lstStyle/>
          <a:p>
            <a:r>
              <a:rPr lang="en-US" sz="3200" dirty="0">
                <a:solidFill>
                  <a:srgbClr val="FFFF00"/>
                </a:solidFill>
              </a:rPr>
              <a:t>And Saul numbered the people that were present with him, about six hundred men. And Saul, and Jonathan his son, and the people that were present with them, abode in Gibeah of Benjamin: but the Philistines encamped in Michmash </a:t>
            </a:r>
            <a:r>
              <a:rPr lang="en-US" sz="3200" dirty="0"/>
              <a:t>(1 Sam 13:15–16).</a:t>
            </a:r>
          </a:p>
        </p:txBody>
      </p:sp>
    </p:spTree>
    <p:extLst>
      <p:ext uri="{BB962C8B-B14F-4D97-AF65-F5344CB8AC3E}">
        <p14:creationId xmlns:p14="http://schemas.microsoft.com/office/powerpoint/2010/main" val="1324143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D25A7-2F09-6329-41A3-BEBA6BEBB5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AED82E-5B58-3931-6ED3-C1BA82F1A869}"/>
              </a:ext>
            </a:extLst>
          </p:cNvPr>
          <p:cNvSpPr>
            <a:spLocks noGrp="1"/>
          </p:cNvSpPr>
          <p:nvPr>
            <p:ph type="title"/>
          </p:nvPr>
        </p:nvSpPr>
        <p:spPr/>
        <p:txBody>
          <a:bodyPr/>
          <a:lstStyle/>
          <a:p>
            <a:r>
              <a:rPr lang="en-US" dirty="0"/>
              <a:t>Inferior Armory</a:t>
            </a:r>
          </a:p>
        </p:txBody>
      </p:sp>
      <p:sp>
        <p:nvSpPr>
          <p:cNvPr id="3" name="Content Placeholder 2">
            <a:extLst>
              <a:ext uri="{FF2B5EF4-FFF2-40B4-BE49-F238E27FC236}">
                <a16:creationId xmlns:a16="http://schemas.microsoft.com/office/drawing/2014/main" id="{529434BB-A619-5D12-C9F7-252CB3E53680}"/>
              </a:ext>
            </a:extLst>
          </p:cNvPr>
          <p:cNvSpPr>
            <a:spLocks noGrp="1"/>
          </p:cNvSpPr>
          <p:nvPr>
            <p:ph idx="1"/>
          </p:nvPr>
        </p:nvSpPr>
        <p:spPr>
          <a:xfrm>
            <a:off x="226142" y="2143432"/>
            <a:ext cx="11808542" cy="4542503"/>
          </a:xfrm>
        </p:spPr>
        <p:txBody>
          <a:bodyPr>
            <a:normAutofit lnSpcReduction="10000"/>
          </a:bodyPr>
          <a:lstStyle/>
          <a:p>
            <a:r>
              <a:rPr lang="en-US" sz="3200" dirty="0">
                <a:solidFill>
                  <a:srgbClr val="FFFF00"/>
                </a:solidFill>
              </a:rPr>
              <a:t>Now there was no smith found throughout all the land of Israel: for the Philistines said, Lest the Hebrews make them swords or spears: But all the Israelites went down to the Philistines, to sharpen every man his share, and his coulter, and his axe, and his mattock. Yet they had a file </a:t>
            </a:r>
            <a:r>
              <a:rPr lang="en-US" sz="3200" dirty="0"/>
              <a:t>[2/3 of a shekel] </a:t>
            </a:r>
            <a:r>
              <a:rPr lang="en-US" sz="3200" dirty="0">
                <a:solidFill>
                  <a:srgbClr val="FFFF00"/>
                </a:solidFill>
              </a:rPr>
              <a:t>for the mattocks, and for the coulters, and for the forks, and for the axes, and to sharpen the goads. So it came to pass in the day of battle, that there was neither sword nor spear found in the hand of any of the people that were with Saul and Jonathan: but with Saul and with Jonathan his son was there found </a:t>
            </a:r>
            <a:r>
              <a:rPr lang="en-US" sz="3200" dirty="0"/>
              <a:t>(1 Sam 13:19–22).</a:t>
            </a:r>
          </a:p>
        </p:txBody>
      </p:sp>
    </p:spTree>
    <p:extLst>
      <p:ext uri="{BB962C8B-B14F-4D97-AF65-F5344CB8AC3E}">
        <p14:creationId xmlns:p14="http://schemas.microsoft.com/office/powerpoint/2010/main" val="2345247527"/>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1498</TotalTime>
  <Words>1235</Words>
  <Application>Microsoft Office PowerPoint</Application>
  <PresentationFormat>Widescreen</PresentationFormat>
  <Paragraphs>45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Berlin</vt:lpstr>
      <vt:lpstr>Jonathan: Started a Battle Cry</vt:lpstr>
      <vt:lpstr>Goal</vt:lpstr>
      <vt:lpstr>Reasons</vt:lpstr>
      <vt:lpstr>Jonathan Served a Fearful Army</vt:lpstr>
      <vt:lpstr>Beginning with a Large Army</vt:lpstr>
      <vt:lpstr>The Enemy Gathers a Huge Army</vt:lpstr>
      <vt:lpstr>The Israelites Start Scattering</vt:lpstr>
      <vt:lpstr>A Small Army</vt:lpstr>
      <vt:lpstr>Inferior Armory</vt:lpstr>
      <vt:lpstr>Jonathan Trusted God, Regardless of God’s Decision</vt:lpstr>
      <vt:lpstr>Jonathan’s Bold Action</vt:lpstr>
      <vt:lpstr>Jonathan’s Trust in the Lord Inspired One Man</vt:lpstr>
      <vt:lpstr>Jonathan’s Sign from the Lord</vt:lpstr>
      <vt:lpstr>The Sign Confirmed </vt:lpstr>
      <vt:lpstr>Jonathan’s Boldness Caused Confusion and Fear</vt:lpstr>
      <vt:lpstr>Jonathan Inspired a Rally Cry Throughout Fearful Israel</vt:lpstr>
      <vt:lpstr>Israel Discovers that Jonathan is Responsible</vt:lpstr>
      <vt:lpstr>Jonathan’s Faith Started a Battle Cry</vt:lpstr>
      <vt:lpstr>Those Hiding Were Inspired to Join the Fight</vt:lpstr>
      <vt:lpstr>Conclusion</vt:lpstr>
      <vt:lpstr>Reasons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Jonathan: Started a Battle Cry</dc:title>
  <dc:creator>Joseph Peters</dc:creator>
  <cp:lastModifiedBy>Joseph Peters</cp:lastModifiedBy>
  <cp:revision>3</cp:revision>
  <dcterms:created xsi:type="dcterms:W3CDTF">2026-07-14T17:25:49Z</dcterms:created>
  <dcterms:modified xsi:type="dcterms:W3CDTF">2026-07-20T16:44:14Z</dcterms:modified>
</cp:coreProperties>
</file>