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77" r:id="rId11"/>
    <p:sldId id="267" r:id="rId12"/>
    <p:sldId id="268" r:id="rId13"/>
    <p:sldId id="269" r:id="rId14"/>
    <p:sldId id="276" r:id="rId15"/>
    <p:sldId id="278" r:id="rId16"/>
    <p:sldId id="270" r:id="rId17"/>
    <p:sldId id="271" r:id="rId18"/>
    <p:sldId id="273" r:id="rId19"/>
    <p:sldId id="272" r:id="rId20"/>
    <p:sldId id="274" r:id="rId21"/>
    <p:sldId id="275"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3C28B2-EEDF-4D0C-A30C-72473060C466}" v="38" dt="2023-01-13T20:48:40.9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87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Peters" userId="165f7ea119fd5f68" providerId="LiveId" clId="{7A3C28B2-EEDF-4D0C-A30C-72473060C466}"/>
    <pc:docChg chg="undo custSel addSld modSld sldOrd">
      <pc:chgData name="Joseph Peters" userId="165f7ea119fd5f68" providerId="LiveId" clId="{7A3C28B2-EEDF-4D0C-A30C-72473060C466}" dt="2023-01-13T20:48:40.903" v="75" actId="20577"/>
      <pc:docMkLst>
        <pc:docMk/>
      </pc:docMkLst>
      <pc:sldChg chg="modSp add mod ord">
        <pc:chgData name="Joseph Peters" userId="165f7ea119fd5f68" providerId="LiveId" clId="{7A3C28B2-EEDF-4D0C-A30C-72473060C466}" dt="2023-01-13T20:47:32.720" v="31"/>
        <pc:sldMkLst>
          <pc:docMk/>
          <pc:sldMk cId="1531203142" sldId="276"/>
        </pc:sldMkLst>
        <pc:spChg chg="mod">
          <ac:chgData name="Joseph Peters" userId="165f7ea119fd5f68" providerId="LiveId" clId="{7A3C28B2-EEDF-4D0C-A30C-72473060C466}" dt="2023-01-13T20:23:01.890" v="7" actId="20577"/>
          <ac:spMkLst>
            <pc:docMk/>
            <pc:sldMk cId="1531203142" sldId="276"/>
            <ac:spMk id="2" creationId="{ED5980BC-4184-1A61-A726-971A52E0675D}"/>
          </ac:spMkLst>
        </pc:spChg>
        <pc:spChg chg="mod">
          <ac:chgData name="Joseph Peters" userId="165f7ea119fd5f68" providerId="LiveId" clId="{7A3C28B2-EEDF-4D0C-A30C-72473060C466}" dt="2023-01-13T20:24:45.915" v="29" actId="20577"/>
          <ac:spMkLst>
            <pc:docMk/>
            <pc:sldMk cId="1531203142" sldId="276"/>
            <ac:spMk id="3" creationId="{F28A23F6-B924-E4E9-886B-63E9522E2A44}"/>
          </ac:spMkLst>
        </pc:spChg>
      </pc:sldChg>
      <pc:sldChg chg="modSp add ord">
        <pc:chgData name="Joseph Peters" userId="165f7ea119fd5f68" providerId="LiveId" clId="{7A3C28B2-EEDF-4D0C-A30C-72473060C466}" dt="2023-01-13T20:47:57.639" v="48" actId="20577"/>
        <pc:sldMkLst>
          <pc:docMk/>
          <pc:sldMk cId="3542197665" sldId="277"/>
        </pc:sldMkLst>
        <pc:spChg chg="mod">
          <ac:chgData name="Joseph Peters" userId="165f7ea119fd5f68" providerId="LiveId" clId="{7A3C28B2-EEDF-4D0C-A30C-72473060C466}" dt="2023-01-13T20:47:57.639" v="48" actId="20577"/>
          <ac:spMkLst>
            <pc:docMk/>
            <pc:sldMk cId="3542197665" sldId="277"/>
            <ac:spMk id="2" creationId="{491CE2F0-4472-3B9D-9152-197BA4EDC98B}"/>
          </ac:spMkLst>
        </pc:spChg>
      </pc:sldChg>
      <pc:sldChg chg="modSp add ord">
        <pc:chgData name="Joseph Peters" userId="165f7ea119fd5f68" providerId="LiveId" clId="{7A3C28B2-EEDF-4D0C-A30C-72473060C466}" dt="2023-01-13T20:48:40.903" v="75" actId="20577"/>
        <pc:sldMkLst>
          <pc:docMk/>
          <pc:sldMk cId="2895231983" sldId="278"/>
        </pc:sldMkLst>
        <pc:spChg chg="mod">
          <ac:chgData name="Joseph Peters" userId="165f7ea119fd5f68" providerId="LiveId" clId="{7A3C28B2-EEDF-4D0C-A30C-72473060C466}" dt="2023-01-13T20:48:40.903" v="75" actId="20577"/>
          <ac:spMkLst>
            <pc:docMk/>
            <pc:sldMk cId="2895231983" sldId="278"/>
            <ac:spMk id="2" creationId="{491CE2F0-4472-3B9D-9152-197BA4EDC98B}"/>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20B23F-ECD4-4E64-A26A-E7C835193E6C}" type="doc">
      <dgm:prSet loTypeId="urn:microsoft.com/office/officeart/2005/8/layout/vProcess5" loCatId="process" qsTypeId="urn:microsoft.com/office/officeart/2005/8/quickstyle/3d2" qsCatId="3D" csTypeId="urn:microsoft.com/office/officeart/2005/8/colors/colorful2" csCatId="colorful" phldr="1"/>
      <dgm:spPr/>
      <dgm:t>
        <a:bodyPr/>
        <a:lstStyle/>
        <a:p>
          <a:endParaRPr lang="en-US"/>
        </a:p>
      </dgm:t>
    </dgm:pt>
    <dgm:pt modelId="{CF71495D-B6E4-4767-B122-74B853F7B82F}">
      <dgm:prSet/>
      <dgm:spPr>
        <a:solidFill>
          <a:schemeClr val="bg1">
            <a:lumMod val="85000"/>
            <a:lumOff val="15000"/>
          </a:schemeClr>
        </a:solidFill>
      </dgm:spPr>
      <dgm:t>
        <a:bodyPr/>
        <a:lstStyle/>
        <a:p>
          <a:r>
            <a:rPr lang="en-US" dirty="0"/>
            <a:t>Anyone can better understand God’s mercy</a:t>
          </a:r>
        </a:p>
      </dgm:t>
    </dgm:pt>
    <dgm:pt modelId="{971C7C0F-6A29-48A8-8946-371E70489FC9}" type="parTrans" cxnId="{0C332C48-530B-4784-B333-C1F839254ED1}">
      <dgm:prSet/>
      <dgm:spPr/>
      <dgm:t>
        <a:bodyPr/>
        <a:lstStyle/>
        <a:p>
          <a:endParaRPr lang="en-US"/>
        </a:p>
      </dgm:t>
    </dgm:pt>
    <dgm:pt modelId="{AC494C83-7900-4002-91A3-D7F8DBFC6C55}" type="sibTrans" cxnId="{0C332C48-530B-4784-B333-C1F839254ED1}">
      <dgm:prSet/>
      <dgm:spPr/>
      <dgm:t>
        <a:bodyPr/>
        <a:lstStyle/>
        <a:p>
          <a:endParaRPr lang="en-US"/>
        </a:p>
      </dgm:t>
    </dgm:pt>
    <dgm:pt modelId="{202452EF-BDAC-4B1F-92E7-D6E27A68AC62}">
      <dgm:prSet/>
      <dgm:spPr>
        <a:solidFill>
          <a:schemeClr val="bg1">
            <a:lumMod val="85000"/>
            <a:lumOff val="15000"/>
          </a:schemeClr>
        </a:solidFill>
      </dgm:spPr>
      <dgm:t>
        <a:bodyPr/>
        <a:lstStyle/>
        <a:p>
          <a:r>
            <a:rPr lang="en-US" dirty="0"/>
            <a:t>By noticing these three aspects of Jonah 3 and 4</a:t>
          </a:r>
        </a:p>
      </dgm:t>
    </dgm:pt>
    <dgm:pt modelId="{A3E56B91-07E7-40E9-8EE4-BABC1A9EC6AB}" type="parTrans" cxnId="{F0D8E140-C8C5-4C85-BCE9-128C7AB5FE9F}">
      <dgm:prSet/>
      <dgm:spPr/>
      <dgm:t>
        <a:bodyPr/>
        <a:lstStyle/>
        <a:p>
          <a:endParaRPr lang="en-US"/>
        </a:p>
      </dgm:t>
    </dgm:pt>
    <dgm:pt modelId="{4B688179-D1D0-4565-8A5A-7D829DC117BD}" type="sibTrans" cxnId="{F0D8E140-C8C5-4C85-BCE9-128C7AB5FE9F}">
      <dgm:prSet/>
      <dgm:spPr/>
      <dgm:t>
        <a:bodyPr/>
        <a:lstStyle/>
        <a:p>
          <a:endParaRPr lang="en-US"/>
        </a:p>
      </dgm:t>
    </dgm:pt>
    <dgm:pt modelId="{3EBC0B2C-1376-4E44-B22B-9DF1EB0B5DD4}" type="pres">
      <dgm:prSet presAssocID="{4920B23F-ECD4-4E64-A26A-E7C835193E6C}" presName="outerComposite" presStyleCnt="0">
        <dgm:presLayoutVars>
          <dgm:chMax val="5"/>
          <dgm:dir/>
          <dgm:resizeHandles val="exact"/>
        </dgm:presLayoutVars>
      </dgm:prSet>
      <dgm:spPr/>
    </dgm:pt>
    <dgm:pt modelId="{60C439EA-BF73-4660-904B-4AF4229D972A}" type="pres">
      <dgm:prSet presAssocID="{4920B23F-ECD4-4E64-A26A-E7C835193E6C}" presName="dummyMaxCanvas" presStyleCnt="0">
        <dgm:presLayoutVars/>
      </dgm:prSet>
      <dgm:spPr/>
    </dgm:pt>
    <dgm:pt modelId="{30D77505-A56F-44CB-AD33-E3E50C2CB5CD}" type="pres">
      <dgm:prSet presAssocID="{4920B23F-ECD4-4E64-A26A-E7C835193E6C}" presName="TwoNodes_1" presStyleLbl="node1" presStyleIdx="0" presStyleCnt="2" custScaleX="109260" custLinFactNeighborX="-8">
        <dgm:presLayoutVars>
          <dgm:bulletEnabled val="1"/>
        </dgm:presLayoutVars>
      </dgm:prSet>
      <dgm:spPr/>
    </dgm:pt>
    <dgm:pt modelId="{179BB517-5482-4323-B2BE-CC68CA25EE7F}" type="pres">
      <dgm:prSet presAssocID="{4920B23F-ECD4-4E64-A26A-E7C835193E6C}" presName="TwoNodes_2" presStyleLbl="node1" presStyleIdx="1" presStyleCnt="2">
        <dgm:presLayoutVars>
          <dgm:bulletEnabled val="1"/>
        </dgm:presLayoutVars>
      </dgm:prSet>
      <dgm:spPr/>
    </dgm:pt>
    <dgm:pt modelId="{F591136A-15B6-4219-B191-96CE64EC41A4}" type="pres">
      <dgm:prSet presAssocID="{4920B23F-ECD4-4E64-A26A-E7C835193E6C}" presName="TwoConn_1-2" presStyleLbl="fgAccFollowNode1" presStyleIdx="0" presStyleCnt="1">
        <dgm:presLayoutVars>
          <dgm:bulletEnabled val="1"/>
        </dgm:presLayoutVars>
      </dgm:prSet>
      <dgm:spPr/>
    </dgm:pt>
    <dgm:pt modelId="{1EB6CF11-D62E-4D73-9BB0-ABE700485F6C}" type="pres">
      <dgm:prSet presAssocID="{4920B23F-ECD4-4E64-A26A-E7C835193E6C}" presName="TwoNodes_1_text" presStyleLbl="node1" presStyleIdx="1" presStyleCnt="2">
        <dgm:presLayoutVars>
          <dgm:bulletEnabled val="1"/>
        </dgm:presLayoutVars>
      </dgm:prSet>
      <dgm:spPr/>
    </dgm:pt>
    <dgm:pt modelId="{025A6F6F-7E70-4E3B-9808-563965865FDB}" type="pres">
      <dgm:prSet presAssocID="{4920B23F-ECD4-4E64-A26A-E7C835193E6C}" presName="TwoNodes_2_text" presStyleLbl="node1" presStyleIdx="1" presStyleCnt="2">
        <dgm:presLayoutVars>
          <dgm:bulletEnabled val="1"/>
        </dgm:presLayoutVars>
      </dgm:prSet>
      <dgm:spPr/>
    </dgm:pt>
  </dgm:ptLst>
  <dgm:cxnLst>
    <dgm:cxn modelId="{3A8E6C1E-DB67-4FEE-9291-8E742C450012}" type="presOf" srcId="{AC494C83-7900-4002-91A3-D7F8DBFC6C55}" destId="{F591136A-15B6-4219-B191-96CE64EC41A4}" srcOrd="0" destOrd="0" presId="urn:microsoft.com/office/officeart/2005/8/layout/vProcess5"/>
    <dgm:cxn modelId="{F0D8E140-C8C5-4C85-BCE9-128C7AB5FE9F}" srcId="{4920B23F-ECD4-4E64-A26A-E7C835193E6C}" destId="{202452EF-BDAC-4B1F-92E7-D6E27A68AC62}" srcOrd="1" destOrd="0" parTransId="{A3E56B91-07E7-40E9-8EE4-BABC1A9EC6AB}" sibTransId="{4B688179-D1D0-4565-8A5A-7D829DC117BD}"/>
    <dgm:cxn modelId="{9C40C85D-6EA9-43E1-ABEE-D3570A53225B}" type="presOf" srcId="{CF71495D-B6E4-4767-B122-74B853F7B82F}" destId="{30D77505-A56F-44CB-AD33-E3E50C2CB5CD}" srcOrd="0" destOrd="0" presId="urn:microsoft.com/office/officeart/2005/8/layout/vProcess5"/>
    <dgm:cxn modelId="{0C332C48-530B-4784-B333-C1F839254ED1}" srcId="{4920B23F-ECD4-4E64-A26A-E7C835193E6C}" destId="{CF71495D-B6E4-4767-B122-74B853F7B82F}" srcOrd="0" destOrd="0" parTransId="{971C7C0F-6A29-48A8-8946-371E70489FC9}" sibTransId="{AC494C83-7900-4002-91A3-D7F8DBFC6C55}"/>
    <dgm:cxn modelId="{4EDB6770-42CA-4925-9AA3-AACF2F0D222A}" type="presOf" srcId="{202452EF-BDAC-4B1F-92E7-D6E27A68AC62}" destId="{025A6F6F-7E70-4E3B-9808-563965865FDB}" srcOrd="1" destOrd="0" presId="urn:microsoft.com/office/officeart/2005/8/layout/vProcess5"/>
    <dgm:cxn modelId="{67A25C89-7E7B-4DA9-8599-138881BED00A}" type="presOf" srcId="{4920B23F-ECD4-4E64-A26A-E7C835193E6C}" destId="{3EBC0B2C-1376-4E44-B22B-9DF1EB0B5DD4}" srcOrd="0" destOrd="0" presId="urn:microsoft.com/office/officeart/2005/8/layout/vProcess5"/>
    <dgm:cxn modelId="{65AD7FA7-5260-4EAC-8D67-046DD0471E8E}" type="presOf" srcId="{CF71495D-B6E4-4767-B122-74B853F7B82F}" destId="{1EB6CF11-D62E-4D73-9BB0-ABE700485F6C}" srcOrd="1" destOrd="0" presId="urn:microsoft.com/office/officeart/2005/8/layout/vProcess5"/>
    <dgm:cxn modelId="{0446C4E1-02E6-4FAE-927B-CF712343A736}" type="presOf" srcId="{202452EF-BDAC-4B1F-92E7-D6E27A68AC62}" destId="{179BB517-5482-4323-B2BE-CC68CA25EE7F}" srcOrd="0" destOrd="0" presId="urn:microsoft.com/office/officeart/2005/8/layout/vProcess5"/>
    <dgm:cxn modelId="{9E4ED6FE-6F90-4878-BE05-AD36174DB45C}" type="presParOf" srcId="{3EBC0B2C-1376-4E44-B22B-9DF1EB0B5DD4}" destId="{60C439EA-BF73-4660-904B-4AF4229D972A}" srcOrd="0" destOrd="0" presId="urn:microsoft.com/office/officeart/2005/8/layout/vProcess5"/>
    <dgm:cxn modelId="{73562703-A214-46D0-B1ED-88821E4EB79F}" type="presParOf" srcId="{3EBC0B2C-1376-4E44-B22B-9DF1EB0B5DD4}" destId="{30D77505-A56F-44CB-AD33-E3E50C2CB5CD}" srcOrd="1" destOrd="0" presId="urn:microsoft.com/office/officeart/2005/8/layout/vProcess5"/>
    <dgm:cxn modelId="{E138A104-D02F-472C-80B2-220CFFBD053B}" type="presParOf" srcId="{3EBC0B2C-1376-4E44-B22B-9DF1EB0B5DD4}" destId="{179BB517-5482-4323-B2BE-CC68CA25EE7F}" srcOrd="2" destOrd="0" presId="urn:microsoft.com/office/officeart/2005/8/layout/vProcess5"/>
    <dgm:cxn modelId="{5EDFE2EF-8D1B-4313-8891-98222136FB4C}" type="presParOf" srcId="{3EBC0B2C-1376-4E44-B22B-9DF1EB0B5DD4}" destId="{F591136A-15B6-4219-B191-96CE64EC41A4}" srcOrd="3" destOrd="0" presId="urn:microsoft.com/office/officeart/2005/8/layout/vProcess5"/>
    <dgm:cxn modelId="{5A27FEF4-7AF5-48E4-A890-88317F455205}" type="presParOf" srcId="{3EBC0B2C-1376-4E44-B22B-9DF1EB0B5DD4}" destId="{1EB6CF11-D62E-4D73-9BB0-ABE700485F6C}" srcOrd="4" destOrd="0" presId="urn:microsoft.com/office/officeart/2005/8/layout/vProcess5"/>
    <dgm:cxn modelId="{B041C6B8-C68F-4BFD-85FD-B1126FBE6081}" type="presParOf" srcId="{3EBC0B2C-1376-4E44-B22B-9DF1EB0B5DD4}" destId="{025A6F6F-7E70-4E3B-9808-563965865FDB}"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C1F3D74-9132-4907-8BEF-F96239493851}" type="doc">
      <dgm:prSet loTypeId="urn:microsoft.com/office/officeart/2005/8/layout/vList2" loCatId="list" qsTypeId="urn:microsoft.com/office/officeart/2005/8/quickstyle/3d2" qsCatId="3D" csTypeId="urn:microsoft.com/office/officeart/2005/8/colors/accent1_2" csCatId="accent1" phldr="1"/>
      <dgm:spPr/>
      <dgm:t>
        <a:bodyPr/>
        <a:lstStyle/>
        <a:p>
          <a:endParaRPr lang="en-US"/>
        </a:p>
      </dgm:t>
    </dgm:pt>
    <dgm:pt modelId="{C40CD6EC-FE16-4105-91FF-61087C84996E}">
      <dgm:prSet/>
      <dgm:spPr>
        <a:solidFill>
          <a:schemeClr val="bg1">
            <a:lumMod val="85000"/>
            <a:lumOff val="15000"/>
          </a:schemeClr>
        </a:solidFill>
      </dgm:spPr>
      <dgm:t>
        <a:bodyPr/>
        <a:lstStyle/>
        <a:p>
          <a:r>
            <a:rPr lang="en-US" dirty="0"/>
            <a:t>God Seeks Repentance</a:t>
          </a:r>
        </a:p>
      </dgm:t>
    </dgm:pt>
    <dgm:pt modelId="{57F9C3E5-12B5-4B11-B874-FE3B56191278}" type="parTrans" cxnId="{54AADC1A-27DD-4B63-B7AF-B8D8ACE537B7}">
      <dgm:prSet/>
      <dgm:spPr/>
      <dgm:t>
        <a:bodyPr/>
        <a:lstStyle/>
        <a:p>
          <a:endParaRPr lang="en-US"/>
        </a:p>
      </dgm:t>
    </dgm:pt>
    <dgm:pt modelId="{F0501412-BADB-45F1-B6BC-5AEA7874B52A}" type="sibTrans" cxnId="{54AADC1A-27DD-4B63-B7AF-B8D8ACE537B7}">
      <dgm:prSet/>
      <dgm:spPr/>
      <dgm:t>
        <a:bodyPr/>
        <a:lstStyle/>
        <a:p>
          <a:endParaRPr lang="en-US"/>
        </a:p>
      </dgm:t>
    </dgm:pt>
    <dgm:pt modelId="{01B31116-0C7B-41B7-A0C2-682133D4F13D}">
      <dgm:prSet/>
      <dgm:spPr>
        <a:solidFill>
          <a:schemeClr val="bg1">
            <a:lumMod val="85000"/>
            <a:lumOff val="15000"/>
          </a:schemeClr>
        </a:solidFill>
      </dgm:spPr>
      <dgm:t>
        <a:bodyPr/>
        <a:lstStyle/>
        <a:p>
          <a:r>
            <a:rPr lang="en-US" dirty="0"/>
            <a:t>God Can Show Mercy</a:t>
          </a:r>
        </a:p>
      </dgm:t>
    </dgm:pt>
    <dgm:pt modelId="{4DBA93EC-D903-47EC-93CC-B0F993138AAC}" type="parTrans" cxnId="{DCF9FB4F-64F6-4423-8CF6-2426946035FA}">
      <dgm:prSet/>
      <dgm:spPr/>
      <dgm:t>
        <a:bodyPr/>
        <a:lstStyle/>
        <a:p>
          <a:endParaRPr lang="en-US"/>
        </a:p>
      </dgm:t>
    </dgm:pt>
    <dgm:pt modelId="{1BBAE010-FC8A-482E-8C88-D9FFFB884A85}" type="sibTrans" cxnId="{DCF9FB4F-64F6-4423-8CF6-2426946035FA}">
      <dgm:prSet/>
      <dgm:spPr/>
      <dgm:t>
        <a:bodyPr/>
        <a:lstStyle/>
        <a:p>
          <a:endParaRPr lang="en-US"/>
        </a:p>
      </dgm:t>
    </dgm:pt>
    <dgm:pt modelId="{F66D80EF-1FC9-489A-8FA0-C4E020283B54}">
      <dgm:prSet/>
      <dgm:spPr>
        <a:solidFill>
          <a:schemeClr val="bg1">
            <a:lumMod val="85000"/>
            <a:lumOff val="15000"/>
          </a:schemeClr>
        </a:solidFill>
      </dgm:spPr>
      <dgm:t>
        <a:bodyPr/>
        <a:lstStyle/>
        <a:p>
          <a:r>
            <a:rPr lang="en-US" dirty="0"/>
            <a:t>God Cannot be Manipulated</a:t>
          </a:r>
        </a:p>
      </dgm:t>
    </dgm:pt>
    <dgm:pt modelId="{11A37635-6051-418F-8500-BB769E594E86}" type="parTrans" cxnId="{ECEDF513-CD47-41F0-8128-466AD8813094}">
      <dgm:prSet/>
      <dgm:spPr/>
      <dgm:t>
        <a:bodyPr/>
        <a:lstStyle/>
        <a:p>
          <a:endParaRPr lang="en-US"/>
        </a:p>
      </dgm:t>
    </dgm:pt>
    <dgm:pt modelId="{63C47C67-967A-47A5-9325-A885F76ADF17}" type="sibTrans" cxnId="{ECEDF513-CD47-41F0-8128-466AD8813094}">
      <dgm:prSet/>
      <dgm:spPr/>
      <dgm:t>
        <a:bodyPr/>
        <a:lstStyle/>
        <a:p>
          <a:endParaRPr lang="en-US"/>
        </a:p>
      </dgm:t>
    </dgm:pt>
    <dgm:pt modelId="{FE4CB8D6-F7E9-4564-9E55-8D2D4C94CC2C}" type="pres">
      <dgm:prSet presAssocID="{9C1F3D74-9132-4907-8BEF-F96239493851}" presName="linear" presStyleCnt="0">
        <dgm:presLayoutVars>
          <dgm:animLvl val="lvl"/>
          <dgm:resizeHandles val="exact"/>
        </dgm:presLayoutVars>
      </dgm:prSet>
      <dgm:spPr/>
    </dgm:pt>
    <dgm:pt modelId="{38BEE6AC-AD74-40F9-B919-CB43D66FAC5C}" type="pres">
      <dgm:prSet presAssocID="{C40CD6EC-FE16-4105-91FF-61087C84996E}" presName="parentText" presStyleLbl="node1" presStyleIdx="0" presStyleCnt="3">
        <dgm:presLayoutVars>
          <dgm:chMax val="0"/>
          <dgm:bulletEnabled val="1"/>
        </dgm:presLayoutVars>
      </dgm:prSet>
      <dgm:spPr/>
    </dgm:pt>
    <dgm:pt modelId="{66F24A85-5C8F-4607-B20B-BD3110E9BAF1}" type="pres">
      <dgm:prSet presAssocID="{F0501412-BADB-45F1-B6BC-5AEA7874B52A}" presName="spacer" presStyleCnt="0"/>
      <dgm:spPr/>
    </dgm:pt>
    <dgm:pt modelId="{784BBB2C-F4C7-4BAA-BDD5-255B129A2D5D}" type="pres">
      <dgm:prSet presAssocID="{01B31116-0C7B-41B7-A0C2-682133D4F13D}" presName="parentText" presStyleLbl="node1" presStyleIdx="1" presStyleCnt="3">
        <dgm:presLayoutVars>
          <dgm:chMax val="0"/>
          <dgm:bulletEnabled val="1"/>
        </dgm:presLayoutVars>
      </dgm:prSet>
      <dgm:spPr/>
    </dgm:pt>
    <dgm:pt modelId="{FF4007BE-C38C-4E55-9CAA-77C5CC319578}" type="pres">
      <dgm:prSet presAssocID="{1BBAE010-FC8A-482E-8C88-D9FFFB884A85}" presName="spacer" presStyleCnt="0"/>
      <dgm:spPr/>
    </dgm:pt>
    <dgm:pt modelId="{D19DB504-945E-40CD-B7B8-602D273AA31C}" type="pres">
      <dgm:prSet presAssocID="{F66D80EF-1FC9-489A-8FA0-C4E020283B54}" presName="parentText" presStyleLbl="node1" presStyleIdx="2" presStyleCnt="3">
        <dgm:presLayoutVars>
          <dgm:chMax val="0"/>
          <dgm:bulletEnabled val="1"/>
        </dgm:presLayoutVars>
      </dgm:prSet>
      <dgm:spPr/>
    </dgm:pt>
  </dgm:ptLst>
  <dgm:cxnLst>
    <dgm:cxn modelId="{ECEDF513-CD47-41F0-8128-466AD8813094}" srcId="{9C1F3D74-9132-4907-8BEF-F96239493851}" destId="{F66D80EF-1FC9-489A-8FA0-C4E020283B54}" srcOrd="2" destOrd="0" parTransId="{11A37635-6051-418F-8500-BB769E594E86}" sibTransId="{63C47C67-967A-47A5-9325-A885F76ADF17}"/>
    <dgm:cxn modelId="{54AADC1A-27DD-4B63-B7AF-B8D8ACE537B7}" srcId="{9C1F3D74-9132-4907-8BEF-F96239493851}" destId="{C40CD6EC-FE16-4105-91FF-61087C84996E}" srcOrd="0" destOrd="0" parTransId="{57F9C3E5-12B5-4B11-B874-FE3B56191278}" sibTransId="{F0501412-BADB-45F1-B6BC-5AEA7874B52A}"/>
    <dgm:cxn modelId="{FF09E52E-64F6-491D-AA16-C6249E09CB9B}" type="presOf" srcId="{9C1F3D74-9132-4907-8BEF-F96239493851}" destId="{FE4CB8D6-F7E9-4564-9E55-8D2D4C94CC2C}" srcOrd="0" destOrd="0" presId="urn:microsoft.com/office/officeart/2005/8/layout/vList2"/>
    <dgm:cxn modelId="{C9E79030-19FE-438F-AE36-727187BE6D79}" type="presOf" srcId="{01B31116-0C7B-41B7-A0C2-682133D4F13D}" destId="{784BBB2C-F4C7-4BAA-BDD5-255B129A2D5D}" srcOrd="0" destOrd="0" presId="urn:microsoft.com/office/officeart/2005/8/layout/vList2"/>
    <dgm:cxn modelId="{DCF9FB4F-64F6-4423-8CF6-2426946035FA}" srcId="{9C1F3D74-9132-4907-8BEF-F96239493851}" destId="{01B31116-0C7B-41B7-A0C2-682133D4F13D}" srcOrd="1" destOrd="0" parTransId="{4DBA93EC-D903-47EC-93CC-B0F993138AAC}" sibTransId="{1BBAE010-FC8A-482E-8C88-D9FFFB884A85}"/>
    <dgm:cxn modelId="{B7A7A257-6391-4FE2-A3DC-079DB8EE0162}" type="presOf" srcId="{C40CD6EC-FE16-4105-91FF-61087C84996E}" destId="{38BEE6AC-AD74-40F9-B919-CB43D66FAC5C}" srcOrd="0" destOrd="0" presId="urn:microsoft.com/office/officeart/2005/8/layout/vList2"/>
    <dgm:cxn modelId="{882686E7-C789-4680-AA91-55484F9BB246}" type="presOf" srcId="{F66D80EF-1FC9-489A-8FA0-C4E020283B54}" destId="{D19DB504-945E-40CD-B7B8-602D273AA31C}" srcOrd="0" destOrd="0" presId="urn:microsoft.com/office/officeart/2005/8/layout/vList2"/>
    <dgm:cxn modelId="{A3834AD4-C534-410E-8786-F35A8C2BA6DE}" type="presParOf" srcId="{FE4CB8D6-F7E9-4564-9E55-8D2D4C94CC2C}" destId="{38BEE6AC-AD74-40F9-B919-CB43D66FAC5C}" srcOrd="0" destOrd="0" presId="urn:microsoft.com/office/officeart/2005/8/layout/vList2"/>
    <dgm:cxn modelId="{2230C514-7692-44DD-8A94-C9A8A115ABD8}" type="presParOf" srcId="{FE4CB8D6-F7E9-4564-9E55-8D2D4C94CC2C}" destId="{66F24A85-5C8F-4607-B20B-BD3110E9BAF1}" srcOrd="1" destOrd="0" presId="urn:microsoft.com/office/officeart/2005/8/layout/vList2"/>
    <dgm:cxn modelId="{05AEE27F-9175-4103-8C42-A58B0478671D}" type="presParOf" srcId="{FE4CB8D6-F7E9-4564-9E55-8D2D4C94CC2C}" destId="{784BBB2C-F4C7-4BAA-BDD5-255B129A2D5D}" srcOrd="2" destOrd="0" presId="urn:microsoft.com/office/officeart/2005/8/layout/vList2"/>
    <dgm:cxn modelId="{EC6FA114-F0B9-4B4E-BA9D-FBD9C59C3788}" type="presParOf" srcId="{FE4CB8D6-F7E9-4564-9E55-8D2D4C94CC2C}" destId="{FF4007BE-C38C-4E55-9CAA-77C5CC319578}" srcOrd="3" destOrd="0" presId="urn:microsoft.com/office/officeart/2005/8/layout/vList2"/>
    <dgm:cxn modelId="{ED92A021-EE2B-4DB5-BFC2-3DCDD7417AFE}" type="presParOf" srcId="{FE4CB8D6-F7E9-4564-9E55-8D2D4C94CC2C}" destId="{D19DB504-945E-40CD-B7B8-602D273AA31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920B23F-ECD4-4E64-A26A-E7C835193E6C}" type="doc">
      <dgm:prSet loTypeId="urn:microsoft.com/office/officeart/2005/8/layout/vProcess5" loCatId="process" qsTypeId="urn:microsoft.com/office/officeart/2005/8/quickstyle/3d2" qsCatId="3D" csTypeId="urn:microsoft.com/office/officeart/2005/8/colors/colorful2" csCatId="colorful" phldr="1"/>
      <dgm:spPr/>
      <dgm:t>
        <a:bodyPr/>
        <a:lstStyle/>
        <a:p>
          <a:endParaRPr lang="en-US"/>
        </a:p>
      </dgm:t>
    </dgm:pt>
    <dgm:pt modelId="{CF71495D-B6E4-4767-B122-74B853F7B82F}">
      <dgm:prSet/>
      <dgm:spPr>
        <a:solidFill>
          <a:schemeClr val="bg1">
            <a:lumMod val="85000"/>
            <a:lumOff val="15000"/>
          </a:schemeClr>
        </a:solidFill>
      </dgm:spPr>
      <dgm:t>
        <a:bodyPr/>
        <a:lstStyle/>
        <a:p>
          <a:r>
            <a:rPr lang="en-US" dirty="0"/>
            <a:t>Anyone can better understand God’s mercy</a:t>
          </a:r>
        </a:p>
      </dgm:t>
    </dgm:pt>
    <dgm:pt modelId="{971C7C0F-6A29-48A8-8946-371E70489FC9}" type="parTrans" cxnId="{0C332C48-530B-4784-B333-C1F839254ED1}">
      <dgm:prSet/>
      <dgm:spPr/>
      <dgm:t>
        <a:bodyPr/>
        <a:lstStyle/>
        <a:p>
          <a:endParaRPr lang="en-US"/>
        </a:p>
      </dgm:t>
    </dgm:pt>
    <dgm:pt modelId="{AC494C83-7900-4002-91A3-D7F8DBFC6C55}" type="sibTrans" cxnId="{0C332C48-530B-4784-B333-C1F839254ED1}">
      <dgm:prSet/>
      <dgm:spPr/>
      <dgm:t>
        <a:bodyPr/>
        <a:lstStyle/>
        <a:p>
          <a:endParaRPr lang="en-US"/>
        </a:p>
      </dgm:t>
    </dgm:pt>
    <dgm:pt modelId="{202452EF-BDAC-4B1F-92E7-D6E27A68AC62}">
      <dgm:prSet/>
      <dgm:spPr>
        <a:solidFill>
          <a:schemeClr val="bg1">
            <a:lumMod val="85000"/>
            <a:lumOff val="15000"/>
          </a:schemeClr>
        </a:solidFill>
      </dgm:spPr>
      <dgm:t>
        <a:bodyPr/>
        <a:lstStyle/>
        <a:p>
          <a:r>
            <a:rPr lang="en-US" dirty="0"/>
            <a:t>By noticing these three aspects of Jonah 3 and 4</a:t>
          </a:r>
        </a:p>
      </dgm:t>
    </dgm:pt>
    <dgm:pt modelId="{A3E56B91-07E7-40E9-8EE4-BABC1A9EC6AB}" type="parTrans" cxnId="{F0D8E140-C8C5-4C85-BCE9-128C7AB5FE9F}">
      <dgm:prSet/>
      <dgm:spPr/>
      <dgm:t>
        <a:bodyPr/>
        <a:lstStyle/>
        <a:p>
          <a:endParaRPr lang="en-US"/>
        </a:p>
      </dgm:t>
    </dgm:pt>
    <dgm:pt modelId="{4B688179-D1D0-4565-8A5A-7D829DC117BD}" type="sibTrans" cxnId="{F0D8E140-C8C5-4C85-BCE9-128C7AB5FE9F}">
      <dgm:prSet/>
      <dgm:spPr/>
      <dgm:t>
        <a:bodyPr/>
        <a:lstStyle/>
        <a:p>
          <a:endParaRPr lang="en-US"/>
        </a:p>
      </dgm:t>
    </dgm:pt>
    <dgm:pt modelId="{3EBC0B2C-1376-4E44-B22B-9DF1EB0B5DD4}" type="pres">
      <dgm:prSet presAssocID="{4920B23F-ECD4-4E64-A26A-E7C835193E6C}" presName="outerComposite" presStyleCnt="0">
        <dgm:presLayoutVars>
          <dgm:chMax val="5"/>
          <dgm:dir/>
          <dgm:resizeHandles val="exact"/>
        </dgm:presLayoutVars>
      </dgm:prSet>
      <dgm:spPr/>
    </dgm:pt>
    <dgm:pt modelId="{60C439EA-BF73-4660-904B-4AF4229D972A}" type="pres">
      <dgm:prSet presAssocID="{4920B23F-ECD4-4E64-A26A-E7C835193E6C}" presName="dummyMaxCanvas" presStyleCnt="0">
        <dgm:presLayoutVars/>
      </dgm:prSet>
      <dgm:spPr/>
    </dgm:pt>
    <dgm:pt modelId="{30D77505-A56F-44CB-AD33-E3E50C2CB5CD}" type="pres">
      <dgm:prSet presAssocID="{4920B23F-ECD4-4E64-A26A-E7C835193E6C}" presName="TwoNodes_1" presStyleLbl="node1" presStyleIdx="0" presStyleCnt="2" custScaleX="109260" custLinFactNeighborX="-8">
        <dgm:presLayoutVars>
          <dgm:bulletEnabled val="1"/>
        </dgm:presLayoutVars>
      </dgm:prSet>
      <dgm:spPr/>
    </dgm:pt>
    <dgm:pt modelId="{179BB517-5482-4323-B2BE-CC68CA25EE7F}" type="pres">
      <dgm:prSet presAssocID="{4920B23F-ECD4-4E64-A26A-E7C835193E6C}" presName="TwoNodes_2" presStyleLbl="node1" presStyleIdx="1" presStyleCnt="2">
        <dgm:presLayoutVars>
          <dgm:bulletEnabled val="1"/>
        </dgm:presLayoutVars>
      </dgm:prSet>
      <dgm:spPr/>
    </dgm:pt>
    <dgm:pt modelId="{F591136A-15B6-4219-B191-96CE64EC41A4}" type="pres">
      <dgm:prSet presAssocID="{4920B23F-ECD4-4E64-A26A-E7C835193E6C}" presName="TwoConn_1-2" presStyleLbl="fgAccFollowNode1" presStyleIdx="0" presStyleCnt="1">
        <dgm:presLayoutVars>
          <dgm:bulletEnabled val="1"/>
        </dgm:presLayoutVars>
      </dgm:prSet>
      <dgm:spPr/>
    </dgm:pt>
    <dgm:pt modelId="{1EB6CF11-D62E-4D73-9BB0-ABE700485F6C}" type="pres">
      <dgm:prSet presAssocID="{4920B23F-ECD4-4E64-A26A-E7C835193E6C}" presName="TwoNodes_1_text" presStyleLbl="node1" presStyleIdx="1" presStyleCnt="2">
        <dgm:presLayoutVars>
          <dgm:bulletEnabled val="1"/>
        </dgm:presLayoutVars>
      </dgm:prSet>
      <dgm:spPr/>
    </dgm:pt>
    <dgm:pt modelId="{025A6F6F-7E70-4E3B-9808-563965865FDB}" type="pres">
      <dgm:prSet presAssocID="{4920B23F-ECD4-4E64-A26A-E7C835193E6C}" presName="TwoNodes_2_text" presStyleLbl="node1" presStyleIdx="1" presStyleCnt="2">
        <dgm:presLayoutVars>
          <dgm:bulletEnabled val="1"/>
        </dgm:presLayoutVars>
      </dgm:prSet>
      <dgm:spPr/>
    </dgm:pt>
  </dgm:ptLst>
  <dgm:cxnLst>
    <dgm:cxn modelId="{3A8E6C1E-DB67-4FEE-9291-8E742C450012}" type="presOf" srcId="{AC494C83-7900-4002-91A3-D7F8DBFC6C55}" destId="{F591136A-15B6-4219-B191-96CE64EC41A4}" srcOrd="0" destOrd="0" presId="urn:microsoft.com/office/officeart/2005/8/layout/vProcess5"/>
    <dgm:cxn modelId="{F0D8E140-C8C5-4C85-BCE9-128C7AB5FE9F}" srcId="{4920B23F-ECD4-4E64-A26A-E7C835193E6C}" destId="{202452EF-BDAC-4B1F-92E7-D6E27A68AC62}" srcOrd="1" destOrd="0" parTransId="{A3E56B91-07E7-40E9-8EE4-BABC1A9EC6AB}" sibTransId="{4B688179-D1D0-4565-8A5A-7D829DC117BD}"/>
    <dgm:cxn modelId="{9C40C85D-6EA9-43E1-ABEE-D3570A53225B}" type="presOf" srcId="{CF71495D-B6E4-4767-B122-74B853F7B82F}" destId="{30D77505-A56F-44CB-AD33-E3E50C2CB5CD}" srcOrd="0" destOrd="0" presId="urn:microsoft.com/office/officeart/2005/8/layout/vProcess5"/>
    <dgm:cxn modelId="{0C332C48-530B-4784-B333-C1F839254ED1}" srcId="{4920B23F-ECD4-4E64-A26A-E7C835193E6C}" destId="{CF71495D-B6E4-4767-B122-74B853F7B82F}" srcOrd="0" destOrd="0" parTransId="{971C7C0F-6A29-48A8-8946-371E70489FC9}" sibTransId="{AC494C83-7900-4002-91A3-D7F8DBFC6C55}"/>
    <dgm:cxn modelId="{4EDB6770-42CA-4925-9AA3-AACF2F0D222A}" type="presOf" srcId="{202452EF-BDAC-4B1F-92E7-D6E27A68AC62}" destId="{025A6F6F-7E70-4E3B-9808-563965865FDB}" srcOrd="1" destOrd="0" presId="urn:microsoft.com/office/officeart/2005/8/layout/vProcess5"/>
    <dgm:cxn modelId="{67A25C89-7E7B-4DA9-8599-138881BED00A}" type="presOf" srcId="{4920B23F-ECD4-4E64-A26A-E7C835193E6C}" destId="{3EBC0B2C-1376-4E44-B22B-9DF1EB0B5DD4}" srcOrd="0" destOrd="0" presId="urn:microsoft.com/office/officeart/2005/8/layout/vProcess5"/>
    <dgm:cxn modelId="{65AD7FA7-5260-4EAC-8D67-046DD0471E8E}" type="presOf" srcId="{CF71495D-B6E4-4767-B122-74B853F7B82F}" destId="{1EB6CF11-D62E-4D73-9BB0-ABE700485F6C}" srcOrd="1" destOrd="0" presId="urn:microsoft.com/office/officeart/2005/8/layout/vProcess5"/>
    <dgm:cxn modelId="{0446C4E1-02E6-4FAE-927B-CF712343A736}" type="presOf" srcId="{202452EF-BDAC-4B1F-92E7-D6E27A68AC62}" destId="{179BB517-5482-4323-B2BE-CC68CA25EE7F}" srcOrd="0" destOrd="0" presId="urn:microsoft.com/office/officeart/2005/8/layout/vProcess5"/>
    <dgm:cxn modelId="{9E4ED6FE-6F90-4878-BE05-AD36174DB45C}" type="presParOf" srcId="{3EBC0B2C-1376-4E44-B22B-9DF1EB0B5DD4}" destId="{60C439EA-BF73-4660-904B-4AF4229D972A}" srcOrd="0" destOrd="0" presId="urn:microsoft.com/office/officeart/2005/8/layout/vProcess5"/>
    <dgm:cxn modelId="{73562703-A214-46D0-B1ED-88821E4EB79F}" type="presParOf" srcId="{3EBC0B2C-1376-4E44-B22B-9DF1EB0B5DD4}" destId="{30D77505-A56F-44CB-AD33-E3E50C2CB5CD}" srcOrd="1" destOrd="0" presId="urn:microsoft.com/office/officeart/2005/8/layout/vProcess5"/>
    <dgm:cxn modelId="{E138A104-D02F-472C-80B2-220CFFBD053B}" type="presParOf" srcId="{3EBC0B2C-1376-4E44-B22B-9DF1EB0B5DD4}" destId="{179BB517-5482-4323-B2BE-CC68CA25EE7F}" srcOrd="2" destOrd="0" presId="urn:microsoft.com/office/officeart/2005/8/layout/vProcess5"/>
    <dgm:cxn modelId="{5EDFE2EF-8D1B-4313-8891-98222136FB4C}" type="presParOf" srcId="{3EBC0B2C-1376-4E44-B22B-9DF1EB0B5DD4}" destId="{F591136A-15B6-4219-B191-96CE64EC41A4}" srcOrd="3" destOrd="0" presId="urn:microsoft.com/office/officeart/2005/8/layout/vProcess5"/>
    <dgm:cxn modelId="{5A27FEF4-7AF5-48E4-A890-88317F455205}" type="presParOf" srcId="{3EBC0B2C-1376-4E44-B22B-9DF1EB0B5DD4}" destId="{1EB6CF11-D62E-4D73-9BB0-ABE700485F6C}" srcOrd="4" destOrd="0" presId="urn:microsoft.com/office/officeart/2005/8/layout/vProcess5"/>
    <dgm:cxn modelId="{B041C6B8-C68F-4BFD-85FD-B1126FBE6081}" type="presParOf" srcId="{3EBC0B2C-1376-4E44-B22B-9DF1EB0B5DD4}" destId="{025A6F6F-7E70-4E3B-9808-563965865FDB}"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C1F3D74-9132-4907-8BEF-F96239493851}" type="doc">
      <dgm:prSet loTypeId="urn:microsoft.com/office/officeart/2005/8/layout/vList2" loCatId="list" qsTypeId="urn:microsoft.com/office/officeart/2005/8/quickstyle/3d2" qsCatId="3D" csTypeId="urn:microsoft.com/office/officeart/2005/8/colors/accent1_2" csCatId="accent1" phldr="1"/>
      <dgm:spPr/>
      <dgm:t>
        <a:bodyPr/>
        <a:lstStyle/>
        <a:p>
          <a:endParaRPr lang="en-US"/>
        </a:p>
      </dgm:t>
    </dgm:pt>
    <dgm:pt modelId="{C40CD6EC-FE16-4105-91FF-61087C84996E}">
      <dgm:prSet/>
      <dgm:spPr>
        <a:solidFill>
          <a:schemeClr val="bg1">
            <a:lumMod val="85000"/>
            <a:lumOff val="15000"/>
          </a:schemeClr>
        </a:solidFill>
      </dgm:spPr>
      <dgm:t>
        <a:bodyPr/>
        <a:lstStyle/>
        <a:p>
          <a:r>
            <a:rPr lang="en-US" dirty="0"/>
            <a:t>God Seeks Repentance</a:t>
          </a:r>
        </a:p>
      </dgm:t>
    </dgm:pt>
    <dgm:pt modelId="{57F9C3E5-12B5-4B11-B874-FE3B56191278}" type="parTrans" cxnId="{54AADC1A-27DD-4B63-B7AF-B8D8ACE537B7}">
      <dgm:prSet/>
      <dgm:spPr/>
      <dgm:t>
        <a:bodyPr/>
        <a:lstStyle/>
        <a:p>
          <a:endParaRPr lang="en-US"/>
        </a:p>
      </dgm:t>
    </dgm:pt>
    <dgm:pt modelId="{F0501412-BADB-45F1-B6BC-5AEA7874B52A}" type="sibTrans" cxnId="{54AADC1A-27DD-4B63-B7AF-B8D8ACE537B7}">
      <dgm:prSet/>
      <dgm:spPr/>
      <dgm:t>
        <a:bodyPr/>
        <a:lstStyle/>
        <a:p>
          <a:endParaRPr lang="en-US"/>
        </a:p>
      </dgm:t>
    </dgm:pt>
    <dgm:pt modelId="{01B31116-0C7B-41B7-A0C2-682133D4F13D}">
      <dgm:prSet/>
      <dgm:spPr>
        <a:solidFill>
          <a:schemeClr val="bg1">
            <a:lumMod val="85000"/>
            <a:lumOff val="15000"/>
          </a:schemeClr>
        </a:solidFill>
      </dgm:spPr>
      <dgm:t>
        <a:bodyPr/>
        <a:lstStyle/>
        <a:p>
          <a:r>
            <a:rPr lang="en-US" dirty="0"/>
            <a:t>God Can Show Mercy</a:t>
          </a:r>
        </a:p>
      </dgm:t>
    </dgm:pt>
    <dgm:pt modelId="{4DBA93EC-D903-47EC-93CC-B0F993138AAC}" type="parTrans" cxnId="{DCF9FB4F-64F6-4423-8CF6-2426946035FA}">
      <dgm:prSet/>
      <dgm:spPr/>
      <dgm:t>
        <a:bodyPr/>
        <a:lstStyle/>
        <a:p>
          <a:endParaRPr lang="en-US"/>
        </a:p>
      </dgm:t>
    </dgm:pt>
    <dgm:pt modelId="{1BBAE010-FC8A-482E-8C88-D9FFFB884A85}" type="sibTrans" cxnId="{DCF9FB4F-64F6-4423-8CF6-2426946035FA}">
      <dgm:prSet/>
      <dgm:spPr/>
      <dgm:t>
        <a:bodyPr/>
        <a:lstStyle/>
        <a:p>
          <a:endParaRPr lang="en-US"/>
        </a:p>
      </dgm:t>
    </dgm:pt>
    <dgm:pt modelId="{F66D80EF-1FC9-489A-8FA0-C4E020283B54}">
      <dgm:prSet/>
      <dgm:spPr>
        <a:solidFill>
          <a:schemeClr val="bg1">
            <a:lumMod val="85000"/>
            <a:lumOff val="15000"/>
          </a:schemeClr>
        </a:solidFill>
      </dgm:spPr>
      <dgm:t>
        <a:bodyPr/>
        <a:lstStyle/>
        <a:p>
          <a:r>
            <a:rPr lang="en-US" dirty="0"/>
            <a:t>God Cannot be Manipulated</a:t>
          </a:r>
        </a:p>
      </dgm:t>
    </dgm:pt>
    <dgm:pt modelId="{11A37635-6051-418F-8500-BB769E594E86}" type="parTrans" cxnId="{ECEDF513-CD47-41F0-8128-466AD8813094}">
      <dgm:prSet/>
      <dgm:spPr/>
      <dgm:t>
        <a:bodyPr/>
        <a:lstStyle/>
        <a:p>
          <a:endParaRPr lang="en-US"/>
        </a:p>
      </dgm:t>
    </dgm:pt>
    <dgm:pt modelId="{63C47C67-967A-47A5-9325-A885F76ADF17}" type="sibTrans" cxnId="{ECEDF513-CD47-41F0-8128-466AD8813094}">
      <dgm:prSet/>
      <dgm:spPr/>
      <dgm:t>
        <a:bodyPr/>
        <a:lstStyle/>
        <a:p>
          <a:endParaRPr lang="en-US"/>
        </a:p>
      </dgm:t>
    </dgm:pt>
    <dgm:pt modelId="{FE4CB8D6-F7E9-4564-9E55-8D2D4C94CC2C}" type="pres">
      <dgm:prSet presAssocID="{9C1F3D74-9132-4907-8BEF-F96239493851}" presName="linear" presStyleCnt="0">
        <dgm:presLayoutVars>
          <dgm:animLvl val="lvl"/>
          <dgm:resizeHandles val="exact"/>
        </dgm:presLayoutVars>
      </dgm:prSet>
      <dgm:spPr/>
    </dgm:pt>
    <dgm:pt modelId="{38BEE6AC-AD74-40F9-B919-CB43D66FAC5C}" type="pres">
      <dgm:prSet presAssocID="{C40CD6EC-FE16-4105-91FF-61087C84996E}" presName="parentText" presStyleLbl="node1" presStyleIdx="0" presStyleCnt="3">
        <dgm:presLayoutVars>
          <dgm:chMax val="0"/>
          <dgm:bulletEnabled val="1"/>
        </dgm:presLayoutVars>
      </dgm:prSet>
      <dgm:spPr/>
    </dgm:pt>
    <dgm:pt modelId="{66F24A85-5C8F-4607-B20B-BD3110E9BAF1}" type="pres">
      <dgm:prSet presAssocID="{F0501412-BADB-45F1-B6BC-5AEA7874B52A}" presName="spacer" presStyleCnt="0"/>
      <dgm:spPr/>
    </dgm:pt>
    <dgm:pt modelId="{784BBB2C-F4C7-4BAA-BDD5-255B129A2D5D}" type="pres">
      <dgm:prSet presAssocID="{01B31116-0C7B-41B7-A0C2-682133D4F13D}" presName="parentText" presStyleLbl="node1" presStyleIdx="1" presStyleCnt="3">
        <dgm:presLayoutVars>
          <dgm:chMax val="0"/>
          <dgm:bulletEnabled val="1"/>
        </dgm:presLayoutVars>
      </dgm:prSet>
      <dgm:spPr/>
    </dgm:pt>
    <dgm:pt modelId="{FF4007BE-C38C-4E55-9CAA-77C5CC319578}" type="pres">
      <dgm:prSet presAssocID="{1BBAE010-FC8A-482E-8C88-D9FFFB884A85}" presName="spacer" presStyleCnt="0"/>
      <dgm:spPr/>
    </dgm:pt>
    <dgm:pt modelId="{D19DB504-945E-40CD-B7B8-602D273AA31C}" type="pres">
      <dgm:prSet presAssocID="{F66D80EF-1FC9-489A-8FA0-C4E020283B54}" presName="parentText" presStyleLbl="node1" presStyleIdx="2" presStyleCnt="3">
        <dgm:presLayoutVars>
          <dgm:chMax val="0"/>
          <dgm:bulletEnabled val="1"/>
        </dgm:presLayoutVars>
      </dgm:prSet>
      <dgm:spPr/>
    </dgm:pt>
  </dgm:ptLst>
  <dgm:cxnLst>
    <dgm:cxn modelId="{ECEDF513-CD47-41F0-8128-466AD8813094}" srcId="{9C1F3D74-9132-4907-8BEF-F96239493851}" destId="{F66D80EF-1FC9-489A-8FA0-C4E020283B54}" srcOrd="2" destOrd="0" parTransId="{11A37635-6051-418F-8500-BB769E594E86}" sibTransId="{63C47C67-967A-47A5-9325-A885F76ADF17}"/>
    <dgm:cxn modelId="{54AADC1A-27DD-4B63-B7AF-B8D8ACE537B7}" srcId="{9C1F3D74-9132-4907-8BEF-F96239493851}" destId="{C40CD6EC-FE16-4105-91FF-61087C84996E}" srcOrd="0" destOrd="0" parTransId="{57F9C3E5-12B5-4B11-B874-FE3B56191278}" sibTransId="{F0501412-BADB-45F1-B6BC-5AEA7874B52A}"/>
    <dgm:cxn modelId="{FF09E52E-64F6-491D-AA16-C6249E09CB9B}" type="presOf" srcId="{9C1F3D74-9132-4907-8BEF-F96239493851}" destId="{FE4CB8D6-F7E9-4564-9E55-8D2D4C94CC2C}" srcOrd="0" destOrd="0" presId="urn:microsoft.com/office/officeart/2005/8/layout/vList2"/>
    <dgm:cxn modelId="{C9E79030-19FE-438F-AE36-727187BE6D79}" type="presOf" srcId="{01B31116-0C7B-41B7-A0C2-682133D4F13D}" destId="{784BBB2C-F4C7-4BAA-BDD5-255B129A2D5D}" srcOrd="0" destOrd="0" presId="urn:microsoft.com/office/officeart/2005/8/layout/vList2"/>
    <dgm:cxn modelId="{DCF9FB4F-64F6-4423-8CF6-2426946035FA}" srcId="{9C1F3D74-9132-4907-8BEF-F96239493851}" destId="{01B31116-0C7B-41B7-A0C2-682133D4F13D}" srcOrd="1" destOrd="0" parTransId="{4DBA93EC-D903-47EC-93CC-B0F993138AAC}" sibTransId="{1BBAE010-FC8A-482E-8C88-D9FFFB884A85}"/>
    <dgm:cxn modelId="{B7A7A257-6391-4FE2-A3DC-079DB8EE0162}" type="presOf" srcId="{C40CD6EC-FE16-4105-91FF-61087C84996E}" destId="{38BEE6AC-AD74-40F9-B919-CB43D66FAC5C}" srcOrd="0" destOrd="0" presId="urn:microsoft.com/office/officeart/2005/8/layout/vList2"/>
    <dgm:cxn modelId="{882686E7-C789-4680-AA91-55484F9BB246}" type="presOf" srcId="{F66D80EF-1FC9-489A-8FA0-C4E020283B54}" destId="{D19DB504-945E-40CD-B7B8-602D273AA31C}" srcOrd="0" destOrd="0" presId="urn:microsoft.com/office/officeart/2005/8/layout/vList2"/>
    <dgm:cxn modelId="{A3834AD4-C534-410E-8786-F35A8C2BA6DE}" type="presParOf" srcId="{FE4CB8D6-F7E9-4564-9E55-8D2D4C94CC2C}" destId="{38BEE6AC-AD74-40F9-B919-CB43D66FAC5C}" srcOrd="0" destOrd="0" presId="urn:microsoft.com/office/officeart/2005/8/layout/vList2"/>
    <dgm:cxn modelId="{2230C514-7692-44DD-8A94-C9A8A115ABD8}" type="presParOf" srcId="{FE4CB8D6-F7E9-4564-9E55-8D2D4C94CC2C}" destId="{66F24A85-5C8F-4607-B20B-BD3110E9BAF1}" srcOrd="1" destOrd="0" presId="urn:microsoft.com/office/officeart/2005/8/layout/vList2"/>
    <dgm:cxn modelId="{05AEE27F-9175-4103-8C42-A58B0478671D}" type="presParOf" srcId="{FE4CB8D6-F7E9-4564-9E55-8D2D4C94CC2C}" destId="{784BBB2C-F4C7-4BAA-BDD5-255B129A2D5D}" srcOrd="2" destOrd="0" presId="urn:microsoft.com/office/officeart/2005/8/layout/vList2"/>
    <dgm:cxn modelId="{EC6FA114-F0B9-4B4E-BA9D-FBD9C59C3788}" type="presParOf" srcId="{FE4CB8D6-F7E9-4564-9E55-8D2D4C94CC2C}" destId="{FF4007BE-C38C-4E55-9CAA-77C5CC319578}" srcOrd="3" destOrd="0" presId="urn:microsoft.com/office/officeart/2005/8/layout/vList2"/>
    <dgm:cxn modelId="{ED92A021-EE2B-4DB5-BFC2-3DCDD7417AFE}" type="presParOf" srcId="{FE4CB8D6-F7E9-4564-9E55-8D2D4C94CC2C}" destId="{D19DB504-945E-40CD-B7B8-602D273AA31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77505-A56F-44CB-AD33-E3E50C2CB5CD}">
      <dsp:nvSpPr>
        <dsp:cNvPr id="0" name=""/>
        <dsp:cNvSpPr/>
      </dsp:nvSpPr>
      <dsp:spPr>
        <a:xfrm>
          <a:off x="-213119" y="0"/>
          <a:ext cx="10058524" cy="1619488"/>
        </a:xfrm>
        <a:prstGeom prst="roundRect">
          <a:avLst>
            <a:gd name="adj" fmla="val 10000"/>
          </a:avLst>
        </a:prstGeom>
        <a:solidFill>
          <a:schemeClr val="bg1">
            <a:lumMod val="85000"/>
            <a:lumOff val="15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US" sz="4300" kern="1200" dirty="0"/>
            <a:t>Anyone can better understand God’s mercy</a:t>
          </a:r>
        </a:p>
      </dsp:txBody>
      <dsp:txXfrm>
        <a:off x="-165686" y="47433"/>
        <a:ext cx="8238441" cy="1524622"/>
      </dsp:txXfrm>
    </dsp:sp>
    <dsp:sp modelId="{179BB517-5482-4323-B2BE-CC68CA25EE7F}">
      <dsp:nvSpPr>
        <dsp:cNvPr id="0" name=""/>
        <dsp:cNvSpPr/>
      </dsp:nvSpPr>
      <dsp:spPr>
        <a:xfrm>
          <a:off x="1837716" y="1979374"/>
          <a:ext cx="9206044" cy="1619488"/>
        </a:xfrm>
        <a:prstGeom prst="roundRect">
          <a:avLst>
            <a:gd name="adj" fmla="val 10000"/>
          </a:avLst>
        </a:prstGeom>
        <a:solidFill>
          <a:schemeClr val="bg1">
            <a:lumMod val="85000"/>
            <a:lumOff val="15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US" sz="4300" kern="1200" dirty="0"/>
            <a:t>By noticing these three aspects of Jonah 3 and 4</a:t>
          </a:r>
        </a:p>
      </dsp:txBody>
      <dsp:txXfrm>
        <a:off x="1885149" y="2026807"/>
        <a:ext cx="6433915" cy="1524622"/>
      </dsp:txXfrm>
    </dsp:sp>
    <dsp:sp modelId="{F591136A-15B6-4219-B191-96CE64EC41A4}">
      <dsp:nvSpPr>
        <dsp:cNvPr id="0" name=""/>
        <dsp:cNvSpPr/>
      </dsp:nvSpPr>
      <dsp:spPr>
        <a:xfrm>
          <a:off x="8366497" y="1273097"/>
          <a:ext cx="1052667" cy="1052667"/>
        </a:xfrm>
        <a:prstGeom prst="downArrow">
          <a:avLst>
            <a:gd name="adj1" fmla="val 55000"/>
            <a:gd name="adj2" fmla="val 45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603347" y="1273097"/>
        <a:ext cx="578967" cy="7921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BEE6AC-AD74-40F9-B919-CB43D66FAC5C}">
      <dsp:nvSpPr>
        <dsp:cNvPr id="0" name=""/>
        <dsp:cNvSpPr/>
      </dsp:nvSpPr>
      <dsp:spPr>
        <a:xfrm>
          <a:off x="0" y="14597"/>
          <a:ext cx="9613860" cy="1099800"/>
        </a:xfrm>
        <a:prstGeom prst="roundRect">
          <a:avLst/>
        </a:prstGeom>
        <a:solidFill>
          <a:schemeClr val="bg1">
            <a:lumMod val="85000"/>
            <a:lumOff val="15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a:lnSpc>
              <a:spcPct val="90000"/>
            </a:lnSpc>
            <a:spcBef>
              <a:spcPct val="0"/>
            </a:spcBef>
            <a:spcAft>
              <a:spcPct val="35000"/>
            </a:spcAft>
            <a:buNone/>
          </a:pPr>
          <a:r>
            <a:rPr lang="en-US" sz="4700" kern="1200" dirty="0"/>
            <a:t>God Seeks Repentance</a:t>
          </a:r>
        </a:p>
      </dsp:txBody>
      <dsp:txXfrm>
        <a:off x="53688" y="68285"/>
        <a:ext cx="9506484" cy="992424"/>
      </dsp:txXfrm>
    </dsp:sp>
    <dsp:sp modelId="{784BBB2C-F4C7-4BAA-BDD5-255B129A2D5D}">
      <dsp:nvSpPr>
        <dsp:cNvPr id="0" name=""/>
        <dsp:cNvSpPr/>
      </dsp:nvSpPr>
      <dsp:spPr>
        <a:xfrm>
          <a:off x="0" y="1249757"/>
          <a:ext cx="9613860" cy="1099800"/>
        </a:xfrm>
        <a:prstGeom prst="roundRect">
          <a:avLst/>
        </a:prstGeom>
        <a:solidFill>
          <a:schemeClr val="bg1">
            <a:lumMod val="85000"/>
            <a:lumOff val="15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a:lnSpc>
              <a:spcPct val="90000"/>
            </a:lnSpc>
            <a:spcBef>
              <a:spcPct val="0"/>
            </a:spcBef>
            <a:spcAft>
              <a:spcPct val="35000"/>
            </a:spcAft>
            <a:buNone/>
          </a:pPr>
          <a:r>
            <a:rPr lang="en-US" sz="4700" kern="1200" dirty="0"/>
            <a:t>God Can Show Mercy</a:t>
          </a:r>
        </a:p>
      </dsp:txBody>
      <dsp:txXfrm>
        <a:off x="53688" y="1303445"/>
        <a:ext cx="9506484" cy="992424"/>
      </dsp:txXfrm>
    </dsp:sp>
    <dsp:sp modelId="{D19DB504-945E-40CD-B7B8-602D273AA31C}">
      <dsp:nvSpPr>
        <dsp:cNvPr id="0" name=""/>
        <dsp:cNvSpPr/>
      </dsp:nvSpPr>
      <dsp:spPr>
        <a:xfrm>
          <a:off x="0" y="2484918"/>
          <a:ext cx="9613860" cy="1099800"/>
        </a:xfrm>
        <a:prstGeom prst="roundRect">
          <a:avLst/>
        </a:prstGeom>
        <a:solidFill>
          <a:schemeClr val="bg1">
            <a:lumMod val="85000"/>
            <a:lumOff val="15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a:lnSpc>
              <a:spcPct val="90000"/>
            </a:lnSpc>
            <a:spcBef>
              <a:spcPct val="0"/>
            </a:spcBef>
            <a:spcAft>
              <a:spcPct val="35000"/>
            </a:spcAft>
            <a:buNone/>
          </a:pPr>
          <a:r>
            <a:rPr lang="en-US" sz="4700" kern="1200" dirty="0"/>
            <a:t>God Cannot be Manipulated</a:t>
          </a:r>
        </a:p>
      </dsp:txBody>
      <dsp:txXfrm>
        <a:off x="53688" y="2538606"/>
        <a:ext cx="9506484" cy="9924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77505-A56F-44CB-AD33-E3E50C2CB5CD}">
      <dsp:nvSpPr>
        <dsp:cNvPr id="0" name=""/>
        <dsp:cNvSpPr/>
      </dsp:nvSpPr>
      <dsp:spPr>
        <a:xfrm>
          <a:off x="-213119" y="0"/>
          <a:ext cx="10058524" cy="1619488"/>
        </a:xfrm>
        <a:prstGeom prst="roundRect">
          <a:avLst>
            <a:gd name="adj" fmla="val 10000"/>
          </a:avLst>
        </a:prstGeom>
        <a:solidFill>
          <a:schemeClr val="bg1">
            <a:lumMod val="85000"/>
            <a:lumOff val="15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US" sz="4300" kern="1200" dirty="0"/>
            <a:t>Anyone can better understand God’s mercy</a:t>
          </a:r>
        </a:p>
      </dsp:txBody>
      <dsp:txXfrm>
        <a:off x="-165686" y="47433"/>
        <a:ext cx="8238441" cy="1524622"/>
      </dsp:txXfrm>
    </dsp:sp>
    <dsp:sp modelId="{179BB517-5482-4323-B2BE-CC68CA25EE7F}">
      <dsp:nvSpPr>
        <dsp:cNvPr id="0" name=""/>
        <dsp:cNvSpPr/>
      </dsp:nvSpPr>
      <dsp:spPr>
        <a:xfrm>
          <a:off x="1837716" y="1979374"/>
          <a:ext cx="9206044" cy="1619488"/>
        </a:xfrm>
        <a:prstGeom prst="roundRect">
          <a:avLst>
            <a:gd name="adj" fmla="val 10000"/>
          </a:avLst>
        </a:prstGeom>
        <a:solidFill>
          <a:schemeClr val="bg1">
            <a:lumMod val="85000"/>
            <a:lumOff val="15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US" sz="4300" kern="1200" dirty="0"/>
            <a:t>By noticing these three aspects of Jonah 3 and 4</a:t>
          </a:r>
        </a:p>
      </dsp:txBody>
      <dsp:txXfrm>
        <a:off x="1885149" y="2026807"/>
        <a:ext cx="6433915" cy="1524622"/>
      </dsp:txXfrm>
    </dsp:sp>
    <dsp:sp modelId="{F591136A-15B6-4219-B191-96CE64EC41A4}">
      <dsp:nvSpPr>
        <dsp:cNvPr id="0" name=""/>
        <dsp:cNvSpPr/>
      </dsp:nvSpPr>
      <dsp:spPr>
        <a:xfrm>
          <a:off x="8366497" y="1273097"/>
          <a:ext cx="1052667" cy="1052667"/>
        </a:xfrm>
        <a:prstGeom prst="downArrow">
          <a:avLst>
            <a:gd name="adj1" fmla="val 55000"/>
            <a:gd name="adj2" fmla="val 45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603347" y="1273097"/>
        <a:ext cx="578967" cy="7921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BEE6AC-AD74-40F9-B919-CB43D66FAC5C}">
      <dsp:nvSpPr>
        <dsp:cNvPr id="0" name=""/>
        <dsp:cNvSpPr/>
      </dsp:nvSpPr>
      <dsp:spPr>
        <a:xfrm>
          <a:off x="0" y="14597"/>
          <a:ext cx="9613860" cy="1099800"/>
        </a:xfrm>
        <a:prstGeom prst="roundRect">
          <a:avLst/>
        </a:prstGeom>
        <a:solidFill>
          <a:schemeClr val="bg1">
            <a:lumMod val="85000"/>
            <a:lumOff val="15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a:lnSpc>
              <a:spcPct val="90000"/>
            </a:lnSpc>
            <a:spcBef>
              <a:spcPct val="0"/>
            </a:spcBef>
            <a:spcAft>
              <a:spcPct val="35000"/>
            </a:spcAft>
            <a:buNone/>
          </a:pPr>
          <a:r>
            <a:rPr lang="en-US" sz="4700" kern="1200" dirty="0"/>
            <a:t>God Seeks Repentance</a:t>
          </a:r>
        </a:p>
      </dsp:txBody>
      <dsp:txXfrm>
        <a:off x="53688" y="68285"/>
        <a:ext cx="9506484" cy="992424"/>
      </dsp:txXfrm>
    </dsp:sp>
    <dsp:sp modelId="{784BBB2C-F4C7-4BAA-BDD5-255B129A2D5D}">
      <dsp:nvSpPr>
        <dsp:cNvPr id="0" name=""/>
        <dsp:cNvSpPr/>
      </dsp:nvSpPr>
      <dsp:spPr>
        <a:xfrm>
          <a:off x="0" y="1249757"/>
          <a:ext cx="9613860" cy="1099800"/>
        </a:xfrm>
        <a:prstGeom prst="roundRect">
          <a:avLst/>
        </a:prstGeom>
        <a:solidFill>
          <a:schemeClr val="bg1">
            <a:lumMod val="85000"/>
            <a:lumOff val="15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a:lnSpc>
              <a:spcPct val="90000"/>
            </a:lnSpc>
            <a:spcBef>
              <a:spcPct val="0"/>
            </a:spcBef>
            <a:spcAft>
              <a:spcPct val="35000"/>
            </a:spcAft>
            <a:buNone/>
          </a:pPr>
          <a:r>
            <a:rPr lang="en-US" sz="4700" kern="1200" dirty="0"/>
            <a:t>God Can Show Mercy</a:t>
          </a:r>
        </a:p>
      </dsp:txBody>
      <dsp:txXfrm>
        <a:off x="53688" y="1303445"/>
        <a:ext cx="9506484" cy="992424"/>
      </dsp:txXfrm>
    </dsp:sp>
    <dsp:sp modelId="{D19DB504-945E-40CD-B7B8-602D273AA31C}">
      <dsp:nvSpPr>
        <dsp:cNvPr id="0" name=""/>
        <dsp:cNvSpPr/>
      </dsp:nvSpPr>
      <dsp:spPr>
        <a:xfrm>
          <a:off x="0" y="2484918"/>
          <a:ext cx="9613860" cy="1099800"/>
        </a:xfrm>
        <a:prstGeom prst="roundRect">
          <a:avLst/>
        </a:prstGeom>
        <a:solidFill>
          <a:schemeClr val="bg1">
            <a:lumMod val="85000"/>
            <a:lumOff val="15000"/>
          </a:scheme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l" defTabSz="2089150">
            <a:lnSpc>
              <a:spcPct val="90000"/>
            </a:lnSpc>
            <a:spcBef>
              <a:spcPct val="0"/>
            </a:spcBef>
            <a:spcAft>
              <a:spcPct val="35000"/>
            </a:spcAft>
            <a:buNone/>
          </a:pPr>
          <a:r>
            <a:rPr lang="en-US" sz="4700" kern="1200" dirty="0"/>
            <a:t>God Cannot be Manipulated</a:t>
          </a:r>
        </a:p>
      </dsp:txBody>
      <dsp:txXfrm>
        <a:off x="53688" y="2538606"/>
        <a:ext cx="9506484" cy="992424"/>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566246-7EB9-4784-8F0E-DE57D225635B}"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B959C7AA-3EDF-4138-85F1-401470FBE64E}" type="slidenum">
              <a:rPr lang="en-US" smtClean="0"/>
              <a:t>‹#›</a:t>
            </a:fld>
            <a:endParaRPr lang="en-US"/>
          </a:p>
        </p:txBody>
      </p:sp>
    </p:spTree>
    <p:extLst>
      <p:ext uri="{BB962C8B-B14F-4D97-AF65-F5344CB8AC3E}">
        <p14:creationId xmlns:p14="http://schemas.microsoft.com/office/powerpoint/2010/main" val="3866097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566246-7EB9-4784-8F0E-DE57D225635B}" type="datetimeFigureOut">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B959C7AA-3EDF-4138-85F1-401470FBE64E}" type="slidenum">
              <a:rPr lang="en-US" smtClean="0"/>
              <a:t>‹#›</a:t>
            </a:fld>
            <a:endParaRPr lang="en-US"/>
          </a:p>
        </p:txBody>
      </p:sp>
    </p:spTree>
    <p:extLst>
      <p:ext uri="{BB962C8B-B14F-4D97-AF65-F5344CB8AC3E}">
        <p14:creationId xmlns:p14="http://schemas.microsoft.com/office/powerpoint/2010/main" val="4229934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566246-7EB9-4784-8F0E-DE57D225635B}" type="datetimeFigureOut">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B959C7AA-3EDF-4138-85F1-401470FBE64E}" type="slidenum">
              <a:rPr lang="en-US" smtClean="0"/>
              <a:t>‹#›</a:t>
            </a:fld>
            <a:endParaRPr lang="en-US"/>
          </a:p>
        </p:txBody>
      </p:sp>
    </p:spTree>
    <p:extLst>
      <p:ext uri="{BB962C8B-B14F-4D97-AF65-F5344CB8AC3E}">
        <p14:creationId xmlns:p14="http://schemas.microsoft.com/office/powerpoint/2010/main" val="34612111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566246-7EB9-4784-8F0E-DE57D225635B}" type="datetimeFigureOut">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B959C7AA-3EDF-4138-85F1-401470FBE64E}"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9477534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566246-7EB9-4784-8F0E-DE57D225635B}" type="datetimeFigureOut">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B959C7AA-3EDF-4138-85F1-401470FBE64E}" type="slidenum">
              <a:rPr lang="en-US" smtClean="0"/>
              <a:t>‹#›</a:t>
            </a:fld>
            <a:endParaRPr lang="en-US"/>
          </a:p>
        </p:txBody>
      </p:sp>
    </p:spTree>
    <p:extLst>
      <p:ext uri="{BB962C8B-B14F-4D97-AF65-F5344CB8AC3E}">
        <p14:creationId xmlns:p14="http://schemas.microsoft.com/office/powerpoint/2010/main" val="15753357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3566246-7EB9-4784-8F0E-DE57D225635B}" type="datetimeFigureOut">
              <a:rPr lang="en-US" smtClean="0"/>
              <a:t>1/13/2023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59C7AA-3EDF-4138-85F1-401470FBE64E}" type="slidenum">
              <a:rPr lang="en-US" smtClean="0"/>
              <a:t>‹#›</a:t>
            </a:fld>
            <a:endParaRPr lang="en-US"/>
          </a:p>
        </p:txBody>
      </p:sp>
    </p:spTree>
    <p:extLst>
      <p:ext uri="{BB962C8B-B14F-4D97-AF65-F5344CB8AC3E}">
        <p14:creationId xmlns:p14="http://schemas.microsoft.com/office/powerpoint/2010/main" val="28925404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3566246-7EB9-4784-8F0E-DE57D225635B}" type="datetimeFigureOut">
              <a:rPr lang="en-US" smtClean="0"/>
              <a:t>1/13/2023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59C7AA-3EDF-4138-85F1-401470FBE64E}" type="slidenum">
              <a:rPr lang="en-US" smtClean="0"/>
              <a:t>‹#›</a:t>
            </a:fld>
            <a:endParaRPr lang="en-US"/>
          </a:p>
        </p:txBody>
      </p:sp>
    </p:spTree>
    <p:extLst>
      <p:ext uri="{BB962C8B-B14F-4D97-AF65-F5344CB8AC3E}">
        <p14:creationId xmlns:p14="http://schemas.microsoft.com/office/powerpoint/2010/main" val="1998589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566246-7EB9-4784-8F0E-DE57D225635B}"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9C7AA-3EDF-4138-85F1-401470FBE64E}" type="slidenum">
              <a:rPr lang="en-US" smtClean="0"/>
              <a:t>‹#›</a:t>
            </a:fld>
            <a:endParaRPr lang="en-US"/>
          </a:p>
        </p:txBody>
      </p:sp>
    </p:spTree>
    <p:extLst>
      <p:ext uri="{BB962C8B-B14F-4D97-AF65-F5344CB8AC3E}">
        <p14:creationId xmlns:p14="http://schemas.microsoft.com/office/powerpoint/2010/main" val="11968430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3566246-7EB9-4784-8F0E-DE57D225635B}" type="datetimeFigureOut">
              <a:rPr lang="en-US" smtClean="0"/>
              <a:t>1/13/2023</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B959C7AA-3EDF-4138-85F1-401470FBE64E}" type="slidenum">
              <a:rPr lang="en-US" smtClean="0"/>
              <a:t>‹#›</a:t>
            </a:fld>
            <a:endParaRPr lang="en-US"/>
          </a:p>
        </p:txBody>
      </p:sp>
    </p:spTree>
    <p:extLst>
      <p:ext uri="{BB962C8B-B14F-4D97-AF65-F5344CB8AC3E}">
        <p14:creationId xmlns:p14="http://schemas.microsoft.com/office/powerpoint/2010/main" val="4180819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566246-7EB9-4784-8F0E-DE57D225635B}"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59C7AA-3EDF-4138-85F1-401470FBE64E}" type="slidenum">
              <a:rPr lang="en-US" smtClean="0"/>
              <a:t>‹#›</a:t>
            </a:fld>
            <a:endParaRPr lang="en-US"/>
          </a:p>
        </p:txBody>
      </p:sp>
    </p:spTree>
    <p:extLst>
      <p:ext uri="{BB962C8B-B14F-4D97-AF65-F5344CB8AC3E}">
        <p14:creationId xmlns:p14="http://schemas.microsoft.com/office/powerpoint/2010/main" val="521493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566246-7EB9-4784-8F0E-DE57D225635B}"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B959C7AA-3EDF-4138-85F1-401470FBE64E}" type="slidenum">
              <a:rPr lang="en-US" smtClean="0"/>
              <a:t>‹#›</a:t>
            </a:fld>
            <a:endParaRPr lang="en-US"/>
          </a:p>
        </p:txBody>
      </p:sp>
    </p:spTree>
    <p:extLst>
      <p:ext uri="{BB962C8B-B14F-4D97-AF65-F5344CB8AC3E}">
        <p14:creationId xmlns:p14="http://schemas.microsoft.com/office/powerpoint/2010/main" val="412485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566246-7EB9-4784-8F0E-DE57D225635B}" type="datetimeFigureOut">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59C7AA-3EDF-4138-85F1-401470FBE64E}" type="slidenum">
              <a:rPr lang="en-US" smtClean="0"/>
              <a:t>‹#›</a:t>
            </a:fld>
            <a:endParaRPr lang="en-US"/>
          </a:p>
        </p:txBody>
      </p:sp>
    </p:spTree>
    <p:extLst>
      <p:ext uri="{BB962C8B-B14F-4D97-AF65-F5344CB8AC3E}">
        <p14:creationId xmlns:p14="http://schemas.microsoft.com/office/powerpoint/2010/main" val="314652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566246-7EB9-4784-8F0E-DE57D225635B}" type="datetimeFigureOut">
              <a:rPr lang="en-US" smtClean="0"/>
              <a:t>1/13/2023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59C7AA-3EDF-4138-85F1-401470FBE64E}" type="slidenum">
              <a:rPr lang="en-US" smtClean="0"/>
              <a:t>‹#›</a:t>
            </a:fld>
            <a:endParaRPr lang="en-US"/>
          </a:p>
        </p:txBody>
      </p:sp>
    </p:spTree>
    <p:extLst>
      <p:ext uri="{BB962C8B-B14F-4D97-AF65-F5344CB8AC3E}">
        <p14:creationId xmlns:p14="http://schemas.microsoft.com/office/powerpoint/2010/main" val="2521190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566246-7EB9-4784-8F0E-DE57D225635B}" type="datetimeFigureOut">
              <a:rPr lang="en-US" smtClean="0"/>
              <a:t>1/13/2023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59C7AA-3EDF-4138-85F1-401470FBE64E}" type="slidenum">
              <a:rPr lang="en-US" smtClean="0"/>
              <a:t>‹#›</a:t>
            </a:fld>
            <a:endParaRPr lang="en-US"/>
          </a:p>
        </p:txBody>
      </p:sp>
    </p:spTree>
    <p:extLst>
      <p:ext uri="{BB962C8B-B14F-4D97-AF65-F5344CB8AC3E}">
        <p14:creationId xmlns:p14="http://schemas.microsoft.com/office/powerpoint/2010/main" val="1968095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3566246-7EB9-4784-8F0E-DE57D225635B}" type="datetimeFigureOut">
              <a:rPr lang="en-US" smtClean="0"/>
              <a:t>1/13/2023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59C7AA-3EDF-4138-85F1-401470FBE64E}" type="slidenum">
              <a:rPr lang="en-US" smtClean="0"/>
              <a:t>‹#›</a:t>
            </a:fld>
            <a:endParaRPr lang="en-US"/>
          </a:p>
        </p:txBody>
      </p:sp>
    </p:spTree>
    <p:extLst>
      <p:ext uri="{BB962C8B-B14F-4D97-AF65-F5344CB8AC3E}">
        <p14:creationId xmlns:p14="http://schemas.microsoft.com/office/powerpoint/2010/main" val="3175747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566246-7EB9-4784-8F0E-DE57D225635B}" type="datetimeFigureOut">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59C7AA-3EDF-4138-85F1-401470FBE64E}" type="slidenum">
              <a:rPr lang="en-US" smtClean="0"/>
              <a:t>‹#›</a:t>
            </a:fld>
            <a:endParaRPr lang="en-US"/>
          </a:p>
        </p:txBody>
      </p:sp>
    </p:spTree>
    <p:extLst>
      <p:ext uri="{BB962C8B-B14F-4D97-AF65-F5344CB8AC3E}">
        <p14:creationId xmlns:p14="http://schemas.microsoft.com/office/powerpoint/2010/main" val="3127716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566246-7EB9-4784-8F0E-DE57D225635B}" type="datetimeFigureOut">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59C7AA-3EDF-4138-85F1-401470FBE64E}" type="slidenum">
              <a:rPr lang="en-US" smtClean="0"/>
              <a:t>‹#›</a:t>
            </a:fld>
            <a:endParaRPr lang="en-US"/>
          </a:p>
        </p:txBody>
      </p:sp>
    </p:spTree>
    <p:extLst>
      <p:ext uri="{BB962C8B-B14F-4D97-AF65-F5344CB8AC3E}">
        <p14:creationId xmlns:p14="http://schemas.microsoft.com/office/powerpoint/2010/main" val="821950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3566246-7EB9-4784-8F0E-DE57D225635B}" type="datetimeFigureOut">
              <a:rPr lang="en-US" smtClean="0"/>
              <a:t>1/13/2023</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B959C7AA-3EDF-4138-85F1-401470FBE64E}" type="slidenum">
              <a:rPr lang="en-US" smtClean="0"/>
              <a:t>‹#›</a:t>
            </a:fld>
            <a:endParaRPr lang="en-US"/>
          </a:p>
        </p:txBody>
      </p:sp>
    </p:spTree>
    <p:extLst>
      <p:ext uri="{BB962C8B-B14F-4D97-AF65-F5344CB8AC3E}">
        <p14:creationId xmlns:p14="http://schemas.microsoft.com/office/powerpoint/2010/main" val="209442227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6" name="Picture 5" descr="Sea with air water bubbles">
            <a:extLst>
              <a:ext uri="{FF2B5EF4-FFF2-40B4-BE49-F238E27FC236}">
                <a16:creationId xmlns:a16="http://schemas.microsoft.com/office/drawing/2014/main" id="{BA9EF933-8B78-98D5-192A-6404E7AD8663}"/>
              </a:ext>
            </a:extLst>
          </p:cNvPr>
          <p:cNvPicPr>
            <a:picLocks noChangeAspect="1"/>
          </p:cNvPicPr>
          <p:nvPr/>
        </p:nvPicPr>
        <p:blipFill rotWithShape="1">
          <a:blip r:embed="rId2">
            <a:extLst>
              <a:ext uri="{28A0092B-C50C-407E-A947-70E740481C1C}">
                <a14:useLocalDpi xmlns:a14="http://schemas.microsoft.com/office/drawing/2010/main" val="0"/>
              </a:ext>
            </a:extLst>
          </a:blip>
          <a:srcRect t="13479" r="9091" b="18339"/>
          <a:stretch/>
        </p:blipFill>
        <p:spPr>
          <a:xfrm>
            <a:off x="-3176" y="10"/>
            <a:ext cx="12192000" cy="6857991"/>
          </a:xfrm>
          <a:prstGeom prst="rect">
            <a:avLst/>
          </a:prstGeom>
        </p:spPr>
      </p:pic>
      <p:sp>
        <p:nvSpPr>
          <p:cNvPr id="18" name="Rectangle 20">
            <a:extLst>
              <a:ext uri="{FF2B5EF4-FFF2-40B4-BE49-F238E27FC236}">
                <a16:creationId xmlns:a16="http://schemas.microsoft.com/office/drawing/2014/main" id="{41704883-D088-4683-A1FD-AEE53B3361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4249541"/>
            <a:ext cx="8968085" cy="1660332"/>
          </a:xfrm>
          <a:prstGeom prst="rect">
            <a:avLst/>
          </a:prstGeom>
          <a:solidFill>
            <a:schemeClr val="bg1">
              <a:lumMod val="95000"/>
              <a:lumOff val="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F1C5E45-815F-84A0-89BF-B7A96CE58E3E}"/>
              </a:ext>
            </a:extLst>
          </p:cNvPr>
          <p:cNvSpPr>
            <a:spLocks noGrp="1"/>
          </p:cNvSpPr>
          <p:nvPr>
            <p:ph type="ctrTitle"/>
          </p:nvPr>
        </p:nvSpPr>
        <p:spPr>
          <a:xfrm>
            <a:off x="417303" y="4909632"/>
            <a:ext cx="8133478" cy="940240"/>
          </a:xfrm>
          <a:effectLst>
            <a:outerShdw blurRad="50800" dist="38100" dir="2700000" algn="tl" rotWithShape="0">
              <a:prstClr val="black">
                <a:alpha val="40000"/>
              </a:prstClr>
            </a:outerShdw>
          </a:effectLst>
        </p:spPr>
        <p:txBody>
          <a:bodyPr>
            <a:noAutofit/>
            <a:scene3d>
              <a:camera prst="orthographicFront"/>
              <a:lightRig rig="threePt" dir="t"/>
            </a:scene3d>
            <a:sp3d extrusionH="57150">
              <a:bevelT w="82550" h="38100" prst="coolSlant"/>
            </a:sp3d>
          </a:bodyPr>
          <a:lstStyle/>
          <a:p>
            <a:r>
              <a:rPr lang="he-IL" sz="11500" b="1" dirty="0">
                <a:effectLst>
                  <a:outerShdw blurRad="38100" dist="38100" dir="2700000" algn="tl">
                    <a:srgbClr val="000000">
                      <a:alpha val="43137"/>
                    </a:srgbClr>
                  </a:outerShdw>
                </a:effectLst>
                <a:latin typeface="SBL Hebrew"/>
              </a:rPr>
              <a:t>אֵֽל־חַנּ֣וּן וְרַח֔וּם</a:t>
            </a:r>
            <a:endParaRPr lang="en-US" sz="11500" b="1" dirty="0">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id="{14CE82B9-8199-4150-FFF7-9C2C72892D81}"/>
              </a:ext>
            </a:extLst>
          </p:cNvPr>
          <p:cNvSpPr>
            <a:spLocks noGrp="1"/>
          </p:cNvSpPr>
          <p:nvPr>
            <p:ph type="subTitle" idx="1"/>
          </p:nvPr>
        </p:nvSpPr>
        <p:spPr>
          <a:xfrm>
            <a:off x="3852731" y="5986293"/>
            <a:ext cx="8133478" cy="406566"/>
          </a:xfrm>
        </p:spPr>
        <p:txBody>
          <a:bodyPr>
            <a:normAutofit/>
          </a:bodyPr>
          <a:lstStyle/>
          <a:p>
            <a:r>
              <a:rPr lang="en-US" sz="1800" b="1" dirty="0"/>
              <a:t>By Joseph D. Peters</a:t>
            </a:r>
          </a:p>
        </p:txBody>
      </p:sp>
      <p:sp>
        <p:nvSpPr>
          <p:cNvPr id="19" name="Rectangle 22">
            <a:extLst>
              <a:ext uri="{FF2B5EF4-FFF2-40B4-BE49-F238E27FC236}">
                <a16:creationId xmlns:a16="http://schemas.microsoft.com/office/drawing/2014/main" id="{A9C04EC1-26B9-40BD-84A6-B2C0A913D0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4249541"/>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24">
            <a:extLst>
              <a:ext uri="{FF2B5EF4-FFF2-40B4-BE49-F238E27FC236}">
                <a16:creationId xmlns:a16="http://schemas.microsoft.com/office/drawing/2014/main" id="{9BAB74E2-5A82-47FD-BBB4-BFD47779FF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902314"/>
            <a:ext cx="8968085" cy="275942"/>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6">
            <a:extLst>
              <a:ext uri="{FF2B5EF4-FFF2-40B4-BE49-F238E27FC236}">
                <a16:creationId xmlns:a16="http://schemas.microsoft.com/office/drawing/2014/main" id="{9C4FFB60-A034-4994-8F55-E38D4F31C8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5902314"/>
            <a:ext cx="3080285" cy="275942"/>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1405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C3E6C53-102E-4ACA-BCBB-3CC973B9948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9" name="Picture 8">
            <a:extLst>
              <a:ext uri="{FF2B5EF4-FFF2-40B4-BE49-F238E27FC236}">
                <a16:creationId xmlns:a16="http://schemas.microsoft.com/office/drawing/2014/main" id="{17B2B42C-0777-4D6E-9432-535281803A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11" name="Picture 10">
            <a:extLst>
              <a:ext uri="{FF2B5EF4-FFF2-40B4-BE49-F238E27FC236}">
                <a16:creationId xmlns:a16="http://schemas.microsoft.com/office/drawing/2014/main" id="{EFEAAB60-93E2-4DC6-99AC-939637BCE8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13" name="Rectangle 12">
            <a:extLst>
              <a:ext uri="{FF2B5EF4-FFF2-40B4-BE49-F238E27FC236}">
                <a16:creationId xmlns:a16="http://schemas.microsoft.com/office/drawing/2014/main" id="{7EF5ECB8-D49C-48FB-A93E-88EB2FFDF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411B77A2-BD5C-432D-B52E-C12612C74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7" name="Rectangle 16">
            <a:extLst>
              <a:ext uri="{FF2B5EF4-FFF2-40B4-BE49-F238E27FC236}">
                <a16:creationId xmlns:a16="http://schemas.microsoft.com/office/drawing/2014/main" id="{B5C18694-F55B-41C0-ABF3-C1D971F99A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E3E46CA8-7278-4BA3-AACE-235B5B3B53E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91CE2F0-4472-3B9D-9152-197BA4EDC98B}"/>
              </a:ext>
            </a:extLst>
          </p:cNvPr>
          <p:cNvSpPr>
            <a:spLocks noGrp="1"/>
          </p:cNvSpPr>
          <p:nvPr>
            <p:ph type="title"/>
          </p:nvPr>
        </p:nvSpPr>
        <p:spPr>
          <a:xfrm>
            <a:off x="643467" y="643467"/>
            <a:ext cx="10905066" cy="3251878"/>
          </a:xfrm>
          <a:effectLst>
            <a:outerShdw blurRad="50800" dist="38100" dir="18900000" algn="bl" rotWithShape="0">
              <a:prstClr val="black">
                <a:alpha val="40000"/>
              </a:prstClr>
            </a:outerShdw>
          </a:effectLst>
          <a:scene3d>
            <a:camera prst="orthographicFront"/>
            <a:lightRig rig="threePt" dir="t"/>
          </a:scene3d>
          <a:sp3d>
            <a:bevelT prst="angle"/>
          </a:sp3d>
        </p:spPr>
        <p:txBody>
          <a:bodyPr vert="horz" lIns="91440" tIns="45720" rIns="91440" bIns="45720" rtlCol="0" anchor="b">
            <a:normAutofit/>
          </a:bodyPr>
          <a:lstStyle/>
          <a:p>
            <a:pPr lvl="0" algn="ctr"/>
            <a:r>
              <a:rPr lang="en-US" sz="9600" dirty="0"/>
              <a:t>God Can Show Mercy</a:t>
            </a:r>
          </a:p>
        </p:txBody>
      </p:sp>
    </p:spTree>
    <p:extLst>
      <p:ext uri="{BB962C8B-B14F-4D97-AF65-F5344CB8AC3E}">
        <p14:creationId xmlns:p14="http://schemas.microsoft.com/office/powerpoint/2010/main" val="3542197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980BC-4184-1A61-A726-971A52E0675D}"/>
              </a:ext>
            </a:extLst>
          </p:cNvPr>
          <p:cNvSpPr>
            <a:spLocks noGrp="1"/>
          </p:cNvSpPr>
          <p:nvPr>
            <p:ph type="title"/>
          </p:nvPr>
        </p:nvSpPr>
        <p:spPr/>
        <p:txBody>
          <a:bodyPr>
            <a:normAutofit/>
          </a:bodyPr>
          <a:lstStyle/>
          <a:p>
            <a:r>
              <a:rPr lang="en-US" sz="4800" dirty="0"/>
              <a:t>God’s Mercy</a:t>
            </a:r>
          </a:p>
        </p:txBody>
      </p:sp>
      <p:sp>
        <p:nvSpPr>
          <p:cNvPr id="3" name="Content Placeholder 2">
            <a:extLst>
              <a:ext uri="{FF2B5EF4-FFF2-40B4-BE49-F238E27FC236}">
                <a16:creationId xmlns:a16="http://schemas.microsoft.com/office/drawing/2014/main" id="{F28A23F6-B924-E4E9-886B-63E9522E2A44}"/>
              </a:ext>
            </a:extLst>
          </p:cNvPr>
          <p:cNvSpPr>
            <a:spLocks noGrp="1"/>
          </p:cNvSpPr>
          <p:nvPr>
            <p:ph idx="1"/>
          </p:nvPr>
        </p:nvSpPr>
        <p:spPr>
          <a:xfrm>
            <a:off x="326571" y="2043404"/>
            <a:ext cx="11457992" cy="4814595"/>
          </a:xfrm>
        </p:spPr>
        <p:txBody>
          <a:bodyPr>
            <a:normAutofit/>
          </a:bodyPr>
          <a:lstStyle/>
          <a:p>
            <a:r>
              <a:rPr lang="en-US" sz="4000" b="1" dirty="0">
                <a:effectLst>
                  <a:outerShdw blurRad="38100" dist="38100" dir="2700000" algn="tl">
                    <a:srgbClr val="000000">
                      <a:alpha val="43137"/>
                    </a:srgbClr>
                  </a:outerShdw>
                </a:effectLst>
              </a:rPr>
              <a:t>Jonah 3:10</a:t>
            </a:r>
          </a:p>
          <a:p>
            <a:r>
              <a:rPr lang="en-US" sz="3200" b="1" dirty="0">
                <a:effectLst>
                  <a:outerShdw blurRad="38100" dist="38100" dir="2700000" algn="tl">
                    <a:srgbClr val="000000">
                      <a:alpha val="43137"/>
                    </a:srgbClr>
                  </a:outerShdw>
                </a:effectLst>
              </a:rPr>
              <a:t> And God saw their works, that they turned from their evil way; and God repented of the evil, that he had said that he would do unto them; and he did it not.</a:t>
            </a:r>
          </a:p>
        </p:txBody>
      </p:sp>
    </p:spTree>
    <p:extLst>
      <p:ext uri="{BB962C8B-B14F-4D97-AF65-F5344CB8AC3E}">
        <p14:creationId xmlns:p14="http://schemas.microsoft.com/office/powerpoint/2010/main" val="3056348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980BC-4184-1A61-A726-971A52E0675D}"/>
              </a:ext>
            </a:extLst>
          </p:cNvPr>
          <p:cNvSpPr>
            <a:spLocks noGrp="1"/>
          </p:cNvSpPr>
          <p:nvPr>
            <p:ph type="title"/>
          </p:nvPr>
        </p:nvSpPr>
        <p:spPr/>
        <p:txBody>
          <a:bodyPr>
            <a:normAutofit/>
          </a:bodyPr>
          <a:lstStyle/>
          <a:p>
            <a:r>
              <a:rPr lang="en-US" sz="4800" dirty="0"/>
              <a:t>God Wants to Show Mercy</a:t>
            </a:r>
          </a:p>
        </p:txBody>
      </p:sp>
      <p:sp>
        <p:nvSpPr>
          <p:cNvPr id="3" name="Content Placeholder 2">
            <a:extLst>
              <a:ext uri="{FF2B5EF4-FFF2-40B4-BE49-F238E27FC236}">
                <a16:creationId xmlns:a16="http://schemas.microsoft.com/office/drawing/2014/main" id="{F28A23F6-B924-E4E9-886B-63E9522E2A44}"/>
              </a:ext>
            </a:extLst>
          </p:cNvPr>
          <p:cNvSpPr>
            <a:spLocks noGrp="1"/>
          </p:cNvSpPr>
          <p:nvPr>
            <p:ph idx="1"/>
          </p:nvPr>
        </p:nvSpPr>
        <p:spPr>
          <a:xfrm>
            <a:off x="326571" y="2043404"/>
            <a:ext cx="11457992" cy="4814595"/>
          </a:xfrm>
        </p:spPr>
        <p:txBody>
          <a:bodyPr>
            <a:normAutofit fontScale="92500" lnSpcReduction="10000"/>
          </a:bodyPr>
          <a:lstStyle/>
          <a:p>
            <a:r>
              <a:rPr lang="en-US" sz="4000" b="1" dirty="0">
                <a:effectLst>
                  <a:outerShdw blurRad="38100" dist="38100" dir="2700000" algn="tl">
                    <a:srgbClr val="000000">
                      <a:alpha val="43137"/>
                    </a:srgbClr>
                  </a:outerShdw>
                </a:effectLst>
              </a:rPr>
              <a:t>Joel 2:12-14</a:t>
            </a:r>
          </a:p>
          <a:p>
            <a:r>
              <a:rPr lang="en-US" sz="3200" b="1" dirty="0">
                <a:effectLst>
                  <a:outerShdw blurRad="38100" dist="38100" dir="2700000" algn="tl">
                    <a:srgbClr val="000000">
                      <a:alpha val="43137"/>
                    </a:srgbClr>
                  </a:outerShdw>
                </a:effectLst>
              </a:rPr>
              <a:t> 12 Therefore also now, saith the Lord, turn ye even to me with all your heart, and with fasting, and with weeping, and with mourning:</a:t>
            </a:r>
          </a:p>
          <a:p>
            <a:r>
              <a:rPr lang="en-US" sz="3200" b="1" dirty="0">
                <a:effectLst>
                  <a:outerShdw blurRad="38100" dist="38100" dir="2700000" algn="tl">
                    <a:srgbClr val="000000">
                      <a:alpha val="43137"/>
                    </a:srgbClr>
                  </a:outerShdw>
                </a:effectLst>
              </a:rPr>
              <a:t>13 And rend your heart, and not your garments, and turn unto the Lord your God: for he is gracious and merciful, slow to anger, and of great kindness, and </a:t>
            </a:r>
            <a:r>
              <a:rPr lang="en-US" sz="3200" b="1" dirty="0" err="1">
                <a:effectLst>
                  <a:outerShdw blurRad="38100" dist="38100" dir="2700000" algn="tl">
                    <a:srgbClr val="000000">
                      <a:alpha val="43137"/>
                    </a:srgbClr>
                  </a:outerShdw>
                </a:effectLst>
              </a:rPr>
              <a:t>repenteth</a:t>
            </a:r>
            <a:r>
              <a:rPr lang="en-US" sz="3200" b="1" dirty="0">
                <a:effectLst>
                  <a:outerShdw blurRad="38100" dist="38100" dir="2700000" algn="tl">
                    <a:srgbClr val="000000">
                      <a:alpha val="43137"/>
                    </a:srgbClr>
                  </a:outerShdw>
                </a:effectLst>
              </a:rPr>
              <a:t> him of the evil.</a:t>
            </a:r>
          </a:p>
          <a:p>
            <a:r>
              <a:rPr lang="en-US" sz="3200" b="1" dirty="0">
                <a:effectLst>
                  <a:outerShdw blurRad="38100" dist="38100" dir="2700000" algn="tl">
                    <a:srgbClr val="000000">
                      <a:alpha val="43137"/>
                    </a:srgbClr>
                  </a:outerShdw>
                </a:effectLst>
              </a:rPr>
              <a:t>14 Who </a:t>
            </a:r>
            <a:r>
              <a:rPr lang="en-US" sz="3200" b="1" dirty="0" err="1">
                <a:effectLst>
                  <a:outerShdw blurRad="38100" dist="38100" dir="2700000" algn="tl">
                    <a:srgbClr val="000000">
                      <a:alpha val="43137"/>
                    </a:srgbClr>
                  </a:outerShdw>
                </a:effectLst>
              </a:rPr>
              <a:t>knoweth</a:t>
            </a:r>
            <a:r>
              <a:rPr lang="en-US" sz="3200" b="1" dirty="0">
                <a:effectLst>
                  <a:outerShdw blurRad="38100" dist="38100" dir="2700000" algn="tl">
                    <a:srgbClr val="000000">
                      <a:alpha val="43137"/>
                    </a:srgbClr>
                  </a:outerShdw>
                </a:effectLst>
              </a:rPr>
              <a:t> if he will return and repent, and leave a blessing behind him; even a meat offering and a drink offering unto the Lord your God?</a:t>
            </a:r>
          </a:p>
        </p:txBody>
      </p:sp>
    </p:spTree>
    <p:extLst>
      <p:ext uri="{BB962C8B-B14F-4D97-AF65-F5344CB8AC3E}">
        <p14:creationId xmlns:p14="http://schemas.microsoft.com/office/powerpoint/2010/main" val="161846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980BC-4184-1A61-A726-971A52E0675D}"/>
              </a:ext>
            </a:extLst>
          </p:cNvPr>
          <p:cNvSpPr>
            <a:spLocks noGrp="1"/>
          </p:cNvSpPr>
          <p:nvPr>
            <p:ph type="title"/>
          </p:nvPr>
        </p:nvSpPr>
        <p:spPr/>
        <p:txBody>
          <a:bodyPr>
            <a:normAutofit/>
          </a:bodyPr>
          <a:lstStyle/>
          <a:p>
            <a:r>
              <a:rPr lang="en-US" sz="4800" dirty="0"/>
              <a:t>God Wants to Show Mercy P2</a:t>
            </a:r>
          </a:p>
        </p:txBody>
      </p:sp>
      <p:sp>
        <p:nvSpPr>
          <p:cNvPr id="3" name="Content Placeholder 2">
            <a:extLst>
              <a:ext uri="{FF2B5EF4-FFF2-40B4-BE49-F238E27FC236}">
                <a16:creationId xmlns:a16="http://schemas.microsoft.com/office/drawing/2014/main" id="{F28A23F6-B924-E4E9-886B-63E9522E2A44}"/>
              </a:ext>
            </a:extLst>
          </p:cNvPr>
          <p:cNvSpPr>
            <a:spLocks noGrp="1"/>
          </p:cNvSpPr>
          <p:nvPr>
            <p:ph idx="1"/>
          </p:nvPr>
        </p:nvSpPr>
        <p:spPr>
          <a:xfrm>
            <a:off x="326571" y="2043404"/>
            <a:ext cx="11457992" cy="4814595"/>
          </a:xfrm>
        </p:spPr>
        <p:txBody>
          <a:bodyPr>
            <a:normAutofit/>
          </a:bodyPr>
          <a:lstStyle/>
          <a:p>
            <a:r>
              <a:rPr lang="en-US" sz="4000" b="1" dirty="0">
                <a:effectLst>
                  <a:outerShdw blurRad="38100" dist="38100" dir="2700000" algn="tl">
                    <a:srgbClr val="000000">
                      <a:alpha val="43137"/>
                    </a:srgbClr>
                  </a:outerShdw>
                </a:effectLst>
              </a:rPr>
              <a:t>Jeremiah 18:7-8</a:t>
            </a:r>
          </a:p>
          <a:p>
            <a:r>
              <a:rPr lang="en-US" sz="3200" b="1" dirty="0">
                <a:effectLst>
                  <a:outerShdw blurRad="38100" dist="38100" dir="2700000" algn="tl">
                    <a:srgbClr val="000000">
                      <a:alpha val="43137"/>
                    </a:srgbClr>
                  </a:outerShdw>
                </a:effectLst>
              </a:rPr>
              <a:t>7 At what instant I shall speak concerning a nation, and concerning a kingdom, to pluck up, and to pull down, and to destroy it;</a:t>
            </a:r>
          </a:p>
          <a:p>
            <a:r>
              <a:rPr lang="en-US" sz="3200" b="1" dirty="0">
                <a:effectLst>
                  <a:outerShdw blurRad="38100" dist="38100" dir="2700000" algn="tl">
                    <a:srgbClr val="000000">
                      <a:alpha val="43137"/>
                    </a:srgbClr>
                  </a:outerShdw>
                </a:effectLst>
              </a:rPr>
              <a:t>8 If that nation, against whom I have pronounced, turn from their evil, I will repent of the evil that I thought to do unto them.</a:t>
            </a:r>
          </a:p>
        </p:txBody>
      </p:sp>
    </p:spTree>
    <p:extLst>
      <p:ext uri="{BB962C8B-B14F-4D97-AF65-F5344CB8AC3E}">
        <p14:creationId xmlns:p14="http://schemas.microsoft.com/office/powerpoint/2010/main" val="3998711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980BC-4184-1A61-A726-971A52E0675D}"/>
              </a:ext>
            </a:extLst>
          </p:cNvPr>
          <p:cNvSpPr>
            <a:spLocks noGrp="1"/>
          </p:cNvSpPr>
          <p:nvPr>
            <p:ph type="title"/>
          </p:nvPr>
        </p:nvSpPr>
        <p:spPr/>
        <p:txBody>
          <a:bodyPr>
            <a:normAutofit/>
          </a:bodyPr>
          <a:lstStyle/>
          <a:p>
            <a:r>
              <a:rPr lang="en-US" sz="4800" dirty="0"/>
              <a:t>Jonah’s Anger</a:t>
            </a:r>
          </a:p>
        </p:txBody>
      </p:sp>
      <p:sp>
        <p:nvSpPr>
          <p:cNvPr id="3" name="Content Placeholder 2">
            <a:extLst>
              <a:ext uri="{FF2B5EF4-FFF2-40B4-BE49-F238E27FC236}">
                <a16:creationId xmlns:a16="http://schemas.microsoft.com/office/drawing/2014/main" id="{F28A23F6-B924-E4E9-886B-63E9522E2A44}"/>
              </a:ext>
            </a:extLst>
          </p:cNvPr>
          <p:cNvSpPr>
            <a:spLocks noGrp="1"/>
          </p:cNvSpPr>
          <p:nvPr>
            <p:ph idx="1"/>
          </p:nvPr>
        </p:nvSpPr>
        <p:spPr>
          <a:xfrm>
            <a:off x="326571" y="2043404"/>
            <a:ext cx="11457992" cy="4814595"/>
          </a:xfrm>
        </p:spPr>
        <p:txBody>
          <a:bodyPr>
            <a:normAutofit/>
          </a:bodyPr>
          <a:lstStyle/>
          <a:p>
            <a:r>
              <a:rPr lang="en-US" sz="4000" b="1" dirty="0">
                <a:effectLst>
                  <a:outerShdw blurRad="38100" dist="38100" dir="2700000" algn="tl">
                    <a:srgbClr val="000000">
                      <a:alpha val="43137"/>
                    </a:srgbClr>
                  </a:outerShdw>
                </a:effectLst>
              </a:rPr>
              <a:t>Jonah 4:1-2</a:t>
            </a:r>
          </a:p>
          <a:p>
            <a:r>
              <a:rPr lang="en-US" sz="3200" b="1" dirty="0">
                <a:effectLst>
                  <a:outerShdw blurRad="38100" dist="38100" dir="2700000" algn="tl">
                    <a:srgbClr val="000000">
                      <a:alpha val="43137"/>
                    </a:srgbClr>
                  </a:outerShdw>
                </a:effectLst>
              </a:rPr>
              <a:t>1 But it displeased Jonah exceedingly, and he was angry. </a:t>
            </a:r>
          </a:p>
          <a:p>
            <a:r>
              <a:rPr lang="en-US" sz="3200" b="1" dirty="0">
                <a:effectLst>
                  <a:outerShdw blurRad="38100" dist="38100" dir="2700000" algn="tl">
                    <a:srgbClr val="000000">
                      <a:alpha val="43137"/>
                    </a:srgbClr>
                  </a:outerShdw>
                </a:effectLst>
              </a:rPr>
              <a:t>2 And he prayed to the LORD and said, “O LORD, is not this what I said when I was yet in my country? That is why I made haste to flee to Tarshish; for I knew that you are a gracious God and merciful, slow to anger and abounding in steadfast love, and relenting from disaster.</a:t>
            </a:r>
          </a:p>
        </p:txBody>
      </p:sp>
    </p:spTree>
    <p:extLst>
      <p:ext uri="{BB962C8B-B14F-4D97-AF65-F5344CB8AC3E}">
        <p14:creationId xmlns:p14="http://schemas.microsoft.com/office/powerpoint/2010/main" val="1531203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C3E6C53-102E-4ACA-BCBB-3CC973B9948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9" name="Picture 8">
            <a:extLst>
              <a:ext uri="{FF2B5EF4-FFF2-40B4-BE49-F238E27FC236}">
                <a16:creationId xmlns:a16="http://schemas.microsoft.com/office/drawing/2014/main" id="{17B2B42C-0777-4D6E-9432-535281803A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11" name="Picture 10">
            <a:extLst>
              <a:ext uri="{FF2B5EF4-FFF2-40B4-BE49-F238E27FC236}">
                <a16:creationId xmlns:a16="http://schemas.microsoft.com/office/drawing/2014/main" id="{EFEAAB60-93E2-4DC6-99AC-939637BCE8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13" name="Rectangle 12">
            <a:extLst>
              <a:ext uri="{FF2B5EF4-FFF2-40B4-BE49-F238E27FC236}">
                <a16:creationId xmlns:a16="http://schemas.microsoft.com/office/drawing/2014/main" id="{7EF5ECB8-D49C-48FB-A93E-88EB2FFDF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411B77A2-BD5C-432D-B52E-C12612C74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7" name="Rectangle 16">
            <a:extLst>
              <a:ext uri="{FF2B5EF4-FFF2-40B4-BE49-F238E27FC236}">
                <a16:creationId xmlns:a16="http://schemas.microsoft.com/office/drawing/2014/main" id="{B5C18694-F55B-41C0-ABF3-C1D971F99A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E3E46CA8-7278-4BA3-AACE-235B5B3B53E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91CE2F0-4472-3B9D-9152-197BA4EDC98B}"/>
              </a:ext>
            </a:extLst>
          </p:cNvPr>
          <p:cNvSpPr>
            <a:spLocks noGrp="1"/>
          </p:cNvSpPr>
          <p:nvPr>
            <p:ph type="title"/>
          </p:nvPr>
        </p:nvSpPr>
        <p:spPr>
          <a:xfrm>
            <a:off x="643467" y="643467"/>
            <a:ext cx="10905066" cy="3251878"/>
          </a:xfrm>
          <a:effectLst>
            <a:outerShdw blurRad="50800" dist="38100" dir="18900000" algn="bl" rotWithShape="0">
              <a:prstClr val="black">
                <a:alpha val="40000"/>
              </a:prstClr>
            </a:outerShdw>
          </a:effectLst>
          <a:scene3d>
            <a:camera prst="orthographicFront"/>
            <a:lightRig rig="threePt" dir="t"/>
          </a:scene3d>
          <a:sp3d>
            <a:bevelT prst="angle"/>
          </a:sp3d>
        </p:spPr>
        <p:txBody>
          <a:bodyPr vert="horz" lIns="91440" tIns="45720" rIns="91440" bIns="45720" rtlCol="0" anchor="b">
            <a:normAutofit/>
          </a:bodyPr>
          <a:lstStyle/>
          <a:p>
            <a:pPr lvl="0" algn="ctr"/>
            <a:r>
              <a:rPr lang="en-US" sz="9600" dirty="0"/>
              <a:t>God Cannot be Manipulated</a:t>
            </a:r>
          </a:p>
        </p:txBody>
      </p:sp>
    </p:spTree>
    <p:extLst>
      <p:ext uri="{BB962C8B-B14F-4D97-AF65-F5344CB8AC3E}">
        <p14:creationId xmlns:p14="http://schemas.microsoft.com/office/powerpoint/2010/main" val="2895231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980BC-4184-1A61-A726-971A52E0675D}"/>
              </a:ext>
            </a:extLst>
          </p:cNvPr>
          <p:cNvSpPr>
            <a:spLocks noGrp="1"/>
          </p:cNvSpPr>
          <p:nvPr>
            <p:ph type="title"/>
          </p:nvPr>
        </p:nvSpPr>
        <p:spPr/>
        <p:txBody>
          <a:bodyPr>
            <a:normAutofit/>
          </a:bodyPr>
          <a:lstStyle/>
          <a:p>
            <a:r>
              <a:rPr lang="en-US" sz="4800" dirty="0"/>
              <a:t>Jonah’s Manipulation?</a:t>
            </a:r>
          </a:p>
        </p:txBody>
      </p:sp>
      <p:sp>
        <p:nvSpPr>
          <p:cNvPr id="3" name="Content Placeholder 2">
            <a:extLst>
              <a:ext uri="{FF2B5EF4-FFF2-40B4-BE49-F238E27FC236}">
                <a16:creationId xmlns:a16="http://schemas.microsoft.com/office/drawing/2014/main" id="{F28A23F6-B924-E4E9-886B-63E9522E2A44}"/>
              </a:ext>
            </a:extLst>
          </p:cNvPr>
          <p:cNvSpPr>
            <a:spLocks noGrp="1"/>
          </p:cNvSpPr>
          <p:nvPr>
            <p:ph idx="1"/>
          </p:nvPr>
        </p:nvSpPr>
        <p:spPr>
          <a:xfrm>
            <a:off x="326571" y="2043404"/>
            <a:ext cx="11457992" cy="4814595"/>
          </a:xfrm>
        </p:spPr>
        <p:txBody>
          <a:bodyPr>
            <a:normAutofit/>
          </a:bodyPr>
          <a:lstStyle/>
          <a:p>
            <a:r>
              <a:rPr lang="en-US" sz="4000" b="1" dirty="0">
                <a:effectLst>
                  <a:outerShdw blurRad="38100" dist="38100" dir="2700000" algn="tl">
                    <a:srgbClr val="000000">
                      <a:alpha val="43137"/>
                    </a:srgbClr>
                  </a:outerShdw>
                </a:effectLst>
              </a:rPr>
              <a:t>Jonah 4:3-5</a:t>
            </a:r>
          </a:p>
          <a:p>
            <a:r>
              <a:rPr lang="en-US" sz="3200" b="1" dirty="0">
                <a:effectLst>
                  <a:outerShdw blurRad="38100" dist="38100" dir="2700000" algn="tl">
                    <a:srgbClr val="000000">
                      <a:alpha val="43137"/>
                    </a:srgbClr>
                  </a:outerShdw>
                </a:effectLst>
              </a:rPr>
              <a:t>3 Therefore now, O Lord, take, I beseech thee, my life from me; for it is better for me to die than to live.</a:t>
            </a:r>
          </a:p>
          <a:p>
            <a:r>
              <a:rPr lang="en-US" sz="3200" b="1" dirty="0">
                <a:effectLst>
                  <a:outerShdw blurRad="38100" dist="38100" dir="2700000" algn="tl">
                    <a:srgbClr val="000000">
                      <a:alpha val="43137"/>
                    </a:srgbClr>
                  </a:outerShdw>
                </a:effectLst>
              </a:rPr>
              <a:t>4 Then said the Lord, </a:t>
            </a:r>
            <a:r>
              <a:rPr lang="en-US" sz="3200" b="1" dirty="0" err="1">
                <a:effectLst>
                  <a:outerShdw blurRad="38100" dist="38100" dir="2700000" algn="tl">
                    <a:srgbClr val="000000">
                      <a:alpha val="43137"/>
                    </a:srgbClr>
                  </a:outerShdw>
                </a:effectLst>
              </a:rPr>
              <a:t>Doest</a:t>
            </a:r>
            <a:r>
              <a:rPr lang="en-US" sz="3200" b="1" dirty="0">
                <a:effectLst>
                  <a:outerShdw blurRad="38100" dist="38100" dir="2700000" algn="tl">
                    <a:srgbClr val="000000">
                      <a:alpha val="43137"/>
                    </a:srgbClr>
                  </a:outerShdw>
                </a:effectLst>
              </a:rPr>
              <a:t> thou well to be angry?</a:t>
            </a:r>
          </a:p>
          <a:p>
            <a:r>
              <a:rPr lang="en-US" sz="3200" b="1" dirty="0">
                <a:effectLst>
                  <a:outerShdw blurRad="38100" dist="38100" dir="2700000" algn="tl">
                    <a:srgbClr val="000000">
                      <a:alpha val="43137"/>
                    </a:srgbClr>
                  </a:outerShdw>
                </a:effectLst>
              </a:rPr>
              <a:t>5 So Jonah went out of the city, and sat on the east side of the city, and there made him a booth, and sat under it in the shadow, till he might see what would become of the city.</a:t>
            </a:r>
          </a:p>
        </p:txBody>
      </p:sp>
    </p:spTree>
    <p:extLst>
      <p:ext uri="{BB962C8B-B14F-4D97-AF65-F5344CB8AC3E}">
        <p14:creationId xmlns:p14="http://schemas.microsoft.com/office/powerpoint/2010/main" val="4072206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980BC-4184-1A61-A726-971A52E0675D}"/>
              </a:ext>
            </a:extLst>
          </p:cNvPr>
          <p:cNvSpPr>
            <a:spLocks noGrp="1"/>
          </p:cNvSpPr>
          <p:nvPr>
            <p:ph type="title"/>
          </p:nvPr>
        </p:nvSpPr>
        <p:spPr/>
        <p:txBody>
          <a:bodyPr>
            <a:normAutofit/>
          </a:bodyPr>
          <a:lstStyle/>
          <a:p>
            <a:r>
              <a:rPr lang="en-US" sz="4800" dirty="0"/>
              <a:t>God’s Mercy to Jonah Withdrawn</a:t>
            </a:r>
          </a:p>
        </p:txBody>
      </p:sp>
      <p:sp>
        <p:nvSpPr>
          <p:cNvPr id="3" name="Content Placeholder 2">
            <a:extLst>
              <a:ext uri="{FF2B5EF4-FFF2-40B4-BE49-F238E27FC236}">
                <a16:creationId xmlns:a16="http://schemas.microsoft.com/office/drawing/2014/main" id="{F28A23F6-B924-E4E9-886B-63E9522E2A44}"/>
              </a:ext>
            </a:extLst>
          </p:cNvPr>
          <p:cNvSpPr>
            <a:spLocks noGrp="1"/>
          </p:cNvSpPr>
          <p:nvPr>
            <p:ph idx="1"/>
          </p:nvPr>
        </p:nvSpPr>
        <p:spPr>
          <a:xfrm>
            <a:off x="326571" y="2043404"/>
            <a:ext cx="11457992" cy="4814595"/>
          </a:xfrm>
        </p:spPr>
        <p:txBody>
          <a:bodyPr>
            <a:normAutofit fontScale="92500" lnSpcReduction="10000"/>
          </a:bodyPr>
          <a:lstStyle/>
          <a:p>
            <a:r>
              <a:rPr lang="en-US" sz="4000" b="1" dirty="0">
                <a:effectLst>
                  <a:outerShdw blurRad="38100" dist="38100" dir="2700000" algn="tl">
                    <a:srgbClr val="000000">
                      <a:alpha val="43137"/>
                    </a:srgbClr>
                  </a:outerShdw>
                </a:effectLst>
              </a:rPr>
              <a:t>Jonah 4:6-8</a:t>
            </a:r>
          </a:p>
          <a:p>
            <a:r>
              <a:rPr lang="en-US" sz="3200" b="1" dirty="0">
                <a:effectLst>
                  <a:outerShdw blurRad="38100" dist="38100" dir="2700000" algn="tl">
                    <a:srgbClr val="000000">
                      <a:alpha val="43137"/>
                    </a:srgbClr>
                  </a:outerShdw>
                </a:effectLst>
              </a:rPr>
              <a:t>6 And the Lord God prepared a gourd, and made it to come up over Jonah, that it might be a shadow over his head, to deliver him from his grief. So Jonah was exceeding glad of the gourd.</a:t>
            </a:r>
          </a:p>
          <a:p>
            <a:r>
              <a:rPr lang="en-US" sz="3200" b="1" dirty="0">
                <a:effectLst>
                  <a:outerShdw blurRad="38100" dist="38100" dir="2700000" algn="tl">
                    <a:srgbClr val="000000">
                      <a:alpha val="43137"/>
                    </a:srgbClr>
                  </a:outerShdw>
                </a:effectLst>
              </a:rPr>
              <a:t>7 But God prepared a worm when the morning rose the next day, and it smote the gourd that it withered.</a:t>
            </a:r>
          </a:p>
          <a:p>
            <a:r>
              <a:rPr lang="en-US" sz="3200" b="1" dirty="0">
                <a:effectLst>
                  <a:outerShdw blurRad="38100" dist="38100" dir="2700000" algn="tl">
                    <a:srgbClr val="000000">
                      <a:alpha val="43137"/>
                    </a:srgbClr>
                  </a:outerShdw>
                </a:effectLst>
              </a:rPr>
              <a:t>8 And it came to pass, when the sun did arise, that God prepared a vehement east wind; and the sun beat upon the head of Jonah, that he fainted, and wished in himself to die, and said, It is better for me to die than to live.</a:t>
            </a:r>
          </a:p>
        </p:txBody>
      </p:sp>
    </p:spTree>
    <p:extLst>
      <p:ext uri="{BB962C8B-B14F-4D97-AF65-F5344CB8AC3E}">
        <p14:creationId xmlns:p14="http://schemas.microsoft.com/office/powerpoint/2010/main" val="2569602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980BC-4184-1A61-A726-971A52E0675D}"/>
              </a:ext>
            </a:extLst>
          </p:cNvPr>
          <p:cNvSpPr>
            <a:spLocks noGrp="1"/>
          </p:cNvSpPr>
          <p:nvPr>
            <p:ph type="title"/>
          </p:nvPr>
        </p:nvSpPr>
        <p:spPr/>
        <p:txBody>
          <a:bodyPr>
            <a:normAutofit/>
          </a:bodyPr>
          <a:lstStyle/>
          <a:p>
            <a:r>
              <a:rPr lang="en-US" sz="4800" dirty="0"/>
              <a:t>God Questions Jonah</a:t>
            </a:r>
          </a:p>
        </p:txBody>
      </p:sp>
      <p:sp>
        <p:nvSpPr>
          <p:cNvPr id="3" name="Content Placeholder 2">
            <a:extLst>
              <a:ext uri="{FF2B5EF4-FFF2-40B4-BE49-F238E27FC236}">
                <a16:creationId xmlns:a16="http://schemas.microsoft.com/office/drawing/2014/main" id="{F28A23F6-B924-E4E9-886B-63E9522E2A44}"/>
              </a:ext>
            </a:extLst>
          </p:cNvPr>
          <p:cNvSpPr>
            <a:spLocks noGrp="1"/>
          </p:cNvSpPr>
          <p:nvPr>
            <p:ph idx="1"/>
          </p:nvPr>
        </p:nvSpPr>
        <p:spPr>
          <a:xfrm>
            <a:off x="326571" y="2043404"/>
            <a:ext cx="11457992" cy="4814595"/>
          </a:xfrm>
        </p:spPr>
        <p:txBody>
          <a:bodyPr>
            <a:normAutofit/>
          </a:bodyPr>
          <a:lstStyle/>
          <a:p>
            <a:r>
              <a:rPr lang="en-US" sz="4000" b="1" dirty="0">
                <a:effectLst>
                  <a:outerShdw blurRad="38100" dist="38100" dir="2700000" algn="tl">
                    <a:srgbClr val="000000">
                      <a:alpha val="43137"/>
                    </a:srgbClr>
                  </a:outerShdw>
                </a:effectLst>
              </a:rPr>
              <a:t>Jonah 4:9-11a</a:t>
            </a:r>
          </a:p>
          <a:p>
            <a:r>
              <a:rPr lang="en-US" sz="3200" b="1" dirty="0">
                <a:effectLst>
                  <a:outerShdw blurRad="38100" dist="38100" dir="2700000" algn="tl">
                    <a:srgbClr val="000000">
                      <a:alpha val="43137"/>
                    </a:srgbClr>
                  </a:outerShdw>
                </a:effectLst>
              </a:rPr>
              <a:t>9 And God said to Jonah, </a:t>
            </a:r>
            <a:r>
              <a:rPr lang="en-US" sz="3200" b="1" dirty="0" err="1">
                <a:effectLst>
                  <a:outerShdw blurRad="38100" dist="38100" dir="2700000" algn="tl">
                    <a:srgbClr val="000000">
                      <a:alpha val="43137"/>
                    </a:srgbClr>
                  </a:outerShdw>
                </a:effectLst>
              </a:rPr>
              <a:t>Doest</a:t>
            </a:r>
            <a:r>
              <a:rPr lang="en-US" sz="3200" b="1" dirty="0">
                <a:effectLst>
                  <a:outerShdw blurRad="38100" dist="38100" dir="2700000" algn="tl">
                    <a:srgbClr val="000000">
                      <a:alpha val="43137"/>
                    </a:srgbClr>
                  </a:outerShdw>
                </a:effectLst>
              </a:rPr>
              <a:t> thou well to be angry for the gourd? And he said, I do well to be angry, even unto death.</a:t>
            </a:r>
          </a:p>
          <a:p>
            <a:r>
              <a:rPr lang="en-US" sz="3200" b="1" dirty="0">
                <a:effectLst>
                  <a:outerShdw blurRad="38100" dist="38100" dir="2700000" algn="tl">
                    <a:srgbClr val="000000">
                      <a:alpha val="43137"/>
                    </a:srgbClr>
                  </a:outerShdw>
                </a:effectLst>
              </a:rPr>
              <a:t>10 Then said the Lord, Thou hast had pity on the gourd, for the which thou hast not </a:t>
            </a:r>
            <a:r>
              <a:rPr lang="en-US" sz="3200" b="1" dirty="0" err="1">
                <a:effectLst>
                  <a:outerShdw blurRad="38100" dist="38100" dir="2700000" algn="tl">
                    <a:srgbClr val="000000">
                      <a:alpha val="43137"/>
                    </a:srgbClr>
                  </a:outerShdw>
                </a:effectLst>
              </a:rPr>
              <a:t>laboured</a:t>
            </a:r>
            <a:r>
              <a:rPr lang="en-US" sz="3200" b="1" dirty="0">
                <a:effectLst>
                  <a:outerShdw blurRad="38100" dist="38100" dir="2700000" algn="tl">
                    <a:srgbClr val="000000">
                      <a:alpha val="43137"/>
                    </a:srgbClr>
                  </a:outerShdw>
                </a:effectLst>
              </a:rPr>
              <a:t>, neither </a:t>
            </a:r>
            <a:r>
              <a:rPr lang="en-US" sz="3200" b="1" dirty="0" err="1">
                <a:effectLst>
                  <a:outerShdw blurRad="38100" dist="38100" dir="2700000" algn="tl">
                    <a:srgbClr val="000000">
                      <a:alpha val="43137"/>
                    </a:srgbClr>
                  </a:outerShdw>
                </a:effectLst>
              </a:rPr>
              <a:t>madest</a:t>
            </a:r>
            <a:r>
              <a:rPr lang="en-US" sz="3200" b="1" dirty="0">
                <a:effectLst>
                  <a:outerShdw blurRad="38100" dist="38100" dir="2700000" algn="tl">
                    <a:srgbClr val="000000">
                      <a:alpha val="43137"/>
                    </a:srgbClr>
                  </a:outerShdw>
                </a:effectLst>
              </a:rPr>
              <a:t> it grow; which came up in a night, and perished in a night:</a:t>
            </a:r>
          </a:p>
          <a:p>
            <a:r>
              <a:rPr lang="en-US" sz="3200" b="1" dirty="0">
                <a:effectLst>
                  <a:outerShdw blurRad="38100" dist="38100" dir="2700000" algn="tl">
                    <a:srgbClr val="000000">
                      <a:alpha val="43137"/>
                    </a:srgbClr>
                  </a:outerShdw>
                </a:effectLst>
              </a:rPr>
              <a:t>11 And should not I spare Nineveh, that great city, wherein are more than </a:t>
            </a:r>
            <a:r>
              <a:rPr lang="en-US" sz="3200" b="1" dirty="0" err="1">
                <a:effectLst>
                  <a:outerShdw blurRad="38100" dist="38100" dir="2700000" algn="tl">
                    <a:srgbClr val="000000">
                      <a:alpha val="43137"/>
                    </a:srgbClr>
                  </a:outerShdw>
                </a:effectLst>
              </a:rPr>
              <a:t>sixscore</a:t>
            </a:r>
            <a:r>
              <a:rPr lang="en-US" sz="3200" b="1" dirty="0">
                <a:effectLst>
                  <a:outerShdw blurRad="38100" dist="38100" dir="2700000" algn="tl">
                    <a:srgbClr val="000000">
                      <a:alpha val="43137"/>
                    </a:srgbClr>
                  </a:outerShdw>
                </a:effectLst>
              </a:rPr>
              <a:t> thousand persons…</a:t>
            </a:r>
          </a:p>
        </p:txBody>
      </p:sp>
    </p:spTree>
    <p:extLst>
      <p:ext uri="{BB962C8B-B14F-4D97-AF65-F5344CB8AC3E}">
        <p14:creationId xmlns:p14="http://schemas.microsoft.com/office/powerpoint/2010/main" val="18107329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980BC-4184-1A61-A726-971A52E0675D}"/>
              </a:ext>
            </a:extLst>
          </p:cNvPr>
          <p:cNvSpPr>
            <a:spLocks noGrp="1"/>
          </p:cNvSpPr>
          <p:nvPr>
            <p:ph type="title"/>
          </p:nvPr>
        </p:nvSpPr>
        <p:spPr/>
        <p:txBody>
          <a:bodyPr>
            <a:normAutofit/>
          </a:bodyPr>
          <a:lstStyle/>
          <a:p>
            <a:r>
              <a:rPr lang="en-US" sz="4800" dirty="0"/>
              <a:t>God Questions Jonah</a:t>
            </a:r>
          </a:p>
        </p:txBody>
      </p:sp>
      <p:sp>
        <p:nvSpPr>
          <p:cNvPr id="3" name="Content Placeholder 2">
            <a:extLst>
              <a:ext uri="{FF2B5EF4-FFF2-40B4-BE49-F238E27FC236}">
                <a16:creationId xmlns:a16="http://schemas.microsoft.com/office/drawing/2014/main" id="{F28A23F6-B924-E4E9-886B-63E9522E2A44}"/>
              </a:ext>
            </a:extLst>
          </p:cNvPr>
          <p:cNvSpPr>
            <a:spLocks noGrp="1"/>
          </p:cNvSpPr>
          <p:nvPr>
            <p:ph idx="1"/>
          </p:nvPr>
        </p:nvSpPr>
        <p:spPr>
          <a:xfrm>
            <a:off x="326571" y="2043404"/>
            <a:ext cx="11457992" cy="4814595"/>
          </a:xfrm>
        </p:spPr>
        <p:txBody>
          <a:bodyPr>
            <a:normAutofit/>
          </a:bodyPr>
          <a:lstStyle/>
          <a:p>
            <a:r>
              <a:rPr lang="en-US" sz="4000" b="1" dirty="0">
                <a:effectLst>
                  <a:outerShdw blurRad="38100" dist="38100" dir="2700000" algn="tl">
                    <a:srgbClr val="000000">
                      <a:alpha val="43137"/>
                    </a:srgbClr>
                  </a:outerShdw>
                </a:effectLst>
              </a:rPr>
              <a:t>Jonah 4:11b</a:t>
            </a:r>
          </a:p>
          <a:p>
            <a:r>
              <a:rPr lang="en-US" sz="3200" b="1" dirty="0">
                <a:effectLst>
                  <a:outerShdw blurRad="38100" dist="38100" dir="2700000" algn="tl">
                    <a:srgbClr val="000000">
                      <a:alpha val="43137"/>
                    </a:srgbClr>
                  </a:outerShdw>
                </a:effectLst>
              </a:rPr>
              <a:t>…that </a:t>
            </a:r>
            <a:r>
              <a:rPr lang="en-US" sz="3200" b="1" dirty="0">
                <a:solidFill>
                  <a:srgbClr val="FFFF00"/>
                </a:solidFill>
                <a:effectLst>
                  <a:outerShdw blurRad="38100" dist="38100" dir="2700000" algn="tl">
                    <a:srgbClr val="000000">
                      <a:alpha val="43137"/>
                    </a:srgbClr>
                  </a:outerShdw>
                </a:effectLst>
              </a:rPr>
              <a:t>cannot discern between their right hand and their left hand;</a:t>
            </a:r>
            <a:r>
              <a:rPr lang="en-US" sz="3200" b="1" dirty="0">
                <a:effectLst>
                  <a:outerShdw blurRad="38100" dist="38100" dir="2700000" algn="tl">
                    <a:srgbClr val="000000">
                      <a:alpha val="43137"/>
                    </a:srgbClr>
                  </a:outerShdw>
                </a:effectLst>
              </a:rPr>
              <a:t> and also much cattle?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rPr>
              <a:t>Deut. 5:32</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rPr>
              <a:t>32 Ye shall observe to do therefore as the Lord your God hath commanded you: </a:t>
            </a:r>
            <a:r>
              <a:rPr kumimoji="0" lang="en-US" sz="32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Trebuchet MS" panose="020B0603020202020204"/>
                <a:ea typeface="+mn-ea"/>
                <a:cs typeface="+mn-cs"/>
              </a:rPr>
              <a:t>ye shall not turn aside to the right hand or to the left.</a:t>
            </a:r>
          </a:p>
          <a:p>
            <a:endParaRPr lang="en-US"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00603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96BCC-0A26-F9EF-37B3-7D640EDE8858}"/>
              </a:ext>
            </a:extLst>
          </p:cNvPr>
          <p:cNvSpPr>
            <a:spLocks noGrp="1"/>
          </p:cNvSpPr>
          <p:nvPr>
            <p:ph type="title"/>
          </p:nvPr>
        </p:nvSpPr>
        <p:spPr>
          <a:xfrm>
            <a:off x="680321" y="753228"/>
            <a:ext cx="9613861" cy="1080938"/>
          </a:xfrm>
        </p:spPr>
        <p:txBody>
          <a:bodyPr>
            <a:normAutofit/>
          </a:bodyPr>
          <a:lstStyle/>
          <a:p>
            <a:r>
              <a:rPr lang="en-US" sz="6000" dirty="0"/>
              <a:t>Objective</a:t>
            </a:r>
          </a:p>
        </p:txBody>
      </p:sp>
      <p:graphicFrame>
        <p:nvGraphicFramePr>
          <p:cNvPr id="19" name="Content Placeholder 2">
            <a:extLst>
              <a:ext uri="{FF2B5EF4-FFF2-40B4-BE49-F238E27FC236}">
                <a16:creationId xmlns:a16="http://schemas.microsoft.com/office/drawing/2014/main" id="{B59316A8-EBE3-0BC0-AEB0-A79CC475FDDD}"/>
              </a:ext>
            </a:extLst>
          </p:cNvPr>
          <p:cNvGraphicFramePr>
            <a:graphicFrameLocks noGrp="1"/>
          </p:cNvGraphicFramePr>
          <p:nvPr>
            <p:ph idx="1"/>
            <p:extLst>
              <p:ext uri="{D42A27DB-BD31-4B8C-83A1-F6EECF244321}">
                <p14:modId xmlns:p14="http://schemas.microsoft.com/office/powerpoint/2010/main" val="1862261316"/>
              </p:ext>
            </p:extLst>
          </p:nvPr>
        </p:nvGraphicFramePr>
        <p:xfrm>
          <a:off x="681037" y="2336800"/>
          <a:ext cx="10830641"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60552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96BCC-0A26-F9EF-37B3-7D640EDE8858}"/>
              </a:ext>
            </a:extLst>
          </p:cNvPr>
          <p:cNvSpPr>
            <a:spLocks noGrp="1"/>
          </p:cNvSpPr>
          <p:nvPr>
            <p:ph type="title"/>
          </p:nvPr>
        </p:nvSpPr>
        <p:spPr>
          <a:xfrm>
            <a:off x="680321" y="753228"/>
            <a:ext cx="9613861" cy="1080938"/>
          </a:xfrm>
        </p:spPr>
        <p:txBody>
          <a:bodyPr>
            <a:normAutofit/>
          </a:bodyPr>
          <a:lstStyle/>
          <a:p>
            <a:r>
              <a:rPr lang="en-US" sz="6000" dirty="0"/>
              <a:t>Objective</a:t>
            </a:r>
          </a:p>
        </p:txBody>
      </p:sp>
      <p:graphicFrame>
        <p:nvGraphicFramePr>
          <p:cNvPr id="19" name="Content Placeholder 2">
            <a:extLst>
              <a:ext uri="{FF2B5EF4-FFF2-40B4-BE49-F238E27FC236}">
                <a16:creationId xmlns:a16="http://schemas.microsoft.com/office/drawing/2014/main" id="{B59316A8-EBE3-0BC0-AEB0-A79CC475FDDD}"/>
              </a:ext>
            </a:extLst>
          </p:cNvPr>
          <p:cNvGraphicFramePr>
            <a:graphicFrameLocks noGrp="1"/>
          </p:cNvGraphicFramePr>
          <p:nvPr>
            <p:ph idx="1"/>
          </p:nvPr>
        </p:nvGraphicFramePr>
        <p:xfrm>
          <a:off x="681037" y="2336800"/>
          <a:ext cx="10830641"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20292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7B94D-855A-6566-C6E9-F9ABEE13EDEB}"/>
              </a:ext>
            </a:extLst>
          </p:cNvPr>
          <p:cNvSpPr>
            <a:spLocks noGrp="1"/>
          </p:cNvSpPr>
          <p:nvPr>
            <p:ph type="title"/>
          </p:nvPr>
        </p:nvSpPr>
        <p:spPr/>
        <p:txBody>
          <a:bodyPr>
            <a:normAutofit/>
          </a:bodyPr>
          <a:lstStyle/>
          <a:p>
            <a:r>
              <a:rPr lang="en-US" sz="6000" dirty="0"/>
              <a:t>Rationale</a:t>
            </a:r>
            <a:endParaRPr lang="en-US" sz="7200" dirty="0"/>
          </a:p>
        </p:txBody>
      </p:sp>
      <p:graphicFrame>
        <p:nvGraphicFramePr>
          <p:cNvPr id="5" name="Content Placeholder 2">
            <a:extLst>
              <a:ext uri="{FF2B5EF4-FFF2-40B4-BE49-F238E27FC236}">
                <a16:creationId xmlns:a16="http://schemas.microsoft.com/office/drawing/2014/main" id="{9CDC0BDD-8980-FFD9-7BDA-DD1D7750DB92}"/>
              </a:ext>
            </a:extLst>
          </p:cNvPr>
          <p:cNvGraphicFramePr>
            <a:graphicFrameLocks noGrp="1"/>
          </p:cNvGraphicFramePr>
          <p:nvPr>
            <p:ph idx="1"/>
          </p:nvPr>
        </p:nvGraphicFramePr>
        <p:xfrm>
          <a:off x="680321" y="2336873"/>
          <a:ext cx="9613861" cy="35993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83652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7B94D-855A-6566-C6E9-F9ABEE13EDEB}"/>
              </a:ext>
            </a:extLst>
          </p:cNvPr>
          <p:cNvSpPr>
            <a:spLocks noGrp="1"/>
          </p:cNvSpPr>
          <p:nvPr>
            <p:ph type="title"/>
          </p:nvPr>
        </p:nvSpPr>
        <p:spPr/>
        <p:txBody>
          <a:bodyPr>
            <a:normAutofit/>
          </a:bodyPr>
          <a:lstStyle/>
          <a:p>
            <a:r>
              <a:rPr lang="en-US" sz="6000" dirty="0"/>
              <a:t>Rationale</a:t>
            </a:r>
            <a:endParaRPr lang="en-US" sz="7200" dirty="0"/>
          </a:p>
        </p:txBody>
      </p:sp>
      <p:graphicFrame>
        <p:nvGraphicFramePr>
          <p:cNvPr id="5" name="Content Placeholder 2">
            <a:extLst>
              <a:ext uri="{FF2B5EF4-FFF2-40B4-BE49-F238E27FC236}">
                <a16:creationId xmlns:a16="http://schemas.microsoft.com/office/drawing/2014/main" id="{9CDC0BDD-8980-FFD9-7BDA-DD1D7750DB92}"/>
              </a:ext>
            </a:extLst>
          </p:cNvPr>
          <p:cNvGraphicFramePr>
            <a:graphicFrameLocks noGrp="1"/>
          </p:cNvGraphicFramePr>
          <p:nvPr>
            <p:ph idx="1"/>
            <p:extLst>
              <p:ext uri="{D42A27DB-BD31-4B8C-83A1-F6EECF244321}">
                <p14:modId xmlns:p14="http://schemas.microsoft.com/office/powerpoint/2010/main" val="393750696"/>
              </p:ext>
            </p:extLst>
          </p:nvPr>
        </p:nvGraphicFramePr>
        <p:xfrm>
          <a:off x="680321" y="2336873"/>
          <a:ext cx="9613861" cy="35993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2363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C3E6C53-102E-4ACA-BCBB-3CC973B9948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9" name="Picture 8">
            <a:extLst>
              <a:ext uri="{FF2B5EF4-FFF2-40B4-BE49-F238E27FC236}">
                <a16:creationId xmlns:a16="http://schemas.microsoft.com/office/drawing/2014/main" id="{17B2B42C-0777-4D6E-9432-535281803A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11" name="Picture 10">
            <a:extLst>
              <a:ext uri="{FF2B5EF4-FFF2-40B4-BE49-F238E27FC236}">
                <a16:creationId xmlns:a16="http://schemas.microsoft.com/office/drawing/2014/main" id="{EFEAAB60-93E2-4DC6-99AC-939637BCE8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13" name="Rectangle 12">
            <a:extLst>
              <a:ext uri="{FF2B5EF4-FFF2-40B4-BE49-F238E27FC236}">
                <a16:creationId xmlns:a16="http://schemas.microsoft.com/office/drawing/2014/main" id="{7EF5ECB8-D49C-48FB-A93E-88EB2FFDF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411B77A2-BD5C-432D-B52E-C12612C74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7" name="Rectangle 16">
            <a:extLst>
              <a:ext uri="{FF2B5EF4-FFF2-40B4-BE49-F238E27FC236}">
                <a16:creationId xmlns:a16="http://schemas.microsoft.com/office/drawing/2014/main" id="{B5C18694-F55B-41C0-ABF3-C1D971F99A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E3E46CA8-7278-4BA3-AACE-235B5B3B53E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91CE2F0-4472-3B9D-9152-197BA4EDC98B}"/>
              </a:ext>
            </a:extLst>
          </p:cNvPr>
          <p:cNvSpPr>
            <a:spLocks noGrp="1"/>
          </p:cNvSpPr>
          <p:nvPr>
            <p:ph type="title"/>
          </p:nvPr>
        </p:nvSpPr>
        <p:spPr>
          <a:xfrm>
            <a:off x="643467" y="643467"/>
            <a:ext cx="10905066" cy="3251878"/>
          </a:xfrm>
          <a:effectLst>
            <a:outerShdw blurRad="50800" dist="38100" dir="18900000" algn="bl" rotWithShape="0">
              <a:prstClr val="black">
                <a:alpha val="40000"/>
              </a:prstClr>
            </a:outerShdw>
          </a:effectLst>
          <a:scene3d>
            <a:camera prst="orthographicFront"/>
            <a:lightRig rig="threePt" dir="t"/>
          </a:scene3d>
          <a:sp3d>
            <a:bevelT prst="angle"/>
          </a:sp3d>
        </p:spPr>
        <p:txBody>
          <a:bodyPr vert="horz" lIns="91440" tIns="45720" rIns="91440" bIns="45720" rtlCol="0" anchor="b">
            <a:normAutofit/>
          </a:bodyPr>
          <a:lstStyle/>
          <a:p>
            <a:pPr lvl="0" algn="ctr"/>
            <a:r>
              <a:rPr lang="en-US" sz="9600" dirty="0"/>
              <a:t>God Seeks Repentance</a:t>
            </a:r>
          </a:p>
        </p:txBody>
      </p:sp>
    </p:spTree>
    <p:extLst>
      <p:ext uri="{BB962C8B-B14F-4D97-AF65-F5344CB8AC3E}">
        <p14:creationId xmlns:p14="http://schemas.microsoft.com/office/powerpoint/2010/main" val="4225364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980BC-4184-1A61-A726-971A52E0675D}"/>
              </a:ext>
            </a:extLst>
          </p:cNvPr>
          <p:cNvSpPr>
            <a:spLocks noGrp="1"/>
          </p:cNvSpPr>
          <p:nvPr>
            <p:ph type="title"/>
          </p:nvPr>
        </p:nvSpPr>
        <p:spPr/>
        <p:txBody>
          <a:bodyPr>
            <a:normAutofit/>
          </a:bodyPr>
          <a:lstStyle/>
          <a:p>
            <a:r>
              <a:rPr lang="en-US" sz="4800" dirty="0"/>
              <a:t>Jonah’s Recommission </a:t>
            </a:r>
          </a:p>
        </p:txBody>
      </p:sp>
      <p:sp>
        <p:nvSpPr>
          <p:cNvPr id="3" name="Content Placeholder 2">
            <a:extLst>
              <a:ext uri="{FF2B5EF4-FFF2-40B4-BE49-F238E27FC236}">
                <a16:creationId xmlns:a16="http://schemas.microsoft.com/office/drawing/2014/main" id="{F28A23F6-B924-E4E9-886B-63E9522E2A44}"/>
              </a:ext>
            </a:extLst>
          </p:cNvPr>
          <p:cNvSpPr>
            <a:spLocks noGrp="1"/>
          </p:cNvSpPr>
          <p:nvPr>
            <p:ph idx="1"/>
          </p:nvPr>
        </p:nvSpPr>
        <p:spPr>
          <a:xfrm>
            <a:off x="680321" y="2336873"/>
            <a:ext cx="10587447" cy="4181914"/>
          </a:xfrm>
        </p:spPr>
        <p:txBody>
          <a:bodyPr>
            <a:normAutofit/>
          </a:bodyPr>
          <a:lstStyle/>
          <a:p>
            <a:r>
              <a:rPr lang="en-US" sz="4000" b="1" dirty="0">
                <a:effectLst>
                  <a:outerShdw blurRad="38100" dist="38100" dir="2700000" algn="tl">
                    <a:srgbClr val="000000">
                      <a:alpha val="43137"/>
                    </a:srgbClr>
                  </a:outerShdw>
                </a:effectLst>
              </a:rPr>
              <a:t>Jonah 3:1-3a</a:t>
            </a:r>
          </a:p>
          <a:p>
            <a:r>
              <a:rPr lang="en-US" sz="3200" b="1" dirty="0">
                <a:effectLst>
                  <a:outerShdw blurRad="38100" dist="38100" dir="2700000" algn="tl">
                    <a:srgbClr val="000000">
                      <a:alpha val="43137"/>
                    </a:srgbClr>
                  </a:outerShdw>
                </a:effectLst>
              </a:rPr>
              <a:t>1 And the word of the Lord came unto Jonah the second time, saying,</a:t>
            </a:r>
          </a:p>
          <a:p>
            <a:r>
              <a:rPr lang="en-US" sz="3200" b="1" dirty="0">
                <a:effectLst>
                  <a:outerShdw blurRad="38100" dist="38100" dir="2700000" algn="tl">
                    <a:srgbClr val="000000">
                      <a:alpha val="43137"/>
                    </a:srgbClr>
                  </a:outerShdw>
                </a:effectLst>
              </a:rPr>
              <a:t>2 Arise, go unto Nineveh, that great city, and preach unto it the preaching that I bid thee.</a:t>
            </a:r>
          </a:p>
          <a:p>
            <a:r>
              <a:rPr lang="en-US" sz="3200" b="1" dirty="0">
                <a:effectLst>
                  <a:outerShdw blurRad="38100" dist="38100" dir="2700000" algn="tl">
                    <a:srgbClr val="000000">
                      <a:alpha val="43137"/>
                    </a:srgbClr>
                  </a:outerShdw>
                </a:effectLst>
              </a:rPr>
              <a:t>3 So Jonah arose, and went unto Nineveh, according to the word of the Lord….</a:t>
            </a:r>
          </a:p>
        </p:txBody>
      </p:sp>
    </p:spTree>
    <p:extLst>
      <p:ext uri="{BB962C8B-B14F-4D97-AF65-F5344CB8AC3E}">
        <p14:creationId xmlns:p14="http://schemas.microsoft.com/office/powerpoint/2010/main" val="539785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980BC-4184-1A61-A726-971A52E0675D}"/>
              </a:ext>
            </a:extLst>
          </p:cNvPr>
          <p:cNvSpPr>
            <a:spLocks noGrp="1"/>
          </p:cNvSpPr>
          <p:nvPr>
            <p:ph type="title"/>
          </p:nvPr>
        </p:nvSpPr>
        <p:spPr/>
        <p:txBody>
          <a:bodyPr>
            <a:normAutofit/>
          </a:bodyPr>
          <a:lstStyle/>
          <a:p>
            <a:r>
              <a:rPr lang="en-US" sz="4800" dirty="0"/>
              <a:t>Size or Importance?</a:t>
            </a:r>
          </a:p>
        </p:txBody>
      </p:sp>
      <p:sp>
        <p:nvSpPr>
          <p:cNvPr id="3" name="Content Placeholder 2">
            <a:extLst>
              <a:ext uri="{FF2B5EF4-FFF2-40B4-BE49-F238E27FC236}">
                <a16:creationId xmlns:a16="http://schemas.microsoft.com/office/drawing/2014/main" id="{F28A23F6-B924-E4E9-886B-63E9522E2A44}"/>
              </a:ext>
            </a:extLst>
          </p:cNvPr>
          <p:cNvSpPr>
            <a:spLocks noGrp="1"/>
          </p:cNvSpPr>
          <p:nvPr>
            <p:ph idx="1"/>
          </p:nvPr>
        </p:nvSpPr>
        <p:spPr>
          <a:xfrm>
            <a:off x="680321" y="2336873"/>
            <a:ext cx="10587447" cy="4446482"/>
          </a:xfrm>
        </p:spPr>
        <p:txBody>
          <a:bodyPr>
            <a:normAutofit/>
          </a:bodyPr>
          <a:lstStyle/>
          <a:p>
            <a:r>
              <a:rPr lang="en-US" sz="4000" b="1" dirty="0">
                <a:effectLst>
                  <a:outerShdw blurRad="38100" dist="38100" dir="2700000" algn="tl">
                    <a:srgbClr val="000000">
                      <a:alpha val="43137"/>
                    </a:srgbClr>
                  </a:outerShdw>
                </a:effectLst>
              </a:rPr>
              <a:t>Jonah 3:3b</a:t>
            </a:r>
          </a:p>
          <a:p>
            <a:r>
              <a:rPr lang="en-US" sz="3200" b="1" dirty="0">
                <a:effectLst>
                  <a:outerShdw blurRad="38100" dist="38100" dir="2700000" algn="tl">
                    <a:srgbClr val="000000">
                      <a:alpha val="43137"/>
                    </a:srgbClr>
                  </a:outerShdw>
                </a:effectLst>
              </a:rPr>
              <a:t>…Now Nineveh was an </a:t>
            </a:r>
            <a:r>
              <a:rPr lang="en-US" sz="3200" b="1" dirty="0">
                <a:solidFill>
                  <a:srgbClr val="FFFF00"/>
                </a:solidFill>
                <a:effectLst>
                  <a:outerShdw blurRad="38100" dist="38100" dir="2700000" algn="tl">
                    <a:srgbClr val="000000">
                      <a:alpha val="43137"/>
                    </a:srgbClr>
                  </a:outerShdw>
                </a:effectLst>
              </a:rPr>
              <a:t>exceeding great city </a:t>
            </a:r>
            <a:r>
              <a:rPr lang="en-US" sz="3200" b="1" dirty="0">
                <a:effectLst>
                  <a:outerShdw blurRad="38100" dist="38100" dir="2700000" algn="tl">
                    <a:srgbClr val="000000">
                      <a:alpha val="43137"/>
                    </a:srgbClr>
                  </a:outerShdw>
                </a:effectLst>
              </a:rPr>
              <a:t>of three days' </a:t>
            </a:r>
            <a:r>
              <a:rPr lang="en-US" sz="3200" b="1" dirty="0">
                <a:solidFill>
                  <a:schemeClr val="accent5"/>
                </a:solidFill>
                <a:effectLst>
                  <a:outerShdw blurRad="38100" dist="38100" dir="2700000" algn="tl">
                    <a:srgbClr val="000000">
                      <a:alpha val="43137"/>
                    </a:srgbClr>
                  </a:outerShdw>
                </a:effectLst>
              </a:rPr>
              <a:t>journey.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Trebuchet MS" panose="020B0603020202020204"/>
                <a:ea typeface="+mn-ea"/>
                <a:cs typeface="+mn-cs"/>
              </a:rPr>
              <a:t>Nehemiah 2:6b</a:t>
            </a:r>
          </a:p>
          <a:p>
            <a:r>
              <a:rPr lang="en-US" sz="3200" b="1" dirty="0">
                <a:effectLst>
                  <a:outerShdw blurRad="38100" dist="38100" dir="2700000" algn="tl">
                    <a:srgbClr val="000000">
                      <a:alpha val="43137"/>
                    </a:srgbClr>
                  </a:outerShdw>
                </a:effectLst>
              </a:rPr>
              <a:t>…For how long shall thy </a:t>
            </a:r>
            <a:r>
              <a:rPr lang="en-US" sz="3200" b="1" dirty="0">
                <a:solidFill>
                  <a:schemeClr val="accent5"/>
                </a:solidFill>
                <a:effectLst>
                  <a:outerShdw blurRad="38100" dist="38100" dir="2700000" algn="tl">
                    <a:srgbClr val="000000">
                      <a:alpha val="43137"/>
                    </a:srgbClr>
                  </a:outerShdw>
                </a:effectLst>
              </a:rPr>
              <a:t>journey</a:t>
            </a:r>
            <a:r>
              <a:rPr lang="en-US" sz="3200" b="1" dirty="0">
                <a:effectLst>
                  <a:outerShdw blurRad="38100" dist="38100" dir="2700000" algn="tl">
                    <a:srgbClr val="000000">
                      <a:alpha val="43137"/>
                    </a:srgbClr>
                  </a:outerShdw>
                </a:effectLst>
              </a:rPr>
              <a:t> be?</a:t>
            </a:r>
          </a:p>
          <a:p>
            <a:r>
              <a:rPr lang="he-IL" sz="4000" b="1" dirty="0">
                <a:solidFill>
                  <a:srgbClr val="FFFF00"/>
                </a:solidFill>
                <a:effectLst>
                  <a:outerShdw blurRad="38100" dist="38100" dir="2700000" algn="tl">
                    <a:srgbClr val="000000">
                      <a:alpha val="43137"/>
                    </a:srgbClr>
                  </a:outerShdw>
                </a:effectLst>
                <a:cs typeface="+mj-cs"/>
              </a:rPr>
              <a:t>עִיר־גְּדוֹלָה֙ לֵֽאלֹהִ֔ים</a:t>
            </a:r>
            <a:r>
              <a:rPr lang="en-US" sz="4000" b="1" dirty="0">
                <a:effectLst>
                  <a:outerShdw blurRad="38100" dist="38100" dir="2700000" algn="tl">
                    <a:srgbClr val="000000">
                      <a:alpha val="43137"/>
                    </a:srgbClr>
                  </a:outerShdw>
                </a:effectLst>
                <a:cs typeface="+mj-cs"/>
              </a:rPr>
              <a:t> – </a:t>
            </a:r>
            <a:r>
              <a:rPr lang="en-US" sz="3200" b="1" dirty="0">
                <a:effectLst>
                  <a:outerShdw blurRad="38100" dist="38100" dir="2700000" algn="tl">
                    <a:srgbClr val="000000">
                      <a:alpha val="43137"/>
                    </a:srgbClr>
                  </a:outerShdw>
                </a:effectLst>
                <a:cs typeface="+mj-cs"/>
              </a:rPr>
              <a:t>“City Great to God”</a:t>
            </a:r>
          </a:p>
          <a:p>
            <a:r>
              <a:rPr lang="he-IL" sz="4000" b="1" dirty="0">
                <a:solidFill>
                  <a:schemeClr val="accent5">
                    <a:lumMod val="75000"/>
                  </a:schemeClr>
                </a:solidFill>
                <a:effectLst>
                  <a:outerShdw blurRad="38100" dist="38100" dir="2700000" algn="tl">
                    <a:srgbClr val="000000">
                      <a:alpha val="43137"/>
                    </a:srgbClr>
                  </a:outerShdw>
                </a:effectLst>
                <a:cs typeface="+mj-cs"/>
              </a:rPr>
              <a:t>מַהֲלַ֖ךְ</a:t>
            </a:r>
            <a:r>
              <a:rPr lang="en-US" sz="4000" b="1" dirty="0">
                <a:effectLst>
                  <a:outerShdw blurRad="38100" dist="38100" dir="2700000" algn="tl">
                    <a:srgbClr val="000000">
                      <a:alpha val="43137"/>
                    </a:srgbClr>
                  </a:outerShdw>
                </a:effectLst>
                <a:cs typeface="+mj-cs"/>
              </a:rPr>
              <a:t> – </a:t>
            </a:r>
            <a:r>
              <a:rPr lang="en-US" sz="3200" b="1" dirty="0">
                <a:effectLst>
                  <a:outerShdw blurRad="38100" dist="38100" dir="2700000" algn="tl">
                    <a:srgbClr val="000000">
                      <a:alpha val="43137"/>
                    </a:srgbClr>
                  </a:outerShdw>
                </a:effectLst>
                <a:cs typeface="+mj-cs"/>
              </a:rPr>
              <a:t>Journey or visit</a:t>
            </a:r>
            <a:endParaRPr lang="he-IL" sz="3200" b="1" dirty="0">
              <a:effectLst>
                <a:outerShdw blurRad="38100" dist="38100" dir="2700000" algn="tl">
                  <a:srgbClr val="000000">
                    <a:alpha val="43137"/>
                  </a:srgbClr>
                </a:outerShdw>
              </a:effectLst>
              <a:cs typeface="+mj-cs"/>
            </a:endParaRPr>
          </a:p>
          <a:p>
            <a:endParaRPr lang="he-IL"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35584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34109-33CA-CB9A-6933-0CAE80B47466}"/>
              </a:ext>
            </a:extLst>
          </p:cNvPr>
          <p:cNvSpPr>
            <a:spLocks noGrp="1"/>
          </p:cNvSpPr>
          <p:nvPr>
            <p:ph type="title"/>
          </p:nvPr>
        </p:nvSpPr>
        <p:spPr/>
        <p:txBody>
          <a:bodyPr/>
          <a:lstStyle/>
          <a:p>
            <a:endParaRPr lang="en-US"/>
          </a:p>
        </p:txBody>
      </p:sp>
      <p:pic>
        <p:nvPicPr>
          <p:cNvPr id="9" name="Picture 8">
            <a:extLst>
              <a:ext uri="{FF2B5EF4-FFF2-40B4-BE49-F238E27FC236}">
                <a16:creationId xmlns:a16="http://schemas.microsoft.com/office/drawing/2014/main" id="{3BF62223-074F-82DA-2CA7-DFC9EA4CD641}"/>
              </a:ext>
            </a:extLst>
          </p:cNvPr>
          <p:cNvPicPr>
            <a:picLocks noChangeAspect="1"/>
          </p:cNvPicPr>
          <p:nvPr/>
        </p:nvPicPr>
        <p:blipFill>
          <a:blip r:embed="rId2"/>
          <a:stretch>
            <a:fillRect/>
          </a:stretch>
        </p:blipFill>
        <p:spPr>
          <a:xfrm>
            <a:off x="0" y="455672"/>
            <a:ext cx="12192000" cy="5946655"/>
          </a:xfrm>
          <a:prstGeom prst="rect">
            <a:avLst/>
          </a:prstGeom>
        </p:spPr>
      </p:pic>
    </p:spTree>
    <p:extLst>
      <p:ext uri="{BB962C8B-B14F-4D97-AF65-F5344CB8AC3E}">
        <p14:creationId xmlns:p14="http://schemas.microsoft.com/office/powerpoint/2010/main" val="338179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980BC-4184-1A61-A726-971A52E0675D}"/>
              </a:ext>
            </a:extLst>
          </p:cNvPr>
          <p:cNvSpPr>
            <a:spLocks noGrp="1"/>
          </p:cNvSpPr>
          <p:nvPr>
            <p:ph type="title"/>
          </p:nvPr>
        </p:nvSpPr>
        <p:spPr/>
        <p:txBody>
          <a:bodyPr>
            <a:normAutofit/>
          </a:bodyPr>
          <a:lstStyle/>
          <a:p>
            <a:r>
              <a:rPr lang="en-US" sz="4800" dirty="0"/>
              <a:t>The Response to God’s Message</a:t>
            </a:r>
          </a:p>
        </p:txBody>
      </p:sp>
      <p:sp>
        <p:nvSpPr>
          <p:cNvPr id="3" name="Content Placeholder 2">
            <a:extLst>
              <a:ext uri="{FF2B5EF4-FFF2-40B4-BE49-F238E27FC236}">
                <a16:creationId xmlns:a16="http://schemas.microsoft.com/office/drawing/2014/main" id="{F28A23F6-B924-E4E9-886B-63E9522E2A44}"/>
              </a:ext>
            </a:extLst>
          </p:cNvPr>
          <p:cNvSpPr>
            <a:spLocks noGrp="1"/>
          </p:cNvSpPr>
          <p:nvPr>
            <p:ph idx="1"/>
          </p:nvPr>
        </p:nvSpPr>
        <p:spPr>
          <a:xfrm>
            <a:off x="326571" y="2043404"/>
            <a:ext cx="11457992" cy="4814595"/>
          </a:xfrm>
        </p:spPr>
        <p:txBody>
          <a:bodyPr>
            <a:normAutofit lnSpcReduction="10000"/>
          </a:bodyPr>
          <a:lstStyle/>
          <a:p>
            <a:r>
              <a:rPr lang="en-US" sz="4000" b="1" dirty="0">
                <a:effectLst>
                  <a:outerShdw blurRad="38100" dist="38100" dir="2700000" algn="tl">
                    <a:srgbClr val="000000">
                      <a:alpha val="43137"/>
                    </a:srgbClr>
                  </a:outerShdw>
                </a:effectLst>
              </a:rPr>
              <a:t>Jonah 3:4-6</a:t>
            </a:r>
          </a:p>
          <a:p>
            <a:r>
              <a:rPr lang="en-US" sz="3200" b="1" dirty="0">
                <a:effectLst>
                  <a:outerShdw blurRad="38100" dist="38100" dir="2700000" algn="tl">
                    <a:srgbClr val="000000">
                      <a:alpha val="43137"/>
                    </a:srgbClr>
                  </a:outerShdw>
                </a:effectLst>
              </a:rPr>
              <a:t>4 And Jonah began to enter into the city a day's journey, and he cried, and said, Yet forty days, and Nineveh shall be overthrown.</a:t>
            </a:r>
          </a:p>
          <a:p>
            <a:r>
              <a:rPr lang="en-US" sz="3200" b="1" dirty="0">
                <a:effectLst>
                  <a:outerShdw blurRad="38100" dist="38100" dir="2700000" algn="tl">
                    <a:srgbClr val="000000">
                      <a:alpha val="43137"/>
                    </a:srgbClr>
                  </a:outerShdw>
                </a:effectLst>
              </a:rPr>
              <a:t>5 So the people of Nineveh believed God, and proclaimed a fast, and put on sackcloth, from the greatest of them even to the least of them.</a:t>
            </a:r>
          </a:p>
          <a:p>
            <a:r>
              <a:rPr lang="en-US" sz="3200" b="1" dirty="0">
                <a:effectLst>
                  <a:outerShdw blurRad="38100" dist="38100" dir="2700000" algn="tl">
                    <a:srgbClr val="000000">
                      <a:alpha val="43137"/>
                    </a:srgbClr>
                  </a:outerShdw>
                </a:effectLst>
              </a:rPr>
              <a:t>6 For word came unto the king of Nineveh, and he arose from his throne, and he laid his robe from him, and covered him with sackcloth, and sat in ashes.</a:t>
            </a:r>
          </a:p>
        </p:txBody>
      </p:sp>
    </p:spTree>
    <p:extLst>
      <p:ext uri="{BB962C8B-B14F-4D97-AF65-F5344CB8AC3E}">
        <p14:creationId xmlns:p14="http://schemas.microsoft.com/office/powerpoint/2010/main" val="3062169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980BC-4184-1A61-A726-971A52E0675D}"/>
              </a:ext>
            </a:extLst>
          </p:cNvPr>
          <p:cNvSpPr>
            <a:spLocks noGrp="1"/>
          </p:cNvSpPr>
          <p:nvPr>
            <p:ph type="title"/>
          </p:nvPr>
        </p:nvSpPr>
        <p:spPr/>
        <p:txBody>
          <a:bodyPr>
            <a:normAutofit/>
          </a:bodyPr>
          <a:lstStyle/>
          <a:p>
            <a:r>
              <a:rPr lang="en-US" sz="4800" dirty="0"/>
              <a:t>Their Desperate Attempts</a:t>
            </a:r>
          </a:p>
        </p:txBody>
      </p:sp>
      <p:sp>
        <p:nvSpPr>
          <p:cNvPr id="3" name="Content Placeholder 2">
            <a:extLst>
              <a:ext uri="{FF2B5EF4-FFF2-40B4-BE49-F238E27FC236}">
                <a16:creationId xmlns:a16="http://schemas.microsoft.com/office/drawing/2014/main" id="{F28A23F6-B924-E4E9-886B-63E9522E2A44}"/>
              </a:ext>
            </a:extLst>
          </p:cNvPr>
          <p:cNvSpPr>
            <a:spLocks noGrp="1"/>
          </p:cNvSpPr>
          <p:nvPr>
            <p:ph idx="1"/>
          </p:nvPr>
        </p:nvSpPr>
        <p:spPr>
          <a:xfrm>
            <a:off x="326571" y="2043404"/>
            <a:ext cx="11457992" cy="4814595"/>
          </a:xfrm>
        </p:spPr>
        <p:txBody>
          <a:bodyPr>
            <a:normAutofit fontScale="92500"/>
          </a:bodyPr>
          <a:lstStyle/>
          <a:p>
            <a:r>
              <a:rPr lang="en-US" sz="4000" b="1" dirty="0">
                <a:effectLst>
                  <a:outerShdw blurRad="38100" dist="38100" dir="2700000" algn="tl">
                    <a:srgbClr val="000000">
                      <a:alpha val="43137"/>
                    </a:srgbClr>
                  </a:outerShdw>
                </a:effectLst>
              </a:rPr>
              <a:t>Jonah 3:7-9</a:t>
            </a:r>
          </a:p>
          <a:p>
            <a:r>
              <a:rPr lang="en-US" sz="3200" b="1" dirty="0">
                <a:effectLst>
                  <a:outerShdw blurRad="38100" dist="38100" dir="2700000" algn="tl">
                    <a:srgbClr val="000000">
                      <a:alpha val="43137"/>
                    </a:srgbClr>
                  </a:outerShdw>
                </a:effectLst>
              </a:rPr>
              <a:t>7 And he caused it to be proclaimed and published through Nineveh by the decree of the king and his nobles, saying, Let neither man nor beast, herd nor flock, taste any thing: let them not feed, nor drink water:</a:t>
            </a:r>
          </a:p>
          <a:p>
            <a:r>
              <a:rPr lang="en-US" sz="3200" b="1" dirty="0">
                <a:effectLst>
                  <a:outerShdw blurRad="38100" dist="38100" dir="2700000" algn="tl">
                    <a:srgbClr val="000000">
                      <a:alpha val="43137"/>
                    </a:srgbClr>
                  </a:outerShdw>
                </a:effectLst>
              </a:rPr>
              <a:t>8 But let man and beast be covered with sackcloth, and cry mightily unto God: yea, let them turn every one from his evil way, and from the violence that is in their hands.</a:t>
            </a:r>
          </a:p>
          <a:p>
            <a:r>
              <a:rPr lang="en-US" sz="3200" b="1" dirty="0">
                <a:effectLst>
                  <a:outerShdw blurRad="38100" dist="38100" dir="2700000" algn="tl">
                    <a:srgbClr val="000000">
                      <a:alpha val="43137"/>
                    </a:srgbClr>
                  </a:outerShdw>
                </a:effectLst>
              </a:rPr>
              <a:t>9 Who can tell if God will turn and repent, and turn away from his fierce anger, that we perish not?</a:t>
            </a:r>
          </a:p>
        </p:txBody>
      </p:sp>
    </p:spTree>
    <p:extLst>
      <p:ext uri="{BB962C8B-B14F-4D97-AF65-F5344CB8AC3E}">
        <p14:creationId xmlns:p14="http://schemas.microsoft.com/office/powerpoint/2010/main" val="2974113940"/>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6083</TotalTime>
  <Words>1084</Words>
  <Application>Microsoft Office PowerPoint</Application>
  <PresentationFormat>Widescreen</PresentationFormat>
  <Paragraphs>77</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SBL Hebrew</vt:lpstr>
      <vt:lpstr>Trebuchet MS</vt:lpstr>
      <vt:lpstr>Berlin</vt:lpstr>
      <vt:lpstr>אֵֽל־חַנּ֣וּן וְרַח֔וּם</vt:lpstr>
      <vt:lpstr>Objective</vt:lpstr>
      <vt:lpstr>Rationale</vt:lpstr>
      <vt:lpstr>God Seeks Repentance</vt:lpstr>
      <vt:lpstr>Jonah’s Recommission </vt:lpstr>
      <vt:lpstr>Size or Importance?</vt:lpstr>
      <vt:lpstr>PowerPoint Presentation</vt:lpstr>
      <vt:lpstr>The Response to God’s Message</vt:lpstr>
      <vt:lpstr>Their Desperate Attempts</vt:lpstr>
      <vt:lpstr>God Can Show Mercy</vt:lpstr>
      <vt:lpstr>God’s Mercy</vt:lpstr>
      <vt:lpstr>God Wants to Show Mercy</vt:lpstr>
      <vt:lpstr>God Wants to Show Mercy P2</vt:lpstr>
      <vt:lpstr>Jonah’s Anger</vt:lpstr>
      <vt:lpstr>God Cannot be Manipulated</vt:lpstr>
      <vt:lpstr>Jonah’s Manipulation?</vt:lpstr>
      <vt:lpstr>God’s Mercy to Jonah Withdrawn</vt:lpstr>
      <vt:lpstr>God Questions Jonah</vt:lpstr>
      <vt:lpstr>God Questions Jonah</vt:lpstr>
      <vt:lpstr>Objective</vt:lpstr>
      <vt:lpstr>Rationale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יְשׁוּעָ֖תָה לַיהוָֽה</dc:title>
  <dc:creator>Joseph Peters</dc:creator>
  <cp:lastModifiedBy>Joseph Peters</cp:lastModifiedBy>
  <cp:revision>3</cp:revision>
  <dcterms:created xsi:type="dcterms:W3CDTF">2022-12-27T20:58:50Z</dcterms:created>
  <dcterms:modified xsi:type="dcterms:W3CDTF">2023-01-13T20:48:45Z</dcterms:modified>
</cp:coreProperties>
</file>