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84" r:id="rId16"/>
    <p:sldId id="271" r:id="rId17"/>
    <p:sldId id="272" r:id="rId18"/>
    <p:sldId id="273" r:id="rId19"/>
    <p:sldId id="264" r:id="rId20"/>
    <p:sldId id="274" r:id="rId21"/>
    <p:sldId id="276" r:id="rId22"/>
    <p:sldId id="277" r:id="rId23"/>
    <p:sldId id="280" r:id="rId24"/>
    <p:sldId id="279" r:id="rId25"/>
    <p:sldId id="281" r:id="rId26"/>
    <p:sldId id="282" r:id="rId27"/>
    <p:sldId id="283"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800A3A-1C50-4761-B7BE-880488C3B3D4}" v="61" dt="2023-01-06T21:59:3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1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Peters" userId="165f7ea119fd5f68" providerId="LiveId" clId="{FA800A3A-1C50-4761-B7BE-880488C3B3D4}"/>
    <pc:docChg chg="undo redo custSel addSld delSld modSld sldOrd">
      <pc:chgData name="Joseph Peters" userId="165f7ea119fd5f68" providerId="LiveId" clId="{FA800A3A-1C50-4761-B7BE-880488C3B3D4}" dt="2023-01-06T23:01:46.777" v="1177" actId="20577"/>
      <pc:docMkLst>
        <pc:docMk/>
      </pc:docMkLst>
      <pc:sldChg chg="addSp delSp modSp mod setBg addAnim">
        <pc:chgData name="Joseph Peters" userId="165f7ea119fd5f68" providerId="LiveId" clId="{FA800A3A-1C50-4761-B7BE-880488C3B3D4}" dt="2023-01-03T23:07:36.299" v="48" actId="26606"/>
        <pc:sldMkLst>
          <pc:docMk/>
          <pc:sldMk cId="1471405742" sldId="256"/>
        </pc:sldMkLst>
        <pc:spChg chg="mod">
          <ac:chgData name="Joseph Peters" userId="165f7ea119fd5f68" providerId="LiveId" clId="{FA800A3A-1C50-4761-B7BE-880488C3B3D4}" dt="2023-01-03T23:07:36.299" v="48" actId="26606"/>
          <ac:spMkLst>
            <pc:docMk/>
            <pc:sldMk cId="1471405742" sldId="256"/>
            <ac:spMk id="2" creationId="{5F1C5E45-815F-84A0-89BF-B7A96CE58E3E}"/>
          </ac:spMkLst>
        </pc:spChg>
        <pc:spChg chg="mod ord">
          <ac:chgData name="Joseph Peters" userId="165f7ea119fd5f68" providerId="LiveId" clId="{FA800A3A-1C50-4761-B7BE-880488C3B3D4}" dt="2023-01-03T23:07:36.299" v="48" actId="26606"/>
          <ac:spMkLst>
            <pc:docMk/>
            <pc:sldMk cId="1471405742" sldId="256"/>
            <ac:spMk id="3" creationId="{14CE82B9-8199-4150-FFF7-9C2C72892D81}"/>
          </ac:spMkLst>
        </pc:spChg>
        <pc:spChg chg="add del">
          <ac:chgData name="Joseph Peters" userId="165f7ea119fd5f68" providerId="LiveId" clId="{FA800A3A-1C50-4761-B7BE-880488C3B3D4}" dt="2023-01-03T23:07:36.299" v="48" actId="26606"/>
          <ac:spMkLst>
            <pc:docMk/>
            <pc:sldMk cId="1471405742" sldId="256"/>
            <ac:spMk id="10" creationId="{41704883-D088-4683-A1FD-AEE53B336130}"/>
          </ac:spMkLst>
        </pc:spChg>
        <pc:spChg chg="add del">
          <ac:chgData name="Joseph Peters" userId="165f7ea119fd5f68" providerId="LiveId" clId="{FA800A3A-1C50-4761-B7BE-880488C3B3D4}" dt="2023-01-03T23:07:36.299" v="48" actId="26606"/>
          <ac:spMkLst>
            <pc:docMk/>
            <pc:sldMk cId="1471405742" sldId="256"/>
            <ac:spMk id="12" creationId="{A9C04EC1-26B9-40BD-84A6-B2C0A913D0F9}"/>
          </ac:spMkLst>
        </pc:spChg>
        <pc:spChg chg="add del">
          <ac:chgData name="Joseph Peters" userId="165f7ea119fd5f68" providerId="LiveId" clId="{FA800A3A-1C50-4761-B7BE-880488C3B3D4}" dt="2023-01-03T23:07:36.299" v="48" actId="26606"/>
          <ac:spMkLst>
            <pc:docMk/>
            <pc:sldMk cId="1471405742" sldId="256"/>
            <ac:spMk id="14" creationId="{9BAB74E2-5A82-47FD-BBB4-BFD47779FFB9}"/>
          </ac:spMkLst>
        </pc:spChg>
        <pc:spChg chg="add del">
          <ac:chgData name="Joseph Peters" userId="165f7ea119fd5f68" providerId="LiveId" clId="{FA800A3A-1C50-4761-B7BE-880488C3B3D4}" dt="2023-01-03T23:07:36.299" v="48" actId="26606"/>
          <ac:spMkLst>
            <pc:docMk/>
            <pc:sldMk cId="1471405742" sldId="256"/>
            <ac:spMk id="16" creationId="{9C4FFB60-A034-4994-8F55-E38D4F31C874}"/>
          </ac:spMkLst>
        </pc:spChg>
        <pc:spChg chg="add del">
          <ac:chgData name="Joseph Peters" userId="165f7ea119fd5f68" providerId="LiveId" clId="{FA800A3A-1C50-4761-B7BE-880488C3B3D4}" dt="2023-01-03T23:07:36.299" v="48" actId="26606"/>
          <ac:spMkLst>
            <pc:docMk/>
            <pc:sldMk cId="1471405742" sldId="256"/>
            <ac:spMk id="21" creationId="{B21E0522-1108-4001-A301-111C15E527D4}"/>
          </ac:spMkLst>
        </pc:spChg>
        <pc:spChg chg="add del">
          <ac:chgData name="Joseph Peters" userId="165f7ea119fd5f68" providerId="LiveId" clId="{FA800A3A-1C50-4761-B7BE-880488C3B3D4}" dt="2023-01-03T23:07:36.299" v="48" actId="26606"/>
          <ac:spMkLst>
            <pc:docMk/>
            <pc:sldMk cId="1471405742" sldId="256"/>
            <ac:spMk id="25" creationId="{EA317E5C-5650-4E41-8C89-12F1F3001B87}"/>
          </ac:spMkLst>
        </pc:spChg>
        <pc:spChg chg="add del">
          <ac:chgData name="Joseph Peters" userId="165f7ea119fd5f68" providerId="LiveId" clId="{FA800A3A-1C50-4761-B7BE-880488C3B3D4}" dt="2023-01-03T23:07:36.299" v="48" actId="26606"/>
          <ac:spMkLst>
            <pc:docMk/>
            <pc:sldMk cId="1471405742" sldId="256"/>
            <ac:spMk id="29" creationId="{7633332F-2199-4741-AE80-5BD79AE67801}"/>
          </ac:spMkLst>
        </pc:spChg>
        <pc:picChg chg="add mod ord">
          <ac:chgData name="Joseph Peters" userId="165f7ea119fd5f68" providerId="LiveId" clId="{FA800A3A-1C50-4761-B7BE-880488C3B3D4}" dt="2023-01-03T23:07:36.299" v="48" actId="26606"/>
          <ac:picMkLst>
            <pc:docMk/>
            <pc:sldMk cId="1471405742" sldId="256"/>
            <ac:picMk id="5" creationId="{6F765BD0-D2B8-FE6A-D885-76AE76097375}"/>
          </ac:picMkLst>
        </pc:picChg>
        <pc:picChg chg="add del">
          <ac:chgData name="Joseph Peters" userId="165f7ea119fd5f68" providerId="LiveId" clId="{FA800A3A-1C50-4761-B7BE-880488C3B3D4}" dt="2023-01-03T23:07:36.299" v="48" actId="26606"/>
          <ac:picMkLst>
            <pc:docMk/>
            <pc:sldMk cId="1471405742" sldId="256"/>
            <ac:picMk id="23" creationId="{77DC65B5-6361-4FF6-BEA2-29220960E0BC}"/>
          </ac:picMkLst>
        </pc:picChg>
        <pc:picChg chg="add del">
          <ac:chgData name="Joseph Peters" userId="165f7ea119fd5f68" providerId="LiveId" clId="{FA800A3A-1C50-4761-B7BE-880488C3B3D4}" dt="2023-01-03T23:07:36.299" v="48" actId="26606"/>
          <ac:picMkLst>
            <pc:docMk/>
            <pc:sldMk cId="1471405742" sldId="256"/>
            <ac:picMk id="27" creationId="{DF94C918-367B-4D19-8333-A8603C3AD824}"/>
          </ac:picMkLst>
        </pc:picChg>
      </pc:sldChg>
      <pc:sldChg chg="addSp delSp modSp mod setBg">
        <pc:chgData name="Joseph Peters" userId="165f7ea119fd5f68" providerId="LiveId" clId="{FA800A3A-1C50-4761-B7BE-880488C3B3D4}" dt="2023-01-06T21:17:03.316" v="760" actId="20577"/>
        <pc:sldMkLst>
          <pc:docMk/>
          <pc:sldMk cId="2236055238" sldId="257"/>
        </pc:sldMkLst>
        <pc:spChg chg="mod">
          <ac:chgData name="Joseph Peters" userId="165f7ea119fd5f68" providerId="LiveId" clId="{FA800A3A-1C50-4761-B7BE-880488C3B3D4}" dt="2023-01-03T23:05:15.245" v="24" actId="404"/>
          <ac:spMkLst>
            <pc:docMk/>
            <pc:sldMk cId="2236055238" sldId="257"/>
            <ac:spMk id="2" creationId="{35996BCC-0A26-F9EF-37B3-7D640EDE8858}"/>
          </ac:spMkLst>
        </pc:spChg>
        <pc:spChg chg="add del">
          <ac:chgData name="Joseph Peters" userId="165f7ea119fd5f68" providerId="LiveId" clId="{FA800A3A-1C50-4761-B7BE-880488C3B3D4}" dt="2023-01-03T23:03:23.824" v="4" actId="26606"/>
          <ac:spMkLst>
            <pc:docMk/>
            <pc:sldMk cId="2236055238" sldId="257"/>
            <ac:spMk id="3" creationId="{144BBFD1-9DDA-DC25-6B4E-68B2339ACF2B}"/>
          </ac:spMkLst>
        </pc:spChg>
        <pc:spChg chg="add del">
          <ac:chgData name="Joseph Peters" userId="165f7ea119fd5f68" providerId="LiveId" clId="{FA800A3A-1C50-4761-B7BE-880488C3B3D4}" dt="2023-01-03T23:03:23.792" v="3" actId="26606"/>
          <ac:spMkLst>
            <pc:docMk/>
            <pc:sldMk cId="2236055238" sldId="257"/>
            <ac:spMk id="9" creationId="{B2A773CA-28F4-49C2-BFA3-49A5867C7AFB}"/>
          </ac:spMkLst>
        </pc:spChg>
        <pc:spChg chg="add del">
          <ac:chgData name="Joseph Peters" userId="165f7ea119fd5f68" providerId="LiveId" clId="{FA800A3A-1C50-4761-B7BE-880488C3B3D4}" dt="2023-01-03T23:03:23.792" v="3" actId="26606"/>
          <ac:spMkLst>
            <pc:docMk/>
            <pc:sldMk cId="2236055238" sldId="257"/>
            <ac:spMk id="13" creationId="{3009A16D-868B-4145-BBC6-555098537EC2}"/>
          </ac:spMkLst>
        </pc:spChg>
        <pc:spChg chg="add del">
          <ac:chgData name="Joseph Peters" userId="165f7ea119fd5f68" providerId="LiveId" clId="{FA800A3A-1C50-4761-B7BE-880488C3B3D4}" dt="2023-01-03T23:03:23.792" v="3" actId="26606"/>
          <ac:spMkLst>
            <pc:docMk/>
            <pc:sldMk cId="2236055238" sldId="257"/>
            <ac:spMk id="17" creationId="{2DCAE5CF-5D29-4779-83E1-BDB64E4F30E5}"/>
          </ac:spMkLst>
        </pc:spChg>
        <pc:graphicFrameChg chg="add del">
          <ac:chgData name="Joseph Peters" userId="165f7ea119fd5f68" providerId="LiveId" clId="{FA800A3A-1C50-4761-B7BE-880488C3B3D4}" dt="2023-01-03T23:03:20.792" v="1" actId="26606"/>
          <ac:graphicFrameMkLst>
            <pc:docMk/>
            <pc:sldMk cId="2236055238" sldId="257"/>
            <ac:graphicFrameMk id="5" creationId="{BC172AE8-733B-9EDE-70B6-1E6C22C606D7}"/>
          </ac:graphicFrameMkLst>
        </pc:graphicFrameChg>
        <pc:graphicFrameChg chg="add del">
          <ac:chgData name="Joseph Peters" userId="165f7ea119fd5f68" providerId="LiveId" clId="{FA800A3A-1C50-4761-B7BE-880488C3B3D4}" dt="2023-01-03T23:03:23.792" v="3" actId="26606"/>
          <ac:graphicFrameMkLst>
            <pc:docMk/>
            <pc:sldMk cId="2236055238" sldId="257"/>
            <ac:graphicFrameMk id="7" creationId="{4464FFEF-C83B-D3C3-32DD-BABCA27D89D9}"/>
          </ac:graphicFrameMkLst>
        </pc:graphicFrameChg>
        <pc:graphicFrameChg chg="add mod">
          <ac:chgData name="Joseph Peters" userId="165f7ea119fd5f68" providerId="LiveId" clId="{FA800A3A-1C50-4761-B7BE-880488C3B3D4}" dt="2023-01-06T21:17:03.316" v="760" actId="20577"/>
          <ac:graphicFrameMkLst>
            <pc:docMk/>
            <pc:sldMk cId="2236055238" sldId="257"/>
            <ac:graphicFrameMk id="19" creationId="{B59316A8-EBE3-0BC0-AEB0-A79CC475FDDD}"/>
          </ac:graphicFrameMkLst>
        </pc:graphicFrameChg>
        <pc:picChg chg="add del">
          <ac:chgData name="Joseph Peters" userId="165f7ea119fd5f68" providerId="LiveId" clId="{FA800A3A-1C50-4761-B7BE-880488C3B3D4}" dt="2023-01-03T23:03:23.792" v="3" actId="26606"/>
          <ac:picMkLst>
            <pc:docMk/>
            <pc:sldMk cId="2236055238" sldId="257"/>
            <ac:picMk id="11" creationId="{5D7C72BA-4476-4E4B-BC37-9A75FD0C5951}"/>
          </ac:picMkLst>
        </pc:picChg>
        <pc:picChg chg="add del">
          <ac:chgData name="Joseph Peters" userId="165f7ea119fd5f68" providerId="LiveId" clId="{FA800A3A-1C50-4761-B7BE-880488C3B3D4}" dt="2023-01-03T23:03:23.792" v="3" actId="26606"/>
          <ac:picMkLst>
            <pc:docMk/>
            <pc:sldMk cId="2236055238" sldId="257"/>
            <ac:picMk id="15" creationId="{3992EB33-38E1-4175-8EE2-9BB8CC159C7B}"/>
          </ac:picMkLst>
        </pc:picChg>
      </pc:sldChg>
      <pc:sldChg chg="addSp delSp modSp mod">
        <pc:chgData name="Joseph Peters" userId="165f7ea119fd5f68" providerId="LiveId" clId="{FA800A3A-1C50-4761-B7BE-880488C3B3D4}" dt="2023-01-03T23:05:20.327" v="26" actId="404"/>
        <pc:sldMkLst>
          <pc:docMk/>
          <pc:sldMk cId="2082363126" sldId="258"/>
        </pc:sldMkLst>
        <pc:spChg chg="mod">
          <ac:chgData name="Joseph Peters" userId="165f7ea119fd5f68" providerId="LiveId" clId="{FA800A3A-1C50-4761-B7BE-880488C3B3D4}" dt="2023-01-03T23:05:20.327" v="26" actId="404"/>
          <ac:spMkLst>
            <pc:docMk/>
            <pc:sldMk cId="2082363126" sldId="258"/>
            <ac:spMk id="2" creationId="{0C37B94D-855A-6566-C6E9-F9ABEE13EDEB}"/>
          </ac:spMkLst>
        </pc:spChg>
        <pc:spChg chg="del">
          <ac:chgData name="Joseph Peters" userId="165f7ea119fd5f68" providerId="LiveId" clId="{FA800A3A-1C50-4761-B7BE-880488C3B3D4}" dt="2023-01-03T23:04:21.857" v="8" actId="26606"/>
          <ac:spMkLst>
            <pc:docMk/>
            <pc:sldMk cId="2082363126" sldId="258"/>
            <ac:spMk id="3" creationId="{40EAD050-3242-CAF8-9141-45B883BCC3E6}"/>
          </ac:spMkLst>
        </pc:spChg>
        <pc:graphicFrameChg chg="add mod">
          <ac:chgData name="Joseph Peters" userId="165f7ea119fd5f68" providerId="LiveId" clId="{FA800A3A-1C50-4761-B7BE-880488C3B3D4}" dt="2023-01-03T23:04:49.769" v="10" actId="207"/>
          <ac:graphicFrameMkLst>
            <pc:docMk/>
            <pc:sldMk cId="2082363126" sldId="258"/>
            <ac:graphicFrameMk id="5" creationId="{9CDC0BDD-8980-FFD9-7BDA-DD1D7750DB92}"/>
          </ac:graphicFrameMkLst>
        </pc:graphicFrameChg>
      </pc:sldChg>
      <pc:sldChg chg="addSp delSp modSp new mod setBg addAnim">
        <pc:chgData name="Joseph Peters" userId="165f7ea119fd5f68" providerId="LiveId" clId="{FA800A3A-1C50-4761-B7BE-880488C3B3D4}" dt="2023-01-03T23:09:43.369" v="88" actId="339"/>
        <pc:sldMkLst>
          <pc:docMk/>
          <pc:sldMk cId="4225364434" sldId="259"/>
        </pc:sldMkLst>
        <pc:spChg chg="mod">
          <ac:chgData name="Joseph Peters" userId="165f7ea119fd5f68" providerId="LiveId" clId="{FA800A3A-1C50-4761-B7BE-880488C3B3D4}" dt="2023-01-03T23:09:43.369" v="88" actId="339"/>
          <ac:spMkLst>
            <pc:docMk/>
            <pc:sldMk cId="4225364434" sldId="259"/>
            <ac:spMk id="2" creationId="{491CE2F0-4472-3B9D-9152-197BA4EDC98B}"/>
          </ac:spMkLst>
        </pc:spChg>
        <pc:spChg chg="del mod">
          <ac:chgData name="Joseph Peters" userId="165f7ea119fd5f68" providerId="LiveId" clId="{FA800A3A-1C50-4761-B7BE-880488C3B3D4}" dt="2023-01-03T23:08:48.899" v="80" actId="478"/>
          <ac:spMkLst>
            <pc:docMk/>
            <pc:sldMk cId="4225364434" sldId="259"/>
            <ac:spMk id="3" creationId="{E0B8AE8E-AD31-22B7-CC86-D51B438DFD32}"/>
          </ac:spMkLst>
        </pc:spChg>
        <pc:spChg chg="add">
          <ac:chgData name="Joseph Peters" userId="165f7ea119fd5f68" providerId="LiveId" clId="{FA800A3A-1C50-4761-B7BE-880488C3B3D4}" dt="2023-01-03T23:08:51.752" v="81" actId="26606"/>
          <ac:spMkLst>
            <pc:docMk/>
            <pc:sldMk cId="4225364434" sldId="259"/>
            <ac:spMk id="13" creationId="{7EF5ECB8-D49C-48FB-A93E-88EB2FFDFD42}"/>
          </ac:spMkLst>
        </pc:spChg>
        <pc:spChg chg="add">
          <ac:chgData name="Joseph Peters" userId="165f7ea119fd5f68" providerId="LiveId" clId="{FA800A3A-1C50-4761-B7BE-880488C3B3D4}" dt="2023-01-03T23:08:51.752" v="81" actId="26606"/>
          <ac:spMkLst>
            <pc:docMk/>
            <pc:sldMk cId="4225364434" sldId="259"/>
            <ac:spMk id="15" creationId="{411B77A2-BD5C-432D-B52E-C12612C74C17}"/>
          </ac:spMkLst>
        </pc:spChg>
        <pc:spChg chg="add">
          <ac:chgData name="Joseph Peters" userId="165f7ea119fd5f68" providerId="LiveId" clId="{FA800A3A-1C50-4761-B7BE-880488C3B3D4}" dt="2023-01-03T23:08:51.752" v="81" actId="26606"/>
          <ac:spMkLst>
            <pc:docMk/>
            <pc:sldMk cId="4225364434" sldId="259"/>
            <ac:spMk id="17" creationId="{B5C18694-F55B-41C0-ABF3-C1D971F99ADB}"/>
          </ac:spMkLst>
        </pc:spChg>
        <pc:picChg chg="add">
          <ac:chgData name="Joseph Peters" userId="165f7ea119fd5f68" providerId="LiveId" clId="{FA800A3A-1C50-4761-B7BE-880488C3B3D4}" dt="2023-01-03T23:08:51.752" v="81" actId="26606"/>
          <ac:picMkLst>
            <pc:docMk/>
            <pc:sldMk cId="4225364434" sldId="259"/>
            <ac:picMk id="7" creationId="{AC3E6C53-102E-4ACA-BCBB-3CC973B99486}"/>
          </ac:picMkLst>
        </pc:picChg>
        <pc:picChg chg="add">
          <ac:chgData name="Joseph Peters" userId="165f7ea119fd5f68" providerId="LiveId" clId="{FA800A3A-1C50-4761-B7BE-880488C3B3D4}" dt="2023-01-03T23:08:51.752" v="81" actId="26606"/>
          <ac:picMkLst>
            <pc:docMk/>
            <pc:sldMk cId="4225364434" sldId="259"/>
            <ac:picMk id="9" creationId="{17B2B42C-0777-4D6E-9432-535281803A88}"/>
          </ac:picMkLst>
        </pc:picChg>
        <pc:picChg chg="add">
          <ac:chgData name="Joseph Peters" userId="165f7ea119fd5f68" providerId="LiveId" clId="{FA800A3A-1C50-4761-B7BE-880488C3B3D4}" dt="2023-01-03T23:08:51.752" v="81" actId="26606"/>
          <ac:picMkLst>
            <pc:docMk/>
            <pc:sldMk cId="4225364434" sldId="259"/>
            <ac:picMk id="11" creationId="{EFEAAB60-93E2-4DC6-99AC-939637BCE864}"/>
          </ac:picMkLst>
        </pc:picChg>
        <pc:picChg chg="add">
          <ac:chgData name="Joseph Peters" userId="165f7ea119fd5f68" providerId="LiveId" clId="{FA800A3A-1C50-4761-B7BE-880488C3B3D4}" dt="2023-01-03T23:08:51.752" v="81" actId="26606"/>
          <ac:picMkLst>
            <pc:docMk/>
            <pc:sldMk cId="4225364434" sldId="259"/>
            <ac:picMk id="19" creationId="{E3E46CA8-7278-4BA3-AACE-235B5B3B53E0}"/>
          </ac:picMkLst>
        </pc:picChg>
      </pc:sldChg>
      <pc:sldChg chg="modSp new mod">
        <pc:chgData name="Joseph Peters" userId="165f7ea119fd5f68" providerId="LiveId" clId="{FA800A3A-1C50-4761-B7BE-880488C3B3D4}" dt="2023-01-03T23:16:23.325" v="156" actId="403"/>
        <pc:sldMkLst>
          <pc:docMk/>
          <pc:sldMk cId="539785139" sldId="260"/>
        </pc:sldMkLst>
        <pc:spChg chg="mod">
          <ac:chgData name="Joseph Peters" userId="165f7ea119fd5f68" providerId="LiveId" clId="{FA800A3A-1C50-4761-B7BE-880488C3B3D4}" dt="2023-01-03T23:16:23.325" v="156" actId="403"/>
          <ac:spMkLst>
            <pc:docMk/>
            <pc:sldMk cId="539785139" sldId="260"/>
            <ac:spMk id="2" creationId="{ED5980BC-4184-1A61-A726-971A52E0675D}"/>
          </ac:spMkLst>
        </pc:spChg>
        <pc:spChg chg="mod">
          <ac:chgData name="Joseph Peters" userId="165f7ea119fd5f68" providerId="LiveId" clId="{FA800A3A-1C50-4761-B7BE-880488C3B3D4}" dt="2023-01-03T23:16:15.794" v="153" actId="403"/>
          <ac:spMkLst>
            <pc:docMk/>
            <pc:sldMk cId="539785139" sldId="260"/>
            <ac:spMk id="3" creationId="{F28A23F6-B924-E4E9-886B-63E9522E2A44}"/>
          </ac:spMkLst>
        </pc:spChg>
      </pc:sldChg>
      <pc:sldChg chg="modSp add mod">
        <pc:chgData name="Joseph Peters" userId="165f7ea119fd5f68" providerId="LiveId" clId="{FA800A3A-1C50-4761-B7BE-880488C3B3D4}" dt="2023-01-03T23:17:35.952" v="219"/>
        <pc:sldMkLst>
          <pc:docMk/>
          <pc:sldMk cId="3559157943" sldId="261"/>
        </pc:sldMkLst>
        <pc:spChg chg="mod">
          <ac:chgData name="Joseph Peters" userId="165f7ea119fd5f68" providerId="LiveId" clId="{FA800A3A-1C50-4761-B7BE-880488C3B3D4}" dt="2023-01-03T23:17:07.849" v="213" actId="20577"/>
          <ac:spMkLst>
            <pc:docMk/>
            <pc:sldMk cId="3559157943" sldId="261"/>
            <ac:spMk id="2" creationId="{ED5980BC-4184-1A61-A726-971A52E0675D}"/>
          </ac:spMkLst>
        </pc:spChg>
        <pc:spChg chg="mod">
          <ac:chgData name="Joseph Peters" userId="165f7ea119fd5f68" providerId="LiveId" clId="{FA800A3A-1C50-4761-B7BE-880488C3B3D4}" dt="2023-01-03T23:17:35.952" v="219"/>
          <ac:spMkLst>
            <pc:docMk/>
            <pc:sldMk cId="3559157943" sldId="261"/>
            <ac:spMk id="3" creationId="{F28A23F6-B924-E4E9-886B-63E9522E2A44}"/>
          </ac:spMkLst>
        </pc:spChg>
      </pc:sldChg>
      <pc:sldChg chg="modSp add mod">
        <pc:chgData name="Joseph Peters" userId="165f7ea119fd5f68" providerId="LiveId" clId="{FA800A3A-1C50-4761-B7BE-880488C3B3D4}" dt="2023-01-03T23:18:42.595" v="260" actId="20577"/>
        <pc:sldMkLst>
          <pc:docMk/>
          <pc:sldMk cId="839314344" sldId="262"/>
        </pc:sldMkLst>
        <pc:spChg chg="mod">
          <ac:chgData name="Joseph Peters" userId="165f7ea119fd5f68" providerId="LiveId" clId="{FA800A3A-1C50-4761-B7BE-880488C3B3D4}" dt="2023-01-03T23:18:19.947" v="250" actId="20577"/>
          <ac:spMkLst>
            <pc:docMk/>
            <pc:sldMk cId="839314344" sldId="262"/>
            <ac:spMk id="2" creationId="{ED5980BC-4184-1A61-A726-971A52E0675D}"/>
          </ac:spMkLst>
        </pc:spChg>
        <pc:spChg chg="mod">
          <ac:chgData name="Joseph Peters" userId="165f7ea119fd5f68" providerId="LiveId" clId="{FA800A3A-1C50-4761-B7BE-880488C3B3D4}" dt="2023-01-03T23:18:42.595" v="260" actId="20577"/>
          <ac:spMkLst>
            <pc:docMk/>
            <pc:sldMk cId="839314344" sldId="262"/>
            <ac:spMk id="3" creationId="{F28A23F6-B924-E4E9-886B-63E9522E2A44}"/>
          </ac:spMkLst>
        </pc:spChg>
      </pc:sldChg>
      <pc:sldChg chg="modSp add mod ord">
        <pc:chgData name="Joseph Peters" userId="165f7ea119fd5f68" providerId="LiveId" clId="{FA800A3A-1C50-4761-B7BE-880488C3B3D4}" dt="2023-01-03T23:22:15.635" v="278" actId="20577"/>
        <pc:sldMkLst>
          <pc:docMk/>
          <pc:sldMk cId="2405827466" sldId="263"/>
        </pc:sldMkLst>
        <pc:spChg chg="mod">
          <ac:chgData name="Joseph Peters" userId="165f7ea119fd5f68" providerId="LiveId" clId="{FA800A3A-1C50-4761-B7BE-880488C3B3D4}" dt="2023-01-03T23:22:15.635" v="278" actId="20577"/>
          <ac:spMkLst>
            <pc:docMk/>
            <pc:sldMk cId="2405827466" sldId="263"/>
            <ac:spMk id="2" creationId="{491CE2F0-4472-3B9D-9152-197BA4EDC98B}"/>
          </ac:spMkLst>
        </pc:spChg>
      </pc:sldChg>
      <pc:sldChg chg="addSp delSp modSp new mod">
        <pc:chgData name="Joseph Peters" userId="165f7ea119fd5f68" providerId="LiveId" clId="{FA800A3A-1C50-4761-B7BE-880488C3B3D4}" dt="2023-01-03T23:46:17.106" v="696" actId="1076"/>
        <pc:sldMkLst>
          <pc:docMk/>
          <pc:sldMk cId="3086429724" sldId="264"/>
        </pc:sldMkLst>
        <pc:spChg chg="del mod">
          <ac:chgData name="Joseph Peters" userId="165f7ea119fd5f68" providerId="LiveId" clId="{FA800A3A-1C50-4761-B7BE-880488C3B3D4}" dt="2023-01-03T23:44:29.027" v="649" actId="478"/>
          <ac:spMkLst>
            <pc:docMk/>
            <pc:sldMk cId="3086429724" sldId="264"/>
            <ac:spMk id="2" creationId="{826B3F87-C422-DB02-9D7D-0443C69B3ADD}"/>
          </ac:spMkLst>
        </pc:spChg>
        <pc:spChg chg="del mod">
          <ac:chgData name="Joseph Peters" userId="165f7ea119fd5f68" providerId="LiveId" clId="{FA800A3A-1C50-4761-B7BE-880488C3B3D4}" dt="2023-01-03T23:44:45.945" v="651" actId="931"/>
          <ac:spMkLst>
            <pc:docMk/>
            <pc:sldMk cId="3086429724" sldId="264"/>
            <ac:spMk id="3" creationId="{EB70AE20-8950-2943-0133-56B935578420}"/>
          </ac:spMkLst>
        </pc:spChg>
        <pc:spChg chg="add del mod">
          <ac:chgData name="Joseph Peters" userId="165f7ea119fd5f68" providerId="LiveId" clId="{FA800A3A-1C50-4761-B7BE-880488C3B3D4}" dt="2023-01-03T23:44:30.974" v="650" actId="478"/>
          <ac:spMkLst>
            <pc:docMk/>
            <pc:sldMk cId="3086429724" sldId="264"/>
            <ac:spMk id="5" creationId="{DA613330-E34C-FA83-E8D2-E1BDA381C691}"/>
          </ac:spMkLst>
        </pc:spChg>
        <pc:spChg chg="add mod">
          <ac:chgData name="Joseph Peters" userId="165f7ea119fd5f68" providerId="LiveId" clId="{FA800A3A-1C50-4761-B7BE-880488C3B3D4}" dt="2023-01-03T23:46:14.013" v="695" actId="1076"/>
          <ac:spMkLst>
            <pc:docMk/>
            <pc:sldMk cId="3086429724" sldId="264"/>
            <ac:spMk id="8" creationId="{62AA8F4E-6E04-AB51-21B0-4DDAA93A16E9}"/>
          </ac:spMkLst>
        </pc:spChg>
        <pc:picChg chg="add mod">
          <ac:chgData name="Joseph Peters" userId="165f7ea119fd5f68" providerId="LiveId" clId="{FA800A3A-1C50-4761-B7BE-880488C3B3D4}" dt="2023-01-03T23:46:17.106" v="696" actId="1076"/>
          <ac:picMkLst>
            <pc:docMk/>
            <pc:sldMk cId="3086429724" sldId="264"/>
            <ac:picMk id="7" creationId="{68B5013F-34D9-EEBA-9F5A-8D877465382C}"/>
          </ac:picMkLst>
        </pc:picChg>
      </pc:sldChg>
      <pc:sldChg chg="modSp add mod ord">
        <pc:chgData name="Joseph Peters" userId="165f7ea119fd5f68" providerId="LiveId" clId="{FA800A3A-1C50-4761-B7BE-880488C3B3D4}" dt="2023-01-03T23:36:01.304" v="412" actId="20577"/>
        <pc:sldMkLst>
          <pc:docMk/>
          <pc:sldMk cId="2132736112" sldId="265"/>
        </pc:sldMkLst>
        <pc:spChg chg="mod">
          <ac:chgData name="Joseph Peters" userId="165f7ea119fd5f68" providerId="LiveId" clId="{FA800A3A-1C50-4761-B7BE-880488C3B3D4}" dt="2023-01-03T23:36:01.304" v="412" actId="20577"/>
          <ac:spMkLst>
            <pc:docMk/>
            <pc:sldMk cId="2132736112" sldId="265"/>
            <ac:spMk id="2" creationId="{ED5980BC-4184-1A61-A726-971A52E0675D}"/>
          </ac:spMkLst>
        </pc:spChg>
        <pc:spChg chg="mod">
          <ac:chgData name="Joseph Peters" userId="165f7ea119fd5f68" providerId="LiveId" clId="{FA800A3A-1C50-4761-B7BE-880488C3B3D4}" dt="2023-01-03T23:24:01.195" v="340" actId="20577"/>
          <ac:spMkLst>
            <pc:docMk/>
            <pc:sldMk cId="2132736112" sldId="265"/>
            <ac:spMk id="3" creationId="{F28A23F6-B924-E4E9-886B-63E9522E2A44}"/>
          </ac:spMkLst>
        </pc:spChg>
      </pc:sldChg>
      <pc:sldChg chg="modSp add mod">
        <pc:chgData name="Joseph Peters" userId="165f7ea119fd5f68" providerId="LiveId" clId="{FA800A3A-1C50-4761-B7BE-880488C3B3D4}" dt="2023-01-03T23:30:23.202" v="394" actId="20577"/>
        <pc:sldMkLst>
          <pc:docMk/>
          <pc:sldMk cId="3127647757" sldId="266"/>
        </pc:sldMkLst>
        <pc:spChg chg="mod">
          <ac:chgData name="Joseph Peters" userId="165f7ea119fd5f68" providerId="LiveId" clId="{FA800A3A-1C50-4761-B7BE-880488C3B3D4}" dt="2023-01-03T23:30:11" v="390" actId="20577"/>
          <ac:spMkLst>
            <pc:docMk/>
            <pc:sldMk cId="3127647757" sldId="266"/>
            <ac:spMk id="2" creationId="{ED5980BC-4184-1A61-A726-971A52E0675D}"/>
          </ac:spMkLst>
        </pc:spChg>
        <pc:spChg chg="mod">
          <ac:chgData name="Joseph Peters" userId="165f7ea119fd5f68" providerId="LiveId" clId="{FA800A3A-1C50-4761-B7BE-880488C3B3D4}" dt="2023-01-03T23:30:23.202" v="394" actId="20577"/>
          <ac:spMkLst>
            <pc:docMk/>
            <pc:sldMk cId="3127647757" sldId="266"/>
            <ac:spMk id="3" creationId="{F28A23F6-B924-E4E9-886B-63E9522E2A44}"/>
          </ac:spMkLst>
        </pc:spChg>
      </pc:sldChg>
      <pc:sldChg chg="modSp add mod">
        <pc:chgData name="Joseph Peters" userId="165f7ea119fd5f68" providerId="LiveId" clId="{FA800A3A-1C50-4761-B7BE-880488C3B3D4}" dt="2023-01-03T23:36:33.295" v="420"/>
        <pc:sldMkLst>
          <pc:docMk/>
          <pc:sldMk cId="3563750814" sldId="267"/>
        </pc:sldMkLst>
        <pc:spChg chg="mod">
          <ac:chgData name="Joseph Peters" userId="165f7ea119fd5f68" providerId="LiveId" clId="{FA800A3A-1C50-4761-B7BE-880488C3B3D4}" dt="2023-01-03T23:36:08.300" v="415" actId="20577"/>
          <ac:spMkLst>
            <pc:docMk/>
            <pc:sldMk cId="3563750814" sldId="267"/>
            <ac:spMk id="2" creationId="{ED5980BC-4184-1A61-A726-971A52E0675D}"/>
          </ac:spMkLst>
        </pc:spChg>
        <pc:spChg chg="mod">
          <ac:chgData name="Joseph Peters" userId="165f7ea119fd5f68" providerId="LiveId" clId="{FA800A3A-1C50-4761-B7BE-880488C3B3D4}" dt="2023-01-03T23:36:33.295" v="420"/>
          <ac:spMkLst>
            <pc:docMk/>
            <pc:sldMk cId="3563750814" sldId="267"/>
            <ac:spMk id="3" creationId="{F28A23F6-B924-E4E9-886B-63E9522E2A44}"/>
          </ac:spMkLst>
        </pc:spChg>
      </pc:sldChg>
      <pc:sldChg chg="modSp add mod">
        <pc:chgData name="Joseph Peters" userId="165f7ea119fd5f68" providerId="LiveId" clId="{FA800A3A-1C50-4761-B7BE-880488C3B3D4}" dt="2023-01-03T23:37:20.523" v="443" actId="20577"/>
        <pc:sldMkLst>
          <pc:docMk/>
          <pc:sldMk cId="1360048534" sldId="268"/>
        </pc:sldMkLst>
        <pc:spChg chg="mod">
          <ac:chgData name="Joseph Peters" userId="165f7ea119fd5f68" providerId="LiveId" clId="{FA800A3A-1C50-4761-B7BE-880488C3B3D4}" dt="2023-01-03T23:36:55.305" v="432" actId="20577"/>
          <ac:spMkLst>
            <pc:docMk/>
            <pc:sldMk cId="1360048534" sldId="268"/>
            <ac:spMk id="2" creationId="{ED5980BC-4184-1A61-A726-971A52E0675D}"/>
          </ac:spMkLst>
        </pc:spChg>
        <pc:spChg chg="mod">
          <ac:chgData name="Joseph Peters" userId="165f7ea119fd5f68" providerId="LiveId" clId="{FA800A3A-1C50-4761-B7BE-880488C3B3D4}" dt="2023-01-03T23:37:20.523" v="443" actId="20577"/>
          <ac:spMkLst>
            <pc:docMk/>
            <pc:sldMk cId="1360048534" sldId="268"/>
            <ac:spMk id="3" creationId="{F28A23F6-B924-E4E9-886B-63E9522E2A44}"/>
          </ac:spMkLst>
        </pc:spChg>
      </pc:sldChg>
      <pc:sldChg chg="modSp add mod">
        <pc:chgData name="Joseph Peters" userId="165f7ea119fd5f68" providerId="LiveId" clId="{FA800A3A-1C50-4761-B7BE-880488C3B3D4}" dt="2023-01-03T23:38:43.491" v="487" actId="20577"/>
        <pc:sldMkLst>
          <pc:docMk/>
          <pc:sldMk cId="3269044833" sldId="269"/>
        </pc:sldMkLst>
        <pc:spChg chg="mod">
          <ac:chgData name="Joseph Peters" userId="165f7ea119fd5f68" providerId="LiveId" clId="{FA800A3A-1C50-4761-B7BE-880488C3B3D4}" dt="2023-01-03T23:38:11.130" v="465" actId="20577"/>
          <ac:spMkLst>
            <pc:docMk/>
            <pc:sldMk cId="3269044833" sldId="269"/>
            <ac:spMk id="2" creationId="{ED5980BC-4184-1A61-A726-971A52E0675D}"/>
          </ac:spMkLst>
        </pc:spChg>
        <pc:spChg chg="mod">
          <ac:chgData name="Joseph Peters" userId="165f7ea119fd5f68" providerId="LiveId" clId="{FA800A3A-1C50-4761-B7BE-880488C3B3D4}" dt="2023-01-03T23:38:43.491" v="487" actId="20577"/>
          <ac:spMkLst>
            <pc:docMk/>
            <pc:sldMk cId="3269044833" sldId="269"/>
            <ac:spMk id="3" creationId="{F28A23F6-B924-E4E9-886B-63E9522E2A44}"/>
          </ac:spMkLst>
        </pc:spChg>
      </pc:sldChg>
      <pc:sldChg chg="modSp add mod">
        <pc:chgData name="Joseph Peters" userId="165f7ea119fd5f68" providerId="LiveId" clId="{FA800A3A-1C50-4761-B7BE-880488C3B3D4}" dt="2023-01-03T23:39:33.472" v="523" actId="20577"/>
        <pc:sldMkLst>
          <pc:docMk/>
          <pc:sldMk cId="857268034" sldId="270"/>
        </pc:sldMkLst>
        <pc:spChg chg="mod">
          <ac:chgData name="Joseph Peters" userId="165f7ea119fd5f68" providerId="LiveId" clId="{FA800A3A-1C50-4761-B7BE-880488C3B3D4}" dt="2023-01-03T23:39:21.293" v="507" actId="20577"/>
          <ac:spMkLst>
            <pc:docMk/>
            <pc:sldMk cId="857268034" sldId="270"/>
            <ac:spMk id="2" creationId="{ED5980BC-4184-1A61-A726-971A52E0675D}"/>
          </ac:spMkLst>
        </pc:spChg>
        <pc:spChg chg="mod">
          <ac:chgData name="Joseph Peters" userId="165f7ea119fd5f68" providerId="LiveId" clId="{FA800A3A-1C50-4761-B7BE-880488C3B3D4}" dt="2023-01-03T23:39:33.472" v="523" actId="20577"/>
          <ac:spMkLst>
            <pc:docMk/>
            <pc:sldMk cId="857268034" sldId="270"/>
            <ac:spMk id="3" creationId="{F28A23F6-B924-E4E9-886B-63E9522E2A44}"/>
          </ac:spMkLst>
        </pc:spChg>
      </pc:sldChg>
      <pc:sldChg chg="modSp add mod">
        <pc:chgData name="Joseph Peters" userId="165f7ea119fd5f68" providerId="LiveId" clId="{FA800A3A-1C50-4761-B7BE-880488C3B3D4}" dt="2023-01-03T23:41:34.021" v="593" actId="20577"/>
        <pc:sldMkLst>
          <pc:docMk/>
          <pc:sldMk cId="1111564257" sldId="271"/>
        </pc:sldMkLst>
        <pc:spChg chg="mod">
          <ac:chgData name="Joseph Peters" userId="165f7ea119fd5f68" providerId="LiveId" clId="{FA800A3A-1C50-4761-B7BE-880488C3B3D4}" dt="2023-01-03T23:41:00.901" v="578" actId="20577"/>
          <ac:spMkLst>
            <pc:docMk/>
            <pc:sldMk cId="1111564257" sldId="271"/>
            <ac:spMk id="2" creationId="{ED5980BC-4184-1A61-A726-971A52E0675D}"/>
          </ac:spMkLst>
        </pc:spChg>
        <pc:spChg chg="mod">
          <ac:chgData name="Joseph Peters" userId="165f7ea119fd5f68" providerId="LiveId" clId="{FA800A3A-1C50-4761-B7BE-880488C3B3D4}" dt="2023-01-03T23:41:34.021" v="593" actId="20577"/>
          <ac:spMkLst>
            <pc:docMk/>
            <pc:sldMk cId="1111564257" sldId="271"/>
            <ac:spMk id="3" creationId="{F28A23F6-B924-E4E9-886B-63E9522E2A44}"/>
          </ac:spMkLst>
        </pc:spChg>
      </pc:sldChg>
      <pc:sldChg chg="modSp add mod">
        <pc:chgData name="Joseph Peters" userId="165f7ea119fd5f68" providerId="LiveId" clId="{FA800A3A-1C50-4761-B7BE-880488C3B3D4}" dt="2023-01-03T23:42:56.670" v="639" actId="20577"/>
        <pc:sldMkLst>
          <pc:docMk/>
          <pc:sldMk cId="3363472240" sldId="272"/>
        </pc:sldMkLst>
        <pc:spChg chg="mod">
          <ac:chgData name="Joseph Peters" userId="165f7ea119fd5f68" providerId="LiveId" clId="{FA800A3A-1C50-4761-B7BE-880488C3B3D4}" dt="2023-01-03T23:42:22.294" v="621" actId="20577"/>
          <ac:spMkLst>
            <pc:docMk/>
            <pc:sldMk cId="3363472240" sldId="272"/>
            <ac:spMk id="2" creationId="{ED5980BC-4184-1A61-A726-971A52E0675D}"/>
          </ac:spMkLst>
        </pc:spChg>
        <pc:spChg chg="mod">
          <ac:chgData name="Joseph Peters" userId="165f7ea119fd5f68" providerId="LiveId" clId="{FA800A3A-1C50-4761-B7BE-880488C3B3D4}" dt="2023-01-03T23:42:56.670" v="639" actId="20577"/>
          <ac:spMkLst>
            <pc:docMk/>
            <pc:sldMk cId="3363472240" sldId="272"/>
            <ac:spMk id="3" creationId="{F28A23F6-B924-E4E9-886B-63E9522E2A44}"/>
          </ac:spMkLst>
        </pc:spChg>
      </pc:sldChg>
      <pc:sldChg chg="modSp add mod ord">
        <pc:chgData name="Joseph Peters" userId="165f7ea119fd5f68" providerId="LiveId" clId="{FA800A3A-1C50-4761-B7BE-880488C3B3D4}" dt="2023-01-03T23:44:04.247" v="648" actId="20577"/>
        <pc:sldMkLst>
          <pc:docMk/>
          <pc:sldMk cId="1286732810" sldId="273"/>
        </pc:sldMkLst>
        <pc:spChg chg="mod">
          <ac:chgData name="Joseph Peters" userId="165f7ea119fd5f68" providerId="LiveId" clId="{FA800A3A-1C50-4761-B7BE-880488C3B3D4}" dt="2023-01-03T23:44:04.247" v="648" actId="20577"/>
          <ac:spMkLst>
            <pc:docMk/>
            <pc:sldMk cId="1286732810" sldId="273"/>
            <ac:spMk id="2" creationId="{491CE2F0-4472-3B9D-9152-197BA4EDC98B}"/>
          </ac:spMkLst>
        </pc:spChg>
      </pc:sldChg>
      <pc:sldChg chg="modSp add mod ord">
        <pc:chgData name="Joseph Peters" userId="165f7ea119fd5f68" providerId="LiveId" clId="{FA800A3A-1C50-4761-B7BE-880488C3B3D4}" dt="2023-01-06T23:01:46.777" v="1177" actId="20577"/>
        <pc:sldMkLst>
          <pc:docMk/>
          <pc:sldMk cId="2125353053" sldId="274"/>
        </pc:sldMkLst>
        <pc:spChg chg="mod">
          <ac:chgData name="Joseph Peters" userId="165f7ea119fd5f68" providerId="LiveId" clId="{FA800A3A-1C50-4761-B7BE-880488C3B3D4}" dt="2023-01-03T23:46:59.442" v="722" actId="20577"/>
          <ac:spMkLst>
            <pc:docMk/>
            <pc:sldMk cId="2125353053" sldId="274"/>
            <ac:spMk id="2" creationId="{ED5980BC-4184-1A61-A726-971A52E0675D}"/>
          </ac:spMkLst>
        </pc:spChg>
        <pc:spChg chg="mod">
          <ac:chgData name="Joseph Peters" userId="165f7ea119fd5f68" providerId="LiveId" clId="{FA800A3A-1C50-4761-B7BE-880488C3B3D4}" dt="2023-01-06T23:01:46.777" v="1177" actId="20577"/>
          <ac:spMkLst>
            <pc:docMk/>
            <pc:sldMk cId="2125353053" sldId="274"/>
            <ac:spMk id="3" creationId="{F28A23F6-B924-E4E9-886B-63E9522E2A44}"/>
          </ac:spMkLst>
        </pc:spChg>
      </pc:sldChg>
      <pc:sldChg chg="modSp new del mod">
        <pc:chgData name="Joseph Peters" userId="165f7ea119fd5f68" providerId="LiveId" clId="{FA800A3A-1C50-4761-B7BE-880488C3B3D4}" dt="2023-01-06T21:21:08.022" v="822" actId="47"/>
        <pc:sldMkLst>
          <pc:docMk/>
          <pc:sldMk cId="2674880760" sldId="275"/>
        </pc:sldMkLst>
        <pc:spChg chg="mod">
          <ac:chgData name="Joseph Peters" userId="165f7ea119fd5f68" providerId="LiveId" clId="{FA800A3A-1C50-4761-B7BE-880488C3B3D4}" dt="2023-01-06T21:19:59.878" v="787" actId="20577"/>
          <ac:spMkLst>
            <pc:docMk/>
            <pc:sldMk cId="2674880760" sldId="275"/>
            <ac:spMk id="2" creationId="{4873A197-1F09-5859-822F-34CDDC9EA5B8}"/>
          </ac:spMkLst>
        </pc:spChg>
        <pc:spChg chg="mod">
          <ac:chgData name="Joseph Peters" userId="165f7ea119fd5f68" providerId="LiveId" clId="{FA800A3A-1C50-4761-B7BE-880488C3B3D4}" dt="2023-01-06T21:20:03.536" v="788"/>
          <ac:spMkLst>
            <pc:docMk/>
            <pc:sldMk cId="2674880760" sldId="275"/>
            <ac:spMk id="3" creationId="{60BEFB05-A305-37E2-2936-25E7CBF41A3B}"/>
          </ac:spMkLst>
        </pc:spChg>
      </pc:sldChg>
      <pc:sldChg chg="modSp add mod">
        <pc:chgData name="Joseph Peters" userId="165f7ea119fd5f68" providerId="LiveId" clId="{FA800A3A-1C50-4761-B7BE-880488C3B3D4}" dt="2023-01-06T21:23:06.632" v="841" actId="27636"/>
        <pc:sldMkLst>
          <pc:docMk/>
          <pc:sldMk cId="1392613682" sldId="276"/>
        </pc:sldMkLst>
        <pc:spChg chg="mod">
          <ac:chgData name="Joseph Peters" userId="165f7ea119fd5f68" providerId="LiveId" clId="{FA800A3A-1C50-4761-B7BE-880488C3B3D4}" dt="2023-01-06T21:20:18.951" v="809" actId="20577"/>
          <ac:spMkLst>
            <pc:docMk/>
            <pc:sldMk cId="1392613682" sldId="276"/>
            <ac:spMk id="2" creationId="{ED5980BC-4184-1A61-A726-971A52E0675D}"/>
          </ac:spMkLst>
        </pc:spChg>
        <pc:spChg chg="mod">
          <ac:chgData name="Joseph Peters" userId="165f7ea119fd5f68" providerId="LiveId" clId="{FA800A3A-1C50-4761-B7BE-880488C3B3D4}" dt="2023-01-06T21:23:06.632" v="841" actId="27636"/>
          <ac:spMkLst>
            <pc:docMk/>
            <pc:sldMk cId="1392613682" sldId="276"/>
            <ac:spMk id="3" creationId="{F28A23F6-B924-E4E9-886B-63E9522E2A44}"/>
          </ac:spMkLst>
        </pc:spChg>
      </pc:sldChg>
      <pc:sldChg chg="modSp add mod">
        <pc:chgData name="Joseph Peters" userId="165f7ea119fd5f68" providerId="LiveId" clId="{FA800A3A-1C50-4761-B7BE-880488C3B3D4}" dt="2023-01-06T21:33:55.157" v="1013" actId="20577"/>
        <pc:sldMkLst>
          <pc:docMk/>
          <pc:sldMk cId="3189862633" sldId="277"/>
        </pc:sldMkLst>
        <pc:spChg chg="mod">
          <ac:chgData name="Joseph Peters" userId="165f7ea119fd5f68" providerId="LiveId" clId="{FA800A3A-1C50-4761-B7BE-880488C3B3D4}" dt="2023-01-06T21:33:55.157" v="1013" actId="20577"/>
          <ac:spMkLst>
            <pc:docMk/>
            <pc:sldMk cId="3189862633" sldId="277"/>
            <ac:spMk id="2" creationId="{ED5980BC-4184-1A61-A726-971A52E0675D}"/>
          </ac:spMkLst>
        </pc:spChg>
        <pc:spChg chg="mod">
          <ac:chgData name="Joseph Peters" userId="165f7ea119fd5f68" providerId="LiveId" clId="{FA800A3A-1C50-4761-B7BE-880488C3B3D4}" dt="2023-01-06T21:33:25.171" v="974" actId="20577"/>
          <ac:spMkLst>
            <pc:docMk/>
            <pc:sldMk cId="3189862633" sldId="277"/>
            <ac:spMk id="3" creationId="{F28A23F6-B924-E4E9-886B-63E9522E2A44}"/>
          </ac:spMkLst>
        </pc:spChg>
      </pc:sldChg>
      <pc:sldChg chg="addSp delSp modSp new del mod">
        <pc:chgData name="Joseph Peters" userId="165f7ea119fd5f68" providerId="LiveId" clId="{FA800A3A-1C50-4761-B7BE-880488C3B3D4}" dt="2023-01-06T22:10:05.339" v="1156" actId="47"/>
        <pc:sldMkLst>
          <pc:docMk/>
          <pc:sldMk cId="1510991339" sldId="278"/>
        </pc:sldMkLst>
        <pc:spChg chg="del mod">
          <ac:chgData name="Joseph Peters" userId="165f7ea119fd5f68" providerId="LiveId" clId="{FA800A3A-1C50-4761-B7BE-880488C3B3D4}" dt="2023-01-06T21:59:25.761" v="1142" actId="478"/>
          <ac:spMkLst>
            <pc:docMk/>
            <pc:sldMk cId="1510991339" sldId="278"/>
            <ac:spMk id="3" creationId="{2401C010-A314-4590-9A1F-3CE1A060A84A}"/>
          </ac:spMkLst>
        </pc:spChg>
        <pc:spChg chg="add mod">
          <ac:chgData name="Joseph Peters" userId="165f7ea119fd5f68" providerId="LiveId" clId="{FA800A3A-1C50-4761-B7BE-880488C3B3D4}" dt="2023-01-06T21:59:25.761" v="1142" actId="478"/>
          <ac:spMkLst>
            <pc:docMk/>
            <pc:sldMk cId="1510991339" sldId="278"/>
            <ac:spMk id="5" creationId="{D4FB9353-E731-0B2C-84A2-81927FAEEE4F}"/>
          </ac:spMkLst>
        </pc:spChg>
      </pc:sldChg>
      <pc:sldChg chg="modSp add mod">
        <pc:chgData name="Joseph Peters" userId="165f7ea119fd5f68" providerId="LiveId" clId="{FA800A3A-1C50-4761-B7BE-880488C3B3D4}" dt="2023-01-06T21:39:58.378" v="1037" actId="20577"/>
        <pc:sldMkLst>
          <pc:docMk/>
          <pc:sldMk cId="1314674081" sldId="279"/>
        </pc:sldMkLst>
        <pc:spChg chg="mod">
          <ac:chgData name="Joseph Peters" userId="165f7ea119fd5f68" providerId="LiveId" clId="{FA800A3A-1C50-4761-B7BE-880488C3B3D4}" dt="2023-01-06T21:39:43.428" v="1027" actId="20577"/>
          <ac:spMkLst>
            <pc:docMk/>
            <pc:sldMk cId="1314674081" sldId="279"/>
            <ac:spMk id="2" creationId="{ED5980BC-4184-1A61-A726-971A52E0675D}"/>
          </ac:spMkLst>
        </pc:spChg>
        <pc:spChg chg="mod">
          <ac:chgData name="Joseph Peters" userId="165f7ea119fd5f68" providerId="LiveId" clId="{FA800A3A-1C50-4761-B7BE-880488C3B3D4}" dt="2023-01-06T21:39:58.378" v="1037" actId="20577"/>
          <ac:spMkLst>
            <pc:docMk/>
            <pc:sldMk cId="1314674081" sldId="279"/>
            <ac:spMk id="3" creationId="{F28A23F6-B924-E4E9-886B-63E9522E2A44}"/>
          </ac:spMkLst>
        </pc:spChg>
      </pc:sldChg>
      <pc:sldChg chg="modSp add mod ord">
        <pc:chgData name="Joseph Peters" userId="165f7ea119fd5f68" providerId="LiveId" clId="{FA800A3A-1C50-4761-B7BE-880488C3B3D4}" dt="2023-01-06T21:52:44.890" v="1114"/>
        <pc:sldMkLst>
          <pc:docMk/>
          <pc:sldMk cId="3312848554" sldId="280"/>
        </pc:sldMkLst>
        <pc:spChg chg="mod">
          <ac:chgData name="Joseph Peters" userId="165f7ea119fd5f68" providerId="LiveId" clId="{FA800A3A-1C50-4761-B7BE-880488C3B3D4}" dt="2023-01-06T21:29:31.996" v="884" actId="20577"/>
          <ac:spMkLst>
            <pc:docMk/>
            <pc:sldMk cId="3312848554" sldId="280"/>
            <ac:spMk id="2" creationId="{ED5980BC-4184-1A61-A726-971A52E0675D}"/>
          </ac:spMkLst>
        </pc:spChg>
        <pc:spChg chg="mod">
          <ac:chgData name="Joseph Peters" userId="165f7ea119fd5f68" providerId="LiveId" clId="{FA800A3A-1C50-4761-B7BE-880488C3B3D4}" dt="2023-01-06T21:50:06.311" v="1112" actId="20577"/>
          <ac:spMkLst>
            <pc:docMk/>
            <pc:sldMk cId="3312848554" sldId="280"/>
            <ac:spMk id="3" creationId="{F28A23F6-B924-E4E9-886B-63E9522E2A44}"/>
          </ac:spMkLst>
        </pc:spChg>
      </pc:sldChg>
      <pc:sldChg chg="modSp add mod">
        <pc:chgData name="Joseph Peters" userId="165f7ea119fd5f68" providerId="LiveId" clId="{FA800A3A-1C50-4761-B7BE-880488C3B3D4}" dt="2023-01-06T21:59:14.259" v="1141" actId="20577"/>
        <pc:sldMkLst>
          <pc:docMk/>
          <pc:sldMk cId="643366315" sldId="281"/>
        </pc:sldMkLst>
        <pc:spChg chg="mod">
          <ac:chgData name="Joseph Peters" userId="165f7ea119fd5f68" providerId="LiveId" clId="{FA800A3A-1C50-4761-B7BE-880488C3B3D4}" dt="2023-01-06T21:58:53.378" v="1132" actId="20577"/>
          <ac:spMkLst>
            <pc:docMk/>
            <pc:sldMk cId="643366315" sldId="281"/>
            <ac:spMk id="2" creationId="{ED5980BC-4184-1A61-A726-971A52E0675D}"/>
          </ac:spMkLst>
        </pc:spChg>
        <pc:spChg chg="mod">
          <ac:chgData name="Joseph Peters" userId="165f7ea119fd5f68" providerId="LiveId" clId="{FA800A3A-1C50-4761-B7BE-880488C3B3D4}" dt="2023-01-06T21:59:14.259" v="1141" actId="20577"/>
          <ac:spMkLst>
            <pc:docMk/>
            <pc:sldMk cId="643366315" sldId="281"/>
            <ac:spMk id="3" creationId="{F28A23F6-B924-E4E9-886B-63E9522E2A44}"/>
          </ac:spMkLst>
        </pc:spChg>
      </pc:sldChg>
      <pc:sldChg chg="modSp add mod ord setBg">
        <pc:chgData name="Joseph Peters" userId="165f7ea119fd5f68" providerId="LiveId" clId="{FA800A3A-1C50-4761-B7BE-880488C3B3D4}" dt="2023-01-06T21:59:59.814" v="1155" actId="20577"/>
        <pc:sldMkLst>
          <pc:docMk/>
          <pc:sldMk cId="1738153424" sldId="282"/>
        </pc:sldMkLst>
        <pc:spChg chg="mod">
          <ac:chgData name="Joseph Peters" userId="165f7ea119fd5f68" providerId="LiveId" clId="{FA800A3A-1C50-4761-B7BE-880488C3B3D4}" dt="2023-01-06T21:59:59.814" v="1155" actId="20577"/>
          <ac:spMkLst>
            <pc:docMk/>
            <pc:sldMk cId="1738153424" sldId="282"/>
            <ac:spMk id="2" creationId="{35996BCC-0A26-F9EF-37B3-7D640EDE8858}"/>
          </ac:spMkLst>
        </pc:spChg>
      </pc:sldChg>
      <pc:sldChg chg="add ord">
        <pc:chgData name="Joseph Peters" userId="165f7ea119fd5f68" providerId="LiveId" clId="{FA800A3A-1C50-4761-B7BE-880488C3B3D4}" dt="2023-01-06T21:59:47.170" v="1145"/>
        <pc:sldMkLst>
          <pc:docMk/>
          <pc:sldMk cId="3699746366" sldId="283"/>
        </pc:sldMkLst>
      </pc:sldChg>
      <pc:sldChg chg="modSp add mod">
        <pc:chgData name="Joseph Peters" userId="165f7ea119fd5f68" providerId="LiveId" clId="{FA800A3A-1C50-4761-B7BE-880488C3B3D4}" dt="2023-01-06T22:52:09.012" v="1170" actId="27636"/>
        <pc:sldMkLst>
          <pc:docMk/>
          <pc:sldMk cId="3326187240" sldId="284"/>
        </pc:sldMkLst>
        <pc:spChg chg="mod">
          <ac:chgData name="Joseph Peters" userId="165f7ea119fd5f68" providerId="LiveId" clId="{FA800A3A-1C50-4761-B7BE-880488C3B3D4}" dt="2023-01-06T22:51:38.482" v="1163" actId="20577"/>
          <ac:spMkLst>
            <pc:docMk/>
            <pc:sldMk cId="3326187240" sldId="284"/>
            <ac:spMk id="2" creationId="{ED5980BC-4184-1A61-A726-971A52E0675D}"/>
          </ac:spMkLst>
        </pc:spChg>
        <pc:spChg chg="mod">
          <ac:chgData name="Joseph Peters" userId="165f7ea119fd5f68" providerId="LiveId" clId="{FA800A3A-1C50-4761-B7BE-880488C3B3D4}" dt="2023-01-06T22:52:09.012" v="1170" actId="27636"/>
          <ac:spMkLst>
            <pc:docMk/>
            <pc:sldMk cId="3326187240" sldId="284"/>
            <ac:spMk id="3" creationId="{F28A23F6-B924-E4E9-886B-63E9522E2A4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20B23F-ECD4-4E64-A26A-E7C835193E6C}"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en-US"/>
        </a:p>
      </dgm:t>
    </dgm:pt>
    <dgm:pt modelId="{CF71495D-B6E4-4767-B122-74B853F7B82F}">
      <dgm:prSet/>
      <dgm:spPr>
        <a:solidFill>
          <a:schemeClr val="bg1">
            <a:lumMod val="85000"/>
            <a:lumOff val="15000"/>
          </a:schemeClr>
        </a:solidFill>
      </dgm:spPr>
      <dgm:t>
        <a:bodyPr/>
        <a:lstStyle/>
        <a:p>
          <a:r>
            <a:rPr lang="en-US" dirty="0"/>
            <a:t>Anyone can trust that God is a merciful God</a:t>
          </a:r>
        </a:p>
      </dgm:t>
    </dgm:pt>
    <dgm:pt modelId="{971C7C0F-6A29-48A8-8946-371E70489FC9}" type="parTrans" cxnId="{0C332C48-530B-4784-B333-C1F839254ED1}">
      <dgm:prSet/>
      <dgm:spPr/>
      <dgm:t>
        <a:bodyPr/>
        <a:lstStyle/>
        <a:p>
          <a:endParaRPr lang="en-US"/>
        </a:p>
      </dgm:t>
    </dgm:pt>
    <dgm:pt modelId="{AC494C83-7900-4002-91A3-D7F8DBFC6C55}" type="sibTrans" cxnId="{0C332C48-530B-4784-B333-C1F839254ED1}">
      <dgm:prSet/>
      <dgm:spPr/>
      <dgm:t>
        <a:bodyPr/>
        <a:lstStyle/>
        <a:p>
          <a:endParaRPr lang="en-US"/>
        </a:p>
      </dgm:t>
    </dgm:pt>
    <dgm:pt modelId="{202452EF-BDAC-4B1F-92E7-D6E27A68AC62}">
      <dgm:prSet/>
      <dgm:spPr>
        <a:solidFill>
          <a:schemeClr val="bg1">
            <a:lumMod val="85000"/>
            <a:lumOff val="15000"/>
          </a:schemeClr>
        </a:solidFill>
      </dgm:spPr>
      <dgm:t>
        <a:bodyPr/>
        <a:lstStyle/>
        <a:p>
          <a:r>
            <a:rPr lang="en-US"/>
            <a:t>By noticing these three aspects of Jonah 1 and 2</a:t>
          </a:r>
        </a:p>
      </dgm:t>
    </dgm:pt>
    <dgm:pt modelId="{A3E56B91-07E7-40E9-8EE4-BABC1A9EC6AB}" type="parTrans" cxnId="{F0D8E140-C8C5-4C85-BCE9-128C7AB5FE9F}">
      <dgm:prSet/>
      <dgm:spPr/>
      <dgm:t>
        <a:bodyPr/>
        <a:lstStyle/>
        <a:p>
          <a:endParaRPr lang="en-US"/>
        </a:p>
      </dgm:t>
    </dgm:pt>
    <dgm:pt modelId="{4B688179-D1D0-4565-8A5A-7D829DC117BD}" type="sibTrans" cxnId="{F0D8E140-C8C5-4C85-BCE9-128C7AB5FE9F}">
      <dgm:prSet/>
      <dgm:spPr/>
      <dgm:t>
        <a:bodyPr/>
        <a:lstStyle/>
        <a:p>
          <a:endParaRPr lang="en-US"/>
        </a:p>
      </dgm:t>
    </dgm:pt>
    <dgm:pt modelId="{3EBC0B2C-1376-4E44-B22B-9DF1EB0B5DD4}" type="pres">
      <dgm:prSet presAssocID="{4920B23F-ECD4-4E64-A26A-E7C835193E6C}" presName="outerComposite" presStyleCnt="0">
        <dgm:presLayoutVars>
          <dgm:chMax val="5"/>
          <dgm:dir/>
          <dgm:resizeHandles val="exact"/>
        </dgm:presLayoutVars>
      </dgm:prSet>
      <dgm:spPr/>
    </dgm:pt>
    <dgm:pt modelId="{60C439EA-BF73-4660-904B-4AF4229D972A}" type="pres">
      <dgm:prSet presAssocID="{4920B23F-ECD4-4E64-A26A-E7C835193E6C}" presName="dummyMaxCanvas" presStyleCnt="0">
        <dgm:presLayoutVars/>
      </dgm:prSet>
      <dgm:spPr/>
    </dgm:pt>
    <dgm:pt modelId="{30D77505-A56F-44CB-AD33-E3E50C2CB5CD}" type="pres">
      <dgm:prSet presAssocID="{4920B23F-ECD4-4E64-A26A-E7C835193E6C}" presName="TwoNodes_1" presStyleLbl="node1" presStyleIdx="0" presStyleCnt="2">
        <dgm:presLayoutVars>
          <dgm:bulletEnabled val="1"/>
        </dgm:presLayoutVars>
      </dgm:prSet>
      <dgm:spPr/>
    </dgm:pt>
    <dgm:pt modelId="{179BB517-5482-4323-B2BE-CC68CA25EE7F}" type="pres">
      <dgm:prSet presAssocID="{4920B23F-ECD4-4E64-A26A-E7C835193E6C}" presName="TwoNodes_2" presStyleLbl="node1" presStyleIdx="1" presStyleCnt="2">
        <dgm:presLayoutVars>
          <dgm:bulletEnabled val="1"/>
        </dgm:presLayoutVars>
      </dgm:prSet>
      <dgm:spPr/>
    </dgm:pt>
    <dgm:pt modelId="{F591136A-15B6-4219-B191-96CE64EC41A4}" type="pres">
      <dgm:prSet presAssocID="{4920B23F-ECD4-4E64-A26A-E7C835193E6C}" presName="TwoConn_1-2" presStyleLbl="fgAccFollowNode1" presStyleIdx="0" presStyleCnt="1">
        <dgm:presLayoutVars>
          <dgm:bulletEnabled val="1"/>
        </dgm:presLayoutVars>
      </dgm:prSet>
      <dgm:spPr/>
    </dgm:pt>
    <dgm:pt modelId="{1EB6CF11-D62E-4D73-9BB0-ABE700485F6C}" type="pres">
      <dgm:prSet presAssocID="{4920B23F-ECD4-4E64-A26A-E7C835193E6C}" presName="TwoNodes_1_text" presStyleLbl="node1" presStyleIdx="1" presStyleCnt="2">
        <dgm:presLayoutVars>
          <dgm:bulletEnabled val="1"/>
        </dgm:presLayoutVars>
      </dgm:prSet>
      <dgm:spPr/>
    </dgm:pt>
    <dgm:pt modelId="{025A6F6F-7E70-4E3B-9808-563965865FDB}" type="pres">
      <dgm:prSet presAssocID="{4920B23F-ECD4-4E64-A26A-E7C835193E6C}" presName="TwoNodes_2_text" presStyleLbl="node1" presStyleIdx="1" presStyleCnt="2">
        <dgm:presLayoutVars>
          <dgm:bulletEnabled val="1"/>
        </dgm:presLayoutVars>
      </dgm:prSet>
      <dgm:spPr/>
    </dgm:pt>
  </dgm:ptLst>
  <dgm:cxnLst>
    <dgm:cxn modelId="{3A8E6C1E-DB67-4FEE-9291-8E742C450012}" type="presOf" srcId="{AC494C83-7900-4002-91A3-D7F8DBFC6C55}" destId="{F591136A-15B6-4219-B191-96CE64EC41A4}" srcOrd="0" destOrd="0" presId="urn:microsoft.com/office/officeart/2005/8/layout/vProcess5"/>
    <dgm:cxn modelId="{F0D8E140-C8C5-4C85-BCE9-128C7AB5FE9F}" srcId="{4920B23F-ECD4-4E64-A26A-E7C835193E6C}" destId="{202452EF-BDAC-4B1F-92E7-D6E27A68AC62}" srcOrd="1" destOrd="0" parTransId="{A3E56B91-07E7-40E9-8EE4-BABC1A9EC6AB}" sibTransId="{4B688179-D1D0-4565-8A5A-7D829DC117BD}"/>
    <dgm:cxn modelId="{9C40C85D-6EA9-43E1-ABEE-D3570A53225B}" type="presOf" srcId="{CF71495D-B6E4-4767-B122-74B853F7B82F}" destId="{30D77505-A56F-44CB-AD33-E3E50C2CB5CD}" srcOrd="0" destOrd="0" presId="urn:microsoft.com/office/officeart/2005/8/layout/vProcess5"/>
    <dgm:cxn modelId="{0C332C48-530B-4784-B333-C1F839254ED1}" srcId="{4920B23F-ECD4-4E64-A26A-E7C835193E6C}" destId="{CF71495D-B6E4-4767-B122-74B853F7B82F}" srcOrd="0" destOrd="0" parTransId="{971C7C0F-6A29-48A8-8946-371E70489FC9}" sibTransId="{AC494C83-7900-4002-91A3-D7F8DBFC6C55}"/>
    <dgm:cxn modelId="{4EDB6770-42CA-4925-9AA3-AACF2F0D222A}" type="presOf" srcId="{202452EF-BDAC-4B1F-92E7-D6E27A68AC62}" destId="{025A6F6F-7E70-4E3B-9808-563965865FDB}" srcOrd="1" destOrd="0" presId="urn:microsoft.com/office/officeart/2005/8/layout/vProcess5"/>
    <dgm:cxn modelId="{67A25C89-7E7B-4DA9-8599-138881BED00A}" type="presOf" srcId="{4920B23F-ECD4-4E64-A26A-E7C835193E6C}" destId="{3EBC0B2C-1376-4E44-B22B-9DF1EB0B5DD4}" srcOrd="0" destOrd="0" presId="urn:microsoft.com/office/officeart/2005/8/layout/vProcess5"/>
    <dgm:cxn modelId="{65AD7FA7-5260-4EAC-8D67-046DD0471E8E}" type="presOf" srcId="{CF71495D-B6E4-4767-B122-74B853F7B82F}" destId="{1EB6CF11-D62E-4D73-9BB0-ABE700485F6C}" srcOrd="1" destOrd="0" presId="urn:microsoft.com/office/officeart/2005/8/layout/vProcess5"/>
    <dgm:cxn modelId="{0446C4E1-02E6-4FAE-927B-CF712343A736}" type="presOf" srcId="{202452EF-BDAC-4B1F-92E7-D6E27A68AC62}" destId="{179BB517-5482-4323-B2BE-CC68CA25EE7F}" srcOrd="0" destOrd="0" presId="urn:microsoft.com/office/officeart/2005/8/layout/vProcess5"/>
    <dgm:cxn modelId="{9E4ED6FE-6F90-4878-BE05-AD36174DB45C}" type="presParOf" srcId="{3EBC0B2C-1376-4E44-B22B-9DF1EB0B5DD4}" destId="{60C439EA-BF73-4660-904B-4AF4229D972A}" srcOrd="0" destOrd="0" presId="urn:microsoft.com/office/officeart/2005/8/layout/vProcess5"/>
    <dgm:cxn modelId="{73562703-A214-46D0-B1ED-88821E4EB79F}" type="presParOf" srcId="{3EBC0B2C-1376-4E44-B22B-9DF1EB0B5DD4}" destId="{30D77505-A56F-44CB-AD33-E3E50C2CB5CD}" srcOrd="1" destOrd="0" presId="urn:microsoft.com/office/officeart/2005/8/layout/vProcess5"/>
    <dgm:cxn modelId="{E138A104-D02F-472C-80B2-220CFFBD053B}" type="presParOf" srcId="{3EBC0B2C-1376-4E44-B22B-9DF1EB0B5DD4}" destId="{179BB517-5482-4323-B2BE-CC68CA25EE7F}" srcOrd="2" destOrd="0" presId="urn:microsoft.com/office/officeart/2005/8/layout/vProcess5"/>
    <dgm:cxn modelId="{5EDFE2EF-8D1B-4313-8891-98222136FB4C}" type="presParOf" srcId="{3EBC0B2C-1376-4E44-B22B-9DF1EB0B5DD4}" destId="{F591136A-15B6-4219-B191-96CE64EC41A4}" srcOrd="3" destOrd="0" presId="urn:microsoft.com/office/officeart/2005/8/layout/vProcess5"/>
    <dgm:cxn modelId="{5A27FEF4-7AF5-48E4-A890-88317F455205}" type="presParOf" srcId="{3EBC0B2C-1376-4E44-B22B-9DF1EB0B5DD4}" destId="{1EB6CF11-D62E-4D73-9BB0-ABE700485F6C}" srcOrd="4" destOrd="0" presId="urn:microsoft.com/office/officeart/2005/8/layout/vProcess5"/>
    <dgm:cxn modelId="{B041C6B8-C68F-4BFD-85FD-B1126FBE6081}" type="presParOf" srcId="{3EBC0B2C-1376-4E44-B22B-9DF1EB0B5DD4}" destId="{025A6F6F-7E70-4E3B-9808-563965865FD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1F3D74-9132-4907-8BEF-F9623949385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40CD6EC-FE16-4105-91FF-61087C84996E}">
      <dgm:prSet/>
      <dgm:spPr>
        <a:solidFill>
          <a:schemeClr val="bg1">
            <a:lumMod val="85000"/>
            <a:lumOff val="15000"/>
          </a:schemeClr>
        </a:solidFill>
      </dgm:spPr>
      <dgm:t>
        <a:bodyPr/>
        <a:lstStyle/>
        <a:p>
          <a:r>
            <a:rPr lang="en-US"/>
            <a:t>God showed mercy to Israel</a:t>
          </a:r>
        </a:p>
      </dgm:t>
    </dgm:pt>
    <dgm:pt modelId="{57F9C3E5-12B5-4B11-B874-FE3B56191278}" type="parTrans" cxnId="{54AADC1A-27DD-4B63-B7AF-B8D8ACE537B7}">
      <dgm:prSet/>
      <dgm:spPr/>
      <dgm:t>
        <a:bodyPr/>
        <a:lstStyle/>
        <a:p>
          <a:endParaRPr lang="en-US"/>
        </a:p>
      </dgm:t>
    </dgm:pt>
    <dgm:pt modelId="{F0501412-BADB-45F1-B6BC-5AEA7874B52A}" type="sibTrans" cxnId="{54AADC1A-27DD-4B63-B7AF-B8D8ACE537B7}">
      <dgm:prSet/>
      <dgm:spPr/>
      <dgm:t>
        <a:bodyPr/>
        <a:lstStyle/>
        <a:p>
          <a:endParaRPr lang="en-US"/>
        </a:p>
      </dgm:t>
    </dgm:pt>
    <dgm:pt modelId="{01B31116-0C7B-41B7-A0C2-682133D4F13D}">
      <dgm:prSet/>
      <dgm:spPr>
        <a:solidFill>
          <a:schemeClr val="bg1">
            <a:lumMod val="85000"/>
            <a:lumOff val="15000"/>
          </a:schemeClr>
        </a:solidFill>
      </dgm:spPr>
      <dgm:t>
        <a:bodyPr/>
        <a:lstStyle/>
        <a:p>
          <a:r>
            <a:rPr lang="en-US"/>
            <a:t>God showed mercy to the Pagans</a:t>
          </a:r>
        </a:p>
      </dgm:t>
    </dgm:pt>
    <dgm:pt modelId="{4DBA93EC-D903-47EC-93CC-B0F993138AAC}" type="parTrans" cxnId="{DCF9FB4F-64F6-4423-8CF6-2426946035FA}">
      <dgm:prSet/>
      <dgm:spPr/>
      <dgm:t>
        <a:bodyPr/>
        <a:lstStyle/>
        <a:p>
          <a:endParaRPr lang="en-US"/>
        </a:p>
      </dgm:t>
    </dgm:pt>
    <dgm:pt modelId="{1BBAE010-FC8A-482E-8C88-D9FFFB884A85}" type="sibTrans" cxnId="{DCF9FB4F-64F6-4423-8CF6-2426946035FA}">
      <dgm:prSet/>
      <dgm:spPr/>
      <dgm:t>
        <a:bodyPr/>
        <a:lstStyle/>
        <a:p>
          <a:endParaRPr lang="en-US"/>
        </a:p>
      </dgm:t>
    </dgm:pt>
    <dgm:pt modelId="{F66D80EF-1FC9-489A-8FA0-C4E020283B54}">
      <dgm:prSet/>
      <dgm:spPr>
        <a:solidFill>
          <a:schemeClr val="bg1">
            <a:lumMod val="85000"/>
            <a:lumOff val="15000"/>
          </a:schemeClr>
        </a:solidFill>
      </dgm:spPr>
      <dgm:t>
        <a:bodyPr/>
        <a:lstStyle/>
        <a:p>
          <a:r>
            <a:rPr lang="en-US"/>
            <a:t>God showed mercy to Jonah</a:t>
          </a:r>
        </a:p>
      </dgm:t>
    </dgm:pt>
    <dgm:pt modelId="{11A37635-6051-418F-8500-BB769E594E86}" type="parTrans" cxnId="{ECEDF513-CD47-41F0-8128-466AD8813094}">
      <dgm:prSet/>
      <dgm:spPr/>
      <dgm:t>
        <a:bodyPr/>
        <a:lstStyle/>
        <a:p>
          <a:endParaRPr lang="en-US"/>
        </a:p>
      </dgm:t>
    </dgm:pt>
    <dgm:pt modelId="{63C47C67-967A-47A5-9325-A885F76ADF17}" type="sibTrans" cxnId="{ECEDF513-CD47-41F0-8128-466AD8813094}">
      <dgm:prSet/>
      <dgm:spPr/>
      <dgm:t>
        <a:bodyPr/>
        <a:lstStyle/>
        <a:p>
          <a:endParaRPr lang="en-US"/>
        </a:p>
      </dgm:t>
    </dgm:pt>
    <dgm:pt modelId="{FE4CB8D6-F7E9-4564-9E55-8D2D4C94CC2C}" type="pres">
      <dgm:prSet presAssocID="{9C1F3D74-9132-4907-8BEF-F96239493851}" presName="linear" presStyleCnt="0">
        <dgm:presLayoutVars>
          <dgm:animLvl val="lvl"/>
          <dgm:resizeHandles val="exact"/>
        </dgm:presLayoutVars>
      </dgm:prSet>
      <dgm:spPr/>
    </dgm:pt>
    <dgm:pt modelId="{38BEE6AC-AD74-40F9-B919-CB43D66FAC5C}" type="pres">
      <dgm:prSet presAssocID="{C40CD6EC-FE16-4105-91FF-61087C84996E}" presName="parentText" presStyleLbl="node1" presStyleIdx="0" presStyleCnt="3">
        <dgm:presLayoutVars>
          <dgm:chMax val="0"/>
          <dgm:bulletEnabled val="1"/>
        </dgm:presLayoutVars>
      </dgm:prSet>
      <dgm:spPr/>
    </dgm:pt>
    <dgm:pt modelId="{66F24A85-5C8F-4607-B20B-BD3110E9BAF1}" type="pres">
      <dgm:prSet presAssocID="{F0501412-BADB-45F1-B6BC-5AEA7874B52A}" presName="spacer" presStyleCnt="0"/>
      <dgm:spPr/>
    </dgm:pt>
    <dgm:pt modelId="{784BBB2C-F4C7-4BAA-BDD5-255B129A2D5D}" type="pres">
      <dgm:prSet presAssocID="{01B31116-0C7B-41B7-A0C2-682133D4F13D}" presName="parentText" presStyleLbl="node1" presStyleIdx="1" presStyleCnt="3">
        <dgm:presLayoutVars>
          <dgm:chMax val="0"/>
          <dgm:bulletEnabled val="1"/>
        </dgm:presLayoutVars>
      </dgm:prSet>
      <dgm:spPr/>
    </dgm:pt>
    <dgm:pt modelId="{FF4007BE-C38C-4E55-9CAA-77C5CC319578}" type="pres">
      <dgm:prSet presAssocID="{1BBAE010-FC8A-482E-8C88-D9FFFB884A85}" presName="spacer" presStyleCnt="0"/>
      <dgm:spPr/>
    </dgm:pt>
    <dgm:pt modelId="{D19DB504-945E-40CD-B7B8-602D273AA31C}" type="pres">
      <dgm:prSet presAssocID="{F66D80EF-1FC9-489A-8FA0-C4E020283B54}" presName="parentText" presStyleLbl="node1" presStyleIdx="2" presStyleCnt="3">
        <dgm:presLayoutVars>
          <dgm:chMax val="0"/>
          <dgm:bulletEnabled val="1"/>
        </dgm:presLayoutVars>
      </dgm:prSet>
      <dgm:spPr/>
    </dgm:pt>
  </dgm:ptLst>
  <dgm:cxnLst>
    <dgm:cxn modelId="{ECEDF513-CD47-41F0-8128-466AD8813094}" srcId="{9C1F3D74-9132-4907-8BEF-F96239493851}" destId="{F66D80EF-1FC9-489A-8FA0-C4E020283B54}" srcOrd="2" destOrd="0" parTransId="{11A37635-6051-418F-8500-BB769E594E86}" sibTransId="{63C47C67-967A-47A5-9325-A885F76ADF17}"/>
    <dgm:cxn modelId="{54AADC1A-27DD-4B63-B7AF-B8D8ACE537B7}" srcId="{9C1F3D74-9132-4907-8BEF-F96239493851}" destId="{C40CD6EC-FE16-4105-91FF-61087C84996E}" srcOrd="0" destOrd="0" parTransId="{57F9C3E5-12B5-4B11-B874-FE3B56191278}" sibTransId="{F0501412-BADB-45F1-B6BC-5AEA7874B52A}"/>
    <dgm:cxn modelId="{FF09E52E-64F6-491D-AA16-C6249E09CB9B}" type="presOf" srcId="{9C1F3D74-9132-4907-8BEF-F96239493851}" destId="{FE4CB8D6-F7E9-4564-9E55-8D2D4C94CC2C}" srcOrd="0" destOrd="0" presId="urn:microsoft.com/office/officeart/2005/8/layout/vList2"/>
    <dgm:cxn modelId="{C9E79030-19FE-438F-AE36-727187BE6D79}" type="presOf" srcId="{01B31116-0C7B-41B7-A0C2-682133D4F13D}" destId="{784BBB2C-F4C7-4BAA-BDD5-255B129A2D5D}" srcOrd="0" destOrd="0" presId="urn:microsoft.com/office/officeart/2005/8/layout/vList2"/>
    <dgm:cxn modelId="{DCF9FB4F-64F6-4423-8CF6-2426946035FA}" srcId="{9C1F3D74-9132-4907-8BEF-F96239493851}" destId="{01B31116-0C7B-41B7-A0C2-682133D4F13D}" srcOrd="1" destOrd="0" parTransId="{4DBA93EC-D903-47EC-93CC-B0F993138AAC}" sibTransId="{1BBAE010-FC8A-482E-8C88-D9FFFB884A85}"/>
    <dgm:cxn modelId="{B7A7A257-6391-4FE2-A3DC-079DB8EE0162}" type="presOf" srcId="{C40CD6EC-FE16-4105-91FF-61087C84996E}" destId="{38BEE6AC-AD74-40F9-B919-CB43D66FAC5C}" srcOrd="0" destOrd="0" presId="urn:microsoft.com/office/officeart/2005/8/layout/vList2"/>
    <dgm:cxn modelId="{882686E7-C789-4680-AA91-55484F9BB246}" type="presOf" srcId="{F66D80EF-1FC9-489A-8FA0-C4E020283B54}" destId="{D19DB504-945E-40CD-B7B8-602D273AA31C}" srcOrd="0" destOrd="0" presId="urn:microsoft.com/office/officeart/2005/8/layout/vList2"/>
    <dgm:cxn modelId="{A3834AD4-C534-410E-8786-F35A8C2BA6DE}" type="presParOf" srcId="{FE4CB8D6-F7E9-4564-9E55-8D2D4C94CC2C}" destId="{38BEE6AC-AD74-40F9-B919-CB43D66FAC5C}" srcOrd="0" destOrd="0" presId="urn:microsoft.com/office/officeart/2005/8/layout/vList2"/>
    <dgm:cxn modelId="{2230C514-7692-44DD-8A94-C9A8A115ABD8}" type="presParOf" srcId="{FE4CB8D6-F7E9-4564-9E55-8D2D4C94CC2C}" destId="{66F24A85-5C8F-4607-B20B-BD3110E9BAF1}" srcOrd="1" destOrd="0" presId="urn:microsoft.com/office/officeart/2005/8/layout/vList2"/>
    <dgm:cxn modelId="{05AEE27F-9175-4103-8C42-A58B0478671D}" type="presParOf" srcId="{FE4CB8D6-F7E9-4564-9E55-8D2D4C94CC2C}" destId="{784BBB2C-F4C7-4BAA-BDD5-255B129A2D5D}" srcOrd="2" destOrd="0" presId="urn:microsoft.com/office/officeart/2005/8/layout/vList2"/>
    <dgm:cxn modelId="{EC6FA114-F0B9-4B4E-BA9D-FBD9C59C3788}" type="presParOf" srcId="{FE4CB8D6-F7E9-4564-9E55-8D2D4C94CC2C}" destId="{FF4007BE-C38C-4E55-9CAA-77C5CC319578}" srcOrd="3" destOrd="0" presId="urn:microsoft.com/office/officeart/2005/8/layout/vList2"/>
    <dgm:cxn modelId="{ED92A021-EE2B-4DB5-BFC2-3DCDD7417AFE}" type="presParOf" srcId="{FE4CB8D6-F7E9-4564-9E55-8D2D4C94CC2C}" destId="{D19DB504-945E-40CD-B7B8-602D273AA3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20B23F-ECD4-4E64-A26A-E7C835193E6C}" type="doc">
      <dgm:prSet loTypeId="urn:microsoft.com/office/officeart/2005/8/layout/vProcess5" loCatId="process" qsTypeId="urn:microsoft.com/office/officeart/2005/8/quickstyle/3d2" qsCatId="3D" csTypeId="urn:microsoft.com/office/officeart/2005/8/colors/colorful2" csCatId="colorful" phldr="1"/>
      <dgm:spPr/>
      <dgm:t>
        <a:bodyPr/>
        <a:lstStyle/>
        <a:p>
          <a:endParaRPr lang="en-US"/>
        </a:p>
      </dgm:t>
    </dgm:pt>
    <dgm:pt modelId="{CF71495D-B6E4-4767-B122-74B853F7B82F}">
      <dgm:prSet/>
      <dgm:spPr>
        <a:solidFill>
          <a:schemeClr val="bg1">
            <a:lumMod val="85000"/>
            <a:lumOff val="15000"/>
          </a:schemeClr>
        </a:solidFill>
      </dgm:spPr>
      <dgm:t>
        <a:bodyPr/>
        <a:lstStyle/>
        <a:p>
          <a:r>
            <a:rPr lang="en-US" dirty="0"/>
            <a:t>Anyone can trust that God is a merciful God</a:t>
          </a:r>
        </a:p>
      </dgm:t>
    </dgm:pt>
    <dgm:pt modelId="{971C7C0F-6A29-48A8-8946-371E70489FC9}" type="parTrans" cxnId="{0C332C48-530B-4784-B333-C1F839254ED1}">
      <dgm:prSet/>
      <dgm:spPr/>
      <dgm:t>
        <a:bodyPr/>
        <a:lstStyle/>
        <a:p>
          <a:endParaRPr lang="en-US"/>
        </a:p>
      </dgm:t>
    </dgm:pt>
    <dgm:pt modelId="{AC494C83-7900-4002-91A3-D7F8DBFC6C55}" type="sibTrans" cxnId="{0C332C48-530B-4784-B333-C1F839254ED1}">
      <dgm:prSet/>
      <dgm:spPr/>
      <dgm:t>
        <a:bodyPr/>
        <a:lstStyle/>
        <a:p>
          <a:endParaRPr lang="en-US"/>
        </a:p>
      </dgm:t>
    </dgm:pt>
    <dgm:pt modelId="{202452EF-BDAC-4B1F-92E7-D6E27A68AC62}">
      <dgm:prSet/>
      <dgm:spPr>
        <a:solidFill>
          <a:schemeClr val="bg1">
            <a:lumMod val="85000"/>
            <a:lumOff val="15000"/>
          </a:schemeClr>
        </a:solidFill>
      </dgm:spPr>
      <dgm:t>
        <a:bodyPr/>
        <a:lstStyle/>
        <a:p>
          <a:r>
            <a:rPr lang="en-US"/>
            <a:t>By noticing these three aspects of Jonah 1 and 2</a:t>
          </a:r>
        </a:p>
      </dgm:t>
    </dgm:pt>
    <dgm:pt modelId="{A3E56B91-07E7-40E9-8EE4-BABC1A9EC6AB}" type="parTrans" cxnId="{F0D8E140-C8C5-4C85-BCE9-128C7AB5FE9F}">
      <dgm:prSet/>
      <dgm:spPr/>
      <dgm:t>
        <a:bodyPr/>
        <a:lstStyle/>
        <a:p>
          <a:endParaRPr lang="en-US"/>
        </a:p>
      </dgm:t>
    </dgm:pt>
    <dgm:pt modelId="{4B688179-D1D0-4565-8A5A-7D829DC117BD}" type="sibTrans" cxnId="{F0D8E140-C8C5-4C85-BCE9-128C7AB5FE9F}">
      <dgm:prSet/>
      <dgm:spPr/>
      <dgm:t>
        <a:bodyPr/>
        <a:lstStyle/>
        <a:p>
          <a:endParaRPr lang="en-US"/>
        </a:p>
      </dgm:t>
    </dgm:pt>
    <dgm:pt modelId="{3EBC0B2C-1376-4E44-B22B-9DF1EB0B5DD4}" type="pres">
      <dgm:prSet presAssocID="{4920B23F-ECD4-4E64-A26A-E7C835193E6C}" presName="outerComposite" presStyleCnt="0">
        <dgm:presLayoutVars>
          <dgm:chMax val="5"/>
          <dgm:dir/>
          <dgm:resizeHandles val="exact"/>
        </dgm:presLayoutVars>
      </dgm:prSet>
      <dgm:spPr/>
    </dgm:pt>
    <dgm:pt modelId="{60C439EA-BF73-4660-904B-4AF4229D972A}" type="pres">
      <dgm:prSet presAssocID="{4920B23F-ECD4-4E64-A26A-E7C835193E6C}" presName="dummyMaxCanvas" presStyleCnt="0">
        <dgm:presLayoutVars/>
      </dgm:prSet>
      <dgm:spPr/>
    </dgm:pt>
    <dgm:pt modelId="{30D77505-A56F-44CB-AD33-E3E50C2CB5CD}" type="pres">
      <dgm:prSet presAssocID="{4920B23F-ECD4-4E64-A26A-E7C835193E6C}" presName="TwoNodes_1" presStyleLbl="node1" presStyleIdx="0" presStyleCnt="2">
        <dgm:presLayoutVars>
          <dgm:bulletEnabled val="1"/>
        </dgm:presLayoutVars>
      </dgm:prSet>
      <dgm:spPr/>
    </dgm:pt>
    <dgm:pt modelId="{179BB517-5482-4323-B2BE-CC68CA25EE7F}" type="pres">
      <dgm:prSet presAssocID="{4920B23F-ECD4-4E64-A26A-E7C835193E6C}" presName="TwoNodes_2" presStyleLbl="node1" presStyleIdx="1" presStyleCnt="2">
        <dgm:presLayoutVars>
          <dgm:bulletEnabled val="1"/>
        </dgm:presLayoutVars>
      </dgm:prSet>
      <dgm:spPr/>
    </dgm:pt>
    <dgm:pt modelId="{F591136A-15B6-4219-B191-96CE64EC41A4}" type="pres">
      <dgm:prSet presAssocID="{4920B23F-ECD4-4E64-A26A-E7C835193E6C}" presName="TwoConn_1-2" presStyleLbl="fgAccFollowNode1" presStyleIdx="0" presStyleCnt="1">
        <dgm:presLayoutVars>
          <dgm:bulletEnabled val="1"/>
        </dgm:presLayoutVars>
      </dgm:prSet>
      <dgm:spPr/>
    </dgm:pt>
    <dgm:pt modelId="{1EB6CF11-D62E-4D73-9BB0-ABE700485F6C}" type="pres">
      <dgm:prSet presAssocID="{4920B23F-ECD4-4E64-A26A-E7C835193E6C}" presName="TwoNodes_1_text" presStyleLbl="node1" presStyleIdx="1" presStyleCnt="2">
        <dgm:presLayoutVars>
          <dgm:bulletEnabled val="1"/>
        </dgm:presLayoutVars>
      </dgm:prSet>
      <dgm:spPr/>
    </dgm:pt>
    <dgm:pt modelId="{025A6F6F-7E70-4E3B-9808-563965865FDB}" type="pres">
      <dgm:prSet presAssocID="{4920B23F-ECD4-4E64-A26A-E7C835193E6C}" presName="TwoNodes_2_text" presStyleLbl="node1" presStyleIdx="1" presStyleCnt="2">
        <dgm:presLayoutVars>
          <dgm:bulletEnabled val="1"/>
        </dgm:presLayoutVars>
      </dgm:prSet>
      <dgm:spPr/>
    </dgm:pt>
  </dgm:ptLst>
  <dgm:cxnLst>
    <dgm:cxn modelId="{3A8E6C1E-DB67-4FEE-9291-8E742C450012}" type="presOf" srcId="{AC494C83-7900-4002-91A3-D7F8DBFC6C55}" destId="{F591136A-15B6-4219-B191-96CE64EC41A4}" srcOrd="0" destOrd="0" presId="urn:microsoft.com/office/officeart/2005/8/layout/vProcess5"/>
    <dgm:cxn modelId="{F0D8E140-C8C5-4C85-BCE9-128C7AB5FE9F}" srcId="{4920B23F-ECD4-4E64-A26A-E7C835193E6C}" destId="{202452EF-BDAC-4B1F-92E7-D6E27A68AC62}" srcOrd="1" destOrd="0" parTransId="{A3E56B91-07E7-40E9-8EE4-BABC1A9EC6AB}" sibTransId="{4B688179-D1D0-4565-8A5A-7D829DC117BD}"/>
    <dgm:cxn modelId="{9C40C85D-6EA9-43E1-ABEE-D3570A53225B}" type="presOf" srcId="{CF71495D-B6E4-4767-B122-74B853F7B82F}" destId="{30D77505-A56F-44CB-AD33-E3E50C2CB5CD}" srcOrd="0" destOrd="0" presId="urn:microsoft.com/office/officeart/2005/8/layout/vProcess5"/>
    <dgm:cxn modelId="{0C332C48-530B-4784-B333-C1F839254ED1}" srcId="{4920B23F-ECD4-4E64-A26A-E7C835193E6C}" destId="{CF71495D-B6E4-4767-B122-74B853F7B82F}" srcOrd="0" destOrd="0" parTransId="{971C7C0F-6A29-48A8-8946-371E70489FC9}" sibTransId="{AC494C83-7900-4002-91A3-D7F8DBFC6C55}"/>
    <dgm:cxn modelId="{4EDB6770-42CA-4925-9AA3-AACF2F0D222A}" type="presOf" srcId="{202452EF-BDAC-4B1F-92E7-D6E27A68AC62}" destId="{025A6F6F-7E70-4E3B-9808-563965865FDB}" srcOrd="1" destOrd="0" presId="urn:microsoft.com/office/officeart/2005/8/layout/vProcess5"/>
    <dgm:cxn modelId="{67A25C89-7E7B-4DA9-8599-138881BED00A}" type="presOf" srcId="{4920B23F-ECD4-4E64-A26A-E7C835193E6C}" destId="{3EBC0B2C-1376-4E44-B22B-9DF1EB0B5DD4}" srcOrd="0" destOrd="0" presId="urn:microsoft.com/office/officeart/2005/8/layout/vProcess5"/>
    <dgm:cxn modelId="{65AD7FA7-5260-4EAC-8D67-046DD0471E8E}" type="presOf" srcId="{CF71495D-B6E4-4767-B122-74B853F7B82F}" destId="{1EB6CF11-D62E-4D73-9BB0-ABE700485F6C}" srcOrd="1" destOrd="0" presId="urn:microsoft.com/office/officeart/2005/8/layout/vProcess5"/>
    <dgm:cxn modelId="{0446C4E1-02E6-4FAE-927B-CF712343A736}" type="presOf" srcId="{202452EF-BDAC-4B1F-92E7-D6E27A68AC62}" destId="{179BB517-5482-4323-B2BE-CC68CA25EE7F}" srcOrd="0" destOrd="0" presId="urn:microsoft.com/office/officeart/2005/8/layout/vProcess5"/>
    <dgm:cxn modelId="{9E4ED6FE-6F90-4878-BE05-AD36174DB45C}" type="presParOf" srcId="{3EBC0B2C-1376-4E44-B22B-9DF1EB0B5DD4}" destId="{60C439EA-BF73-4660-904B-4AF4229D972A}" srcOrd="0" destOrd="0" presId="urn:microsoft.com/office/officeart/2005/8/layout/vProcess5"/>
    <dgm:cxn modelId="{73562703-A214-46D0-B1ED-88821E4EB79F}" type="presParOf" srcId="{3EBC0B2C-1376-4E44-B22B-9DF1EB0B5DD4}" destId="{30D77505-A56F-44CB-AD33-E3E50C2CB5CD}" srcOrd="1" destOrd="0" presId="urn:microsoft.com/office/officeart/2005/8/layout/vProcess5"/>
    <dgm:cxn modelId="{E138A104-D02F-472C-80B2-220CFFBD053B}" type="presParOf" srcId="{3EBC0B2C-1376-4E44-B22B-9DF1EB0B5DD4}" destId="{179BB517-5482-4323-B2BE-CC68CA25EE7F}" srcOrd="2" destOrd="0" presId="urn:microsoft.com/office/officeart/2005/8/layout/vProcess5"/>
    <dgm:cxn modelId="{5EDFE2EF-8D1B-4313-8891-98222136FB4C}" type="presParOf" srcId="{3EBC0B2C-1376-4E44-B22B-9DF1EB0B5DD4}" destId="{F591136A-15B6-4219-B191-96CE64EC41A4}" srcOrd="3" destOrd="0" presId="urn:microsoft.com/office/officeart/2005/8/layout/vProcess5"/>
    <dgm:cxn modelId="{5A27FEF4-7AF5-48E4-A890-88317F455205}" type="presParOf" srcId="{3EBC0B2C-1376-4E44-B22B-9DF1EB0B5DD4}" destId="{1EB6CF11-D62E-4D73-9BB0-ABE700485F6C}" srcOrd="4" destOrd="0" presId="urn:microsoft.com/office/officeart/2005/8/layout/vProcess5"/>
    <dgm:cxn modelId="{B041C6B8-C68F-4BFD-85FD-B1126FBE6081}" type="presParOf" srcId="{3EBC0B2C-1376-4E44-B22B-9DF1EB0B5DD4}" destId="{025A6F6F-7E70-4E3B-9808-563965865FDB}"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1F3D74-9132-4907-8BEF-F96239493851}" type="doc">
      <dgm:prSet loTypeId="urn:microsoft.com/office/officeart/2005/8/layout/vList2" loCatId="list" qsTypeId="urn:microsoft.com/office/officeart/2005/8/quickstyle/3d2" qsCatId="3D" csTypeId="urn:microsoft.com/office/officeart/2005/8/colors/accent1_2" csCatId="accent1" phldr="1"/>
      <dgm:spPr/>
      <dgm:t>
        <a:bodyPr/>
        <a:lstStyle/>
        <a:p>
          <a:endParaRPr lang="en-US"/>
        </a:p>
      </dgm:t>
    </dgm:pt>
    <dgm:pt modelId="{C40CD6EC-FE16-4105-91FF-61087C84996E}">
      <dgm:prSet/>
      <dgm:spPr>
        <a:solidFill>
          <a:schemeClr val="bg1">
            <a:lumMod val="85000"/>
            <a:lumOff val="15000"/>
          </a:schemeClr>
        </a:solidFill>
      </dgm:spPr>
      <dgm:t>
        <a:bodyPr/>
        <a:lstStyle/>
        <a:p>
          <a:r>
            <a:rPr lang="en-US"/>
            <a:t>God showed mercy to Israel</a:t>
          </a:r>
        </a:p>
      </dgm:t>
    </dgm:pt>
    <dgm:pt modelId="{57F9C3E5-12B5-4B11-B874-FE3B56191278}" type="parTrans" cxnId="{54AADC1A-27DD-4B63-B7AF-B8D8ACE537B7}">
      <dgm:prSet/>
      <dgm:spPr/>
      <dgm:t>
        <a:bodyPr/>
        <a:lstStyle/>
        <a:p>
          <a:endParaRPr lang="en-US"/>
        </a:p>
      </dgm:t>
    </dgm:pt>
    <dgm:pt modelId="{F0501412-BADB-45F1-B6BC-5AEA7874B52A}" type="sibTrans" cxnId="{54AADC1A-27DD-4B63-B7AF-B8D8ACE537B7}">
      <dgm:prSet/>
      <dgm:spPr/>
      <dgm:t>
        <a:bodyPr/>
        <a:lstStyle/>
        <a:p>
          <a:endParaRPr lang="en-US"/>
        </a:p>
      </dgm:t>
    </dgm:pt>
    <dgm:pt modelId="{01B31116-0C7B-41B7-A0C2-682133D4F13D}">
      <dgm:prSet/>
      <dgm:spPr>
        <a:solidFill>
          <a:schemeClr val="bg1">
            <a:lumMod val="85000"/>
            <a:lumOff val="15000"/>
          </a:schemeClr>
        </a:solidFill>
      </dgm:spPr>
      <dgm:t>
        <a:bodyPr/>
        <a:lstStyle/>
        <a:p>
          <a:r>
            <a:rPr lang="en-US"/>
            <a:t>God showed mercy to the Pagans</a:t>
          </a:r>
        </a:p>
      </dgm:t>
    </dgm:pt>
    <dgm:pt modelId="{4DBA93EC-D903-47EC-93CC-B0F993138AAC}" type="parTrans" cxnId="{DCF9FB4F-64F6-4423-8CF6-2426946035FA}">
      <dgm:prSet/>
      <dgm:spPr/>
      <dgm:t>
        <a:bodyPr/>
        <a:lstStyle/>
        <a:p>
          <a:endParaRPr lang="en-US"/>
        </a:p>
      </dgm:t>
    </dgm:pt>
    <dgm:pt modelId="{1BBAE010-FC8A-482E-8C88-D9FFFB884A85}" type="sibTrans" cxnId="{DCF9FB4F-64F6-4423-8CF6-2426946035FA}">
      <dgm:prSet/>
      <dgm:spPr/>
      <dgm:t>
        <a:bodyPr/>
        <a:lstStyle/>
        <a:p>
          <a:endParaRPr lang="en-US"/>
        </a:p>
      </dgm:t>
    </dgm:pt>
    <dgm:pt modelId="{F66D80EF-1FC9-489A-8FA0-C4E020283B54}">
      <dgm:prSet/>
      <dgm:spPr>
        <a:solidFill>
          <a:schemeClr val="bg1">
            <a:lumMod val="85000"/>
            <a:lumOff val="15000"/>
          </a:schemeClr>
        </a:solidFill>
      </dgm:spPr>
      <dgm:t>
        <a:bodyPr/>
        <a:lstStyle/>
        <a:p>
          <a:r>
            <a:rPr lang="en-US"/>
            <a:t>God showed mercy to Jonah</a:t>
          </a:r>
        </a:p>
      </dgm:t>
    </dgm:pt>
    <dgm:pt modelId="{11A37635-6051-418F-8500-BB769E594E86}" type="parTrans" cxnId="{ECEDF513-CD47-41F0-8128-466AD8813094}">
      <dgm:prSet/>
      <dgm:spPr/>
      <dgm:t>
        <a:bodyPr/>
        <a:lstStyle/>
        <a:p>
          <a:endParaRPr lang="en-US"/>
        </a:p>
      </dgm:t>
    </dgm:pt>
    <dgm:pt modelId="{63C47C67-967A-47A5-9325-A885F76ADF17}" type="sibTrans" cxnId="{ECEDF513-CD47-41F0-8128-466AD8813094}">
      <dgm:prSet/>
      <dgm:spPr/>
      <dgm:t>
        <a:bodyPr/>
        <a:lstStyle/>
        <a:p>
          <a:endParaRPr lang="en-US"/>
        </a:p>
      </dgm:t>
    </dgm:pt>
    <dgm:pt modelId="{FE4CB8D6-F7E9-4564-9E55-8D2D4C94CC2C}" type="pres">
      <dgm:prSet presAssocID="{9C1F3D74-9132-4907-8BEF-F96239493851}" presName="linear" presStyleCnt="0">
        <dgm:presLayoutVars>
          <dgm:animLvl val="lvl"/>
          <dgm:resizeHandles val="exact"/>
        </dgm:presLayoutVars>
      </dgm:prSet>
      <dgm:spPr/>
    </dgm:pt>
    <dgm:pt modelId="{38BEE6AC-AD74-40F9-B919-CB43D66FAC5C}" type="pres">
      <dgm:prSet presAssocID="{C40CD6EC-FE16-4105-91FF-61087C84996E}" presName="parentText" presStyleLbl="node1" presStyleIdx="0" presStyleCnt="3">
        <dgm:presLayoutVars>
          <dgm:chMax val="0"/>
          <dgm:bulletEnabled val="1"/>
        </dgm:presLayoutVars>
      </dgm:prSet>
      <dgm:spPr/>
    </dgm:pt>
    <dgm:pt modelId="{66F24A85-5C8F-4607-B20B-BD3110E9BAF1}" type="pres">
      <dgm:prSet presAssocID="{F0501412-BADB-45F1-B6BC-5AEA7874B52A}" presName="spacer" presStyleCnt="0"/>
      <dgm:spPr/>
    </dgm:pt>
    <dgm:pt modelId="{784BBB2C-F4C7-4BAA-BDD5-255B129A2D5D}" type="pres">
      <dgm:prSet presAssocID="{01B31116-0C7B-41B7-A0C2-682133D4F13D}" presName="parentText" presStyleLbl="node1" presStyleIdx="1" presStyleCnt="3">
        <dgm:presLayoutVars>
          <dgm:chMax val="0"/>
          <dgm:bulletEnabled val="1"/>
        </dgm:presLayoutVars>
      </dgm:prSet>
      <dgm:spPr/>
    </dgm:pt>
    <dgm:pt modelId="{FF4007BE-C38C-4E55-9CAA-77C5CC319578}" type="pres">
      <dgm:prSet presAssocID="{1BBAE010-FC8A-482E-8C88-D9FFFB884A85}" presName="spacer" presStyleCnt="0"/>
      <dgm:spPr/>
    </dgm:pt>
    <dgm:pt modelId="{D19DB504-945E-40CD-B7B8-602D273AA31C}" type="pres">
      <dgm:prSet presAssocID="{F66D80EF-1FC9-489A-8FA0-C4E020283B54}" presName="parentText" presStyleLbl="node1" presStyleIdx="2" presStyleCnt="3">
        <dgm:presLayoutVars>
          <dgm:chMax val="0"/>
          <dgm:bulletEnabled val="1"/>
        </dgm:presLayoutVars>
      </dgm:prSet>
      <dgm:spPr/>
    </dgm:pt>
  </dgm:ptLst>
  <dgm:cxnLst>
    <dgm:cxn modelId="{ECEDF513-CD47-41F0-8128-466AD8813094}" srcId="{9C1F3D74-9132-4907-8BEF-F96239493851}" destId="{F66D80EF-1FC9-489A-8FA0-C4E020283B54}" srcOrd="2" destOrd="0" parTransId="{11A37635-6051-418F-8500-BB769E594E86}" sibTransId="{63C47C67-967A-47A5-9325-A885F76ADF17}"/>
    <dgm:cxn modelId="{54AADC1A-27DD-4B63-B7AF-B8D8ACE537B7}" srcId="{9C1F3D74-9132-4907-8BEF-F96239493851}" destId="{C40CD6EC-FE16-4105-91FF-61087C84996E}" srcOrd="0" destOrd="0" parTransId="{57F9C3E5-12B5-4B11-B874-FE3B56191278}" sibTransId="{F0501412-BADB-45F1-B6BC-5AEA7874B52A}"/>
    <dgm:cxn modelId="{FF09E52E-64F6-491D-AA16-C6249E09CB9B}" type="presOf" srcId="{9C1F3D74-9132-4907-8BEF-F96239493851}" destId="{FE4CB8D6-F7E9-4564-9E55-8D2D4C94CC2C}" srcOrd="0" destOrd="0" presId="urn:microsoft.com/office/officeart/2005/8/layout/vList2"/>
    <dgm:cxn modelId="{C9E79030-19FE-438F-AE36-727187BE6D79}" type="presOf" srcId="{01B31116-0C7B-41B7-A0C2-682133D4F13D}" destId="{784BBB2C-F4C7-4BAA-BDD5-255B129A2D5D}" srcOrd="0" destOrd="0" presId="urn:microsoft.com/office/officeart/2005/8/layout/vList2"/>
    <dgm:cxn modelId="{DCF9FB4F-64F6-4423-8CF6-2426946035FA}" srcId="{9C1F3D74-9132-4907-8BEF-F96239493851}" destId="{01B31116-0C7B-41B7-A0C2-682133D4F13D}" srcOrd="1" destOrd="0" parTransId="{4DBA93EC-D903-47EC-93CC-B0F993138AAC}" sibTransId="{1BBAE010-FC8A-482E-8C88-D9FFFB884A85}"/>
    <dgm:cxn modelId="{B7A7A257-6391-4FE2-A3DC-079DB8EE0162}" type="presOf" srcId="{C40CD6EC-FE16-4105-91FF-61087C84996E}" destId="{38BEE6AC-AD74-40F9-B919-CB43D66FAC5C}" srcOrd="0" destOrd="0" presId="urn:microsoft.com/office/officeart/2005/8/layout/vList2"/>
    <dgm:cxn modelId="{882686E7-C789-4680-AA91-55484F9BB246}" type="presOf" srcId="{F66D80EF-1FC9-489A-8FA0-C4E020283B54}" destId="{D19DB504-945E-40CD-B7B8-602D273AA31C}" srcOrd="0" destOrd="0" presId="urn:microsoft.com/office/officeart/2005/8/layout/vList2"/>
    <dgm:cxn modelId="{A3834AD4-C534-410E-8786-F35A8C2BA6DE}" type="presParOf" srcId="{FE4CB8D6-F7E9-4564-9E55-8D2D4C94CC2C}" destId="{38BEE6AC-AD74-40F9-B919-CB43D66FAC5C}" srcOrd="0" destOrd="0" presId="urn:microsoft.com/office/officeart/2005/8/layout/vList2"/>
    <dgm:cxn modelId="{2230C514-7692-44DD-8A94-C9A8A115ABD8}" type="presParOf" srcId="{FE4CB8D6-F7E9-4564-9E55-8D2D4C94CC2C}" destId="{66F24A85-5C8F-4607-B20B-BD3110E9BAF1}" srcOrd="1" destOrd="0" presId="urn:microsoft.com/office/officeart/2005/8/layout/vList2"/>
    <dgm:cxn modelId="{05AEE27F-9175-4103-8C42-A58B0478671D}" type="presParOf" srcId="{FE4CB8D6-F7E9-4564-9E55-8D2D4C94CC2C}" destId="{784BBB2C-F4C7-4BAA-BDD5-255B129A2D5D}" srcOrd="2" destOrd="0" presId="urn:microsoft.com/office/officeart/2005/8/layout/vList2"/>
    <dgm:cxn modelId="{EC6FA114-F0B9-4B4E-BA9D-FBD9C59C3788}" type="presParOf" srcId="{FE4CB8D6-F7E9-4564-9E55-8D2D4C94CC2C}" destId="{FF4007BE-C38C-4E55-9CAA-77C5CC319578}" srcOrd="3" destOrd="0" presId="urn:microsoft.com/office/officeart/2005/8/layout/vList2"/>
    <dgm:cxn modelId="{ED92A021-EE2B-4DB5-BFC2-3DCDD7417AFE}" type="presParOf" srcId="{FE4CB8D6-F7E9-4564-9E55-8D2D4C94CC2C}" destId="{D19DB504-945E-40CD-B7B8-602D273AA31C}"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7505-A56F-44CB-AD33-E3E50C2CB5CD}">
      <dsp:nvSpPr>
        <dsp:cNvPr id="0" name=""/>
        <dsp:cNvSpPr/>
      </dsp:nvSpPr>
      <dsp:spPr>
        <a:xfrm>
          <a:off x="0" y="0"/>
          <a:ext cx="9206044" cy="1619488"/>
        </a:xfrm>
        <a:prstGeom prst="roundRect">
          <a:avLst>
            <a:gd name="adj" fmla="val 10000"/>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Anyone can trust that God is a merciful God</a:t>
          </a:r>
        </a:p>
      </dsp:txBody>
      <dsp:txXfrm>
        <a:off x="47433" y="47433"/>
        <a:ext cx="7532177" cy="1524622"/>
      </dsp:txXfrm>
    </dsp:sp>
    <dsp:sp modelId="{179BB517-5482-4323-B2BE-CC68CA25EE7F}">
      <dsp:nvSpPr>
        <dsp:cNvPr id="0" name=""/>
        <dsp:cNvSpPr/>
      </dsp:nvSpPr>
      <dsp:spPr>
        <a:xfrm>
          <a:off x="1624596" y="1979374"/>
          <a:ext cx="9206044" cy="1619488"/>
        </a:xfrm>
        <a:prstGeom prst="roundRect">
          <a:avLst>
            <a:gd name="adj" fmla="val 10000"/>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By noticing these three aspects of Jonah 1 and 2</a:t>
          </a:r>
        </a:p>
      </dsp:txBody>
      <dsp:txXfrm>
        <a:off x="1672029" y="2026807"/>
        <a:ext cx="6433915" cy="1524622"/>
      </dsp:txXfrm>
    </dsp:sp>
    <dsp:sp modelId="{F591136A-15B6-4219-B191-96CE64EC41A4}">
      <dsp:nvSpPr>
        <dsp:cNvPr id="0" name=""/>
        <dsp:cNvSpPr/>
      </dsp:nvSpPr>
      <dsp:spPr>
        <a:xfrm>
          <a:off x="8153377" y="1273097"/>
          <a:ext cx="1052667" cy="105266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90227" y="1273097"/>
        <a:ext cx="578967" cy="7921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EE6AC-AD74-40F9-B919-CB43D66FAC5C}">
      <dsp:nvSpPr>
        <dsp:cNvPr id="0" name=""/>
        <dsp:cNvSpPr/>
      </dsp:nvSpPr>
      <dsp:spPr>
        <a:xfrm>
          <a:off x="0" y="14597"/>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Israel</a:t>
          </a:r>
        </a:p>
      </dsp:txBody>
      <dsp:txXfrm>
        <a:off x="53688" y="68285"/>
        <a:ext cx="9506484" cy="992424"/>
      </dsp:txXfrm>
    </dsp:sp>
    <dsp:sp modelId="{784BBB2C-F4C7-4BAA-BDD5-255B129A2D5D}">
      <dsp:nvSpPr>
        <dsp:cNvPr id="0" name=""/>
        <dsp:cNvSpPr/>
      </dsp:nvSpPr>
      <dsp:spPr>
        <a:xfrm>
          <a:off x="0" y="1249757"/>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the Pagans</a:t>
          </a:r>
        </a:p>
      </dsp:txBody>
      <dsp:txXfrm>
        <a:off x="53688" y="1303445"/>
        <a:ext cx="9506484" cy="992424"/>
      </dsp:txXfrm>
    </dsp:sp>
    <dsp:sp modelId="{D19DB504-945E-40CD-B7B8-602D273AA31C}">
      <dsp:nvSpPr>
        <dsp:cNvPr id="0" name=""/>
        <dsp:cNvSpPr/>
      </dsp:nvSpPr>
      <dsp:spPr>
        <a:xfrm>
          <a:off x="0" y="2484918"/>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Jonah</a:t>
          </a:r>
        </a:p>
      </dsp:txBody>
      <dsp:txXfrm>
        <a:off x="53688" y="2538606"/>
        <a:ext cx="9506484" cy="9924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D77505-A56F-44CB-AD33-E3E50C2CB5CD}">
      <dsp:nvSpPr>
        <dsp:cNvPr id="0" name=""/>
        <dsp:cNvSpPr/>
      </dsp:nvSpPr>
      <dsp:spPr>
        <a:xfrm>
          <a:off x="0" y="0"/>
          <a:ext cx="9206044" cy="1619488"/>
        </a:xfrm>
        <a:prstGeom prst="roundRect">
          <a:avLst>
            <a:gd name="adj" fmla="val 10000"/>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Anyone can trust that God is a merciful God</a:t>
          </a:r>
        </a:p>
      </dsp:txBody>
      <dsp:txXfrm>
        <a:off x="47433" y="47433"/>
        <a:ext cx="7532177" cy="1524622"/>
      </dsp:txXfrm>
    </dsp:sp>
    <dsp:sp modelId="{179BB517-5482-4323-B2BE-CC68CA25EE7F}">
      <dsp:nvSpPr>
        <dsp:cNvPr id="0" name=""/>
        <dsp:cNvSpPr/>
      </dsp:nvSpPr>
      <dsp:spPr>
        <a:xfrm>
          <a:off x="1624596" y="1979374"/>
          <a:ext cx="9206044" cy="1619488"/>
        </a:xfrm>
        <a:prstGeom prst="roundRect">
          <a:avLst>
            <a:gd name="adj" fmla="val 10000"/>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a:t>By noticing these three aspects of Jonah 1 and 2</a:t>
          </a:r>
        </a:p>
      </dsp:txBody>
      <dsp:txXfrm>
        <a:off x="1672029" y="2026807"/>
        <a:ext cx="6433915" cy="1524622"/>
      </dsp:txXfrm>
    </dsp:sp>
    <dsp:sp modelId="{F591136A-15B6-4219-B191-96CE64EC41A4}">
      <dsp:nvSpPr>
        <dsp:cNvPr id="0" name=""/>
        <dsp:cNvSpPr/>
      </dsp:nvSpPr>
      <dsp:spPr>
        <a:xfrm>
          <a:off x="8153377" y="1273097"/>
          <a:ext cx="1052667" cy="1052667"/>
        </a:xfrm>
        <a:prstGeom prst="downArrow">
          <a:avLst>
            <a:gd name="adj1" fmla="val 55000"/>
            <a:gd name="adj2" fmla="val 45000"/>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90227" y="1273097"/>
        <a:ext cx="578967" cy="7921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EE6AC-AD74-40F9-B919-CB43D66FAC5C}">
      <dsp:nvSpPr>
        <dsp:cNvPr id="0" name=""/>
        <dsp:cNvSpPr/>
      </dsp:nvSpPr>
      <dsp:spPr>
        <a:xfrm>
          <a:off x="0" y="14597"/>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Israel</a:t>
          </a:r>
        </a:p>
      </dsp:txBody>
      <dsp:txXfrm>
        <a:off x="53688" y="68285"/>
        <a:ext cx="9506484" cy="992424"/>
      </dsp:txXfrm>
    </dsp:sp>
    <dsp:sp modelId="{784BBB2C-F4C7-4BAA-BDD5-255B129A2D5D}">
      <dsp:nvSpPr>
        <dsp:cNvPr id="0" name=""/>
        <dsp:cNvSpPr/>
      </dsp:nvSpPr>
      <dsp:spPr>
        <a:xfrm>
          <a:off x="0" y="1249757"/>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the Pagans</a:t>
          </a:r>
        </a:p>
      </dsp:txBody>
      <dsp:txXfrm>
        <a:off x="53688" y="1303445"/>
        <a:ext cx="9506484" cy="992424"/>
      </dsp:txXfrm>
    </dsp:sp>
    <dsp:sp modelId="{D19DB504-945E-40CD-B7B8-602D273AA31C}">
      <dsp:nvSpPr>
        <dsp:cNvPr id="0" name=""/>
        <dsp:cNvSpPr/>
      </dsp:nvSpPr>
      <dsp:spPr>
        <a:xfrm>
          <a:off x="0" y="2484918"/>
          <a:ext cx="9613860" cy="1099800"/>
        </a:xfrm>
        <a:prstGeom prst="roundRect">
          <a:avLst/>
        </a:prstGeom>
        <a:solidFill>
          <a:schemeClr val="bg1">
            <a:lumMod val="85000"/>
            <a:lumOff val="1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a:lnSpc>
              <a:spcPct val="90000"/>
            </a:lnSpc>
            <a:spcBef>
              <a:spcPct val="0"/>
            </a:spcBef>
            <a:spcAft>
              <a:spcPct val="35000"/>
            </a:spcAft>
            <a:buNone/>
          </a:pPr>
          <a:r>
            <a:rPr lang="en-US" sz="4700" kern="1200"/>
            <a:t>God showed mercy to Jonah</a:t>
          </a:r>
        </a:p>
      </dsp:txBody>
      <dsp:txXfrm>
        <a:off x="53688" y="2538606"/>
        <a:ext cx="9506484" cy="99242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3566246-7EB9-4784-8F0E-DE57D225635B}"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3866097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4229934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346121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959C7AA-3EDF-4138-85F1-401470FBE64E}"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9477534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15753357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566246-7EB9-4784-8F0E-DE57D225635B}"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2892540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3566246-7EB9-4784-8F0E-DE57D225635B}"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199858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66246-7EB9-4784-8F0E-DE57D225635B}"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11968430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3566246-7EB9-4784-8F0E-DE57D225635B}" type="datetimeFigureOut">
              <a:rPr lang="en-US" smtClean="0"/>
              <a:t>1/6/2023</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B959C7AA-3EDF-4138-85F1-401470FBE64E}" type="slidenum">
              <a:rPr lang="en-US" smtClean="0"/>
              <a:t>‹#›</a:t>
            </a:fld>
            <a:endParaRPr lang="en-US"/>
          </a:p>
        </p:txBody>
      </p:sp>
    </p:spTree>
    <p:extLst>
      <p:ext uri="{BB962C8B-B14F-4D97-AF65-F5344CB8AC3E}">
        <p14:creationId xmlns:p14="http://schemas.microsoft.com/office/powerpoint/2010/main" val="418081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566246-7EB9-4784-8F0E-DE57D225635B}"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521493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566246-7EB9-4784-8F0E-DE57D225635B}"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4124853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3146525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566246-7EB9-4784-8F0E-DE57D225635B}"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25211902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3566246-7EB9-4784-8F0E-DE57D225635B}" type="datetimeFigureOut">
              <a:rPr lang="en-US" smtClean="0"/>
              <a:t>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1968095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63566246-7EB9-4784-8F0E-DE57D225635B}" type="datetimeFigureOut">
              <a:rPr lang="en-US" smtClean="0"/>
              <a:t>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31757471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3127716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566246-7EB9-4784-8F0E-DE57D225635B}"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59C7AA-3EDF-4138-85F1-401470FBE64E}" type="slidenum">
              <a:rPr lang="en-US" smtClean="0"/>
              <a:t>‹#›</a:t>
            </a:fld>
            <a:endParaRPr lang="en-US"/>
          </a:p>
        </p:txBody>
      </p:sp>
    </p:spTree>
    <p:extLst>
      <p:ext uri="{BB962C8B-B14F-4D97-AF65-F5344CB8AC3E}">
        <p14:creationId xmlns:p14="http://schemas.microsoft.com/office/powerpoint/2010/main" val="8219507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3566246-7EB9-4784-8F0E-DE57D225635B}" type="datetimeFigureOut">
              <a:rPr lang="en-US" smtClean="0"/>
              <a:t>1/6/2023</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B959C7AA-3EDF-4138-85F1-401470FBE64E}" type="slidenum">
              <a:rPr lang="en-US" smtClean="0"/>
              <a:t>‹#›</a:t>
            </a:fld>
            <a:endParaRPr lang="en-US"/>
          </a:p>
        </p:txBody>
      </p:sp>
    </p:spTree>
    <p:extLst>
      <p:ext uri="{BB962C8B-B14F-4D97-AF65-F5344CB8AC3E}">
        <p14:creationId xmlns:p14="http://schemas.microsoft.com/office/powerpoint/2010/main" val="209442227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5" name="Picture 4" descr="A humpback whale underwater">
            <a:extLst>
              <a:ext uri="{FF2B5EF4-FFF2-40B4-BE49-F238E27FC236}">
                <a16:creationId xmlns:a16="http://schemas.microsoft.com/office/drawing/2014/main" id="{6F765BD0-D2B8-FE6A-D885-76AE76097375}"/>
              </a:ext>
            </a:extLst>
          </p:cNvPr>
          <p:cNvPicPr>
            <a:picLocks noChangeAspect="1"/>
          </p:cNvPicPr>
          <p:nvPr/>
        </p:nvPicPr>
        <p:blipFill rotWithShape="1">
          <a:blip r:embed="rId2">
            <a:extLst>
              <a:ext uri="{28A0092B-C50C-407E-A947-70E740481C1C}">
                <a14:useLocalDpi xmlns:a14="http://schemas.microsoft.com/office/drawing/2010/main" val="0"/>
              </a:ext>
            </a:extLst>
          </a:blip>
          <a:srcRect t="23391" r="9091"/>
          <a:stretch/>
        </p:blipFill>
        <p:spPr>
          <a:xfrm>
            <a:off x="-3176" y="10"/>
            <a:ext cx="12192000" cy="6857991"/>
          </a:xfrm>
          <a:prstGeom prst="rect">
            <a:avLst/>
          </a:prstGeom>
        </p:spPr>
      </p:pic>
      <p:sp>
        <p:nvSpPr>
          <p:cNvPr id="10" name="Rectangle 9">
            <a:extLst>
              <a:ext uri="{FF2B5EF4-FFF2-40B4-BE49-F238E27FC236}">
                <a16:creationId xmlns:a16="http://schemas.microsoft.com/office/drawing/2014/main" id="{41704883-D088-4683-A1FD-AEE53B336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249541"/>
            <a:ext cx="8968085"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F1C5E45-815F-84A0-89BF-B7A96CE58E3E}"/>
              </a:ext>
            </a:extLst>
          </p:cNvPr>
          <p:cNvSpPr>
            <a:spLocks noGrp="1"/>
          </p:cNvSpPr>
          <p:nvPr>
            <p:ph type="ctrTitle"/>
          </p:nvPr>
        </p:nvSpPr>
        <p:spPr>
          <a:xfrm>
            <a:off x="680322" y="4402666"/>
            <a:ext cx="8133478" cy="1398365"/>
          </a:xfrm>
        </p:spPr>
        <p:txBody>
          <a:bodyPr>
            <a:noAutofit/>
          </a:bodyPr>
          <a:lstStyle/>
          <a:p>
            <a:r>
              <a:rPr lang="he-IL" sz="9600" b="1">
                <a:effectLst>
                  <a:outerShdw blurRad="38100" dist="38100" dir="2700000" algn="tl">
                    <a:srgbClr val="000000">
                      <a:alpha val="43137"/>
                    </a:srgbClr>
                  </a:outerShdw>
                </a:effectLst>
                <a:latin typeface="SBL Hebrew"/>
              </a:rPr>
              <a:t>יְשׁוּעָ֖תָה לַיהוָֽה</a:t>
            </a:r>
            <a:endParaRPr lang="en-US" sz="9600" b="1" dirty="0">
              <a:effectLst>
                <a:outerShdw blurRad="38100" dist="38100" dir="2700000" algn="tl">
                  <a:srgbClr val="000000">
                    <a:alpha val="43137"/>
                  </a:srgbClr>
                </a:outerShdw>
              </a:effectLst>
            </a:endParaRPr>
          </a:p>
        </p:txBody>
      </p:sp>
      <p:sp>
        <p:nvSpPr>
          <p:cNvPr id="12" name="Rectangle 11">
            <a:extLst>
              <a:ext uri="{FF2B5EF4-FFF2-40B4-BE49-F238E27FC236}">
                <a16:creationId xmlns:a16="http://schemas.microsoft.com/office/drawing/2014/main" id="{A9C04EC1-26B9-40BD-84A6-B2C0A913D0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4249541"/>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9BAB74E2-5A82-47FD-BBB4-BFD47779F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902314"/>
            <a:ext cx="8968085" cy="27594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C4FFB60-A034-4994-8F55-E38D4F31C8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5902314"/>
            <a:ext cx="3080285" cy="27594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4CE82B9-8199-4150-FFF7-9C2C72892D81}"/>
              </a:ext>
            </a:extLst>
          </p:cNvPr>
          <p:cNvSpPr>
            <a:spLocks noGrp="1"/>
          </p:cNvSpPr>
          <p:nvPr>
            <p:ph type="subTitle" idx="1"/>
          </p:nvPr>
        </p:nvSpPr>
        <p:spPr>
          <a:xfrm>
            <a:off x="4058522" y="5495748"/>
            <a:ext cx="8133478" cy="406566"/>
          </a:xfrm>
        </p:spPr>
        <p:txBody>
          <a:bodyPr>
            <a:noAutofit/>
          </a:bodyPr>
          <a:lstStyle/>
          <a:p>
            <a:r>
              <a:rPr lang="en-US" sz="2400" b="1" dirty="0">
                <a:solidFill>
                  <a:schemeClr val="bg1">
                    <a:lumMod val="95000"/>
                    <a:lumOff val="5000"/>
                  </a:schemeClr>
                </a:solidFill>
              </a:rPr>
              <a:t>By Joseph D. Peters</a:t>
            </a:r>
          </a:p>
        </p:txBody>
      </p:sp>
    </p:spTree>
    <p:extLst>
      <p:ext uri="{BB962C8B-B14F-4D97-AF65-F5344CB8AC3E}">
        <p14:creationId xmlns:p14="http://schemas.microsoft.com/office/powerpoint/2010/main" val="147140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Jonah’s Response</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1:3</a:t>
            </a:r>
          </a:p>
          <a:p>
            <a:r>
              <a:rPr lang="en-US" sz="3200" dirty="0"/>
              <a:t>3 But Jonah rose up to flee unto Tarshish from the presence of the Lord, and went down to Joppa; and he found a ship going to Tarshish: so he paid the fare thereof, and went down into it, to go with them unto Tarshish from the presence of the Lord.</a:t>
            </a:r>
          </a:p>
        </p:txBody>
      </p:sp>
    </p:spTree>
    <p:extLst>
      <p:ext uri="{BB962C8B-B14F-4D97-AF65-F5344CB8AC3E}">
        <p14:creationId xmlns:p14="http://schemas.microsoft.com/office/powerpoint/2010/main" val="3127647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God’s Response</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1:4</a:t>
            </a:r>
          </a:p>
          <a:p>
            <a:r>
              <a:rPr lang="en-US" sz="3200" dirty="0"/>
              <a:t>4 But the Lord sent out a great wind into the sea, and there was a mighty tempest in the sea, so that the ship was like to be broken.</a:t>
            </a:r>
          </a:p>
        </p:txBody>
      </p:sp>
    </p:spTree>
    <p:extLst>
      <p:ext uri="{BB962C8B-B14F-4D97-AF65-F5344CB8AC3E}">
        <p14:creationId xmlns:p14="http://schemas.microsoft.com/office/powerpoint/2010/main" val="3563750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The Sailors Response</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fontScale="92500"/>
          </a:bodyPr>
          <a:lstStyle/>
          <a:p>
            <a:r>
              <a:rPr lang="en-US" sz="4000" dirty="0"/>
              <a:t>Jonah 1:5-6</a:t>
            </a:r>
          </a:p>
          <a:p>
            <a:r>
              <a:rPr lang="en-US" sz="3200" dirty="0"/>
              <a:t>5 Then the mariners were afraid, and cried every man unto his god, and cast forth the wares that were in the ship into the sea, to lighten it of them. But Jonah was gone down into the sides of the ship; and he lay, and was fast asleep.</a:t>
            </a:r>
          </a:p>
          <a:p>
            <a:r>
              <a:rPr lang="en-US" sz="3200" dirty="0"/>
              <a:t>6 So the shipmaster came to him, and said unto him, What meanest thou, O sleeper? arise, call upon thy God, if so be that God will think upon us, that we perish not.</a:t>
            </a:r>
          </a:p>
        </p:txBody>
      </p:sp>
    </p:spTree>
    <p:extLst>
      <p:ext uri="{BB962C8B-B14F-4D97-AF65-F5344CB8AC3E}">
        <p14:creationId xmlns:p14="http://schemas.microsoft.com/office/powerpoint/2010/main" val="1360048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Jonah is Discovered</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lnSpcReduction="10000"/>
          </a:bodyPr>
          <a:lstStyle/>
          <a:p>
            <a:r>
              <a:rPr lang="en-US" sz="4000" dirty="0"/>
              <a:t>Jonah 1:7-8</a:t>
            </a:r>
          </a:p>
          <a:p>
            <a:r>
              <a:rPr lang="en-US" sz="3200" dirty="0"/>
              <a:t>7 And they said every one to his fellow, Come, and let us cast lots, that we may know for whose cause this evil is upon us. So they cast lots, and the lot fell upon Jonah.</a:t>
            </a:r>
          </a:p>
          <a:p>
            <a:r>
              <a:rPr lang="en-US" sz="3200" dirty="0"/>
              <a:t>8 Then said they unto him, Tell us, we pray thee, for whose cause this evil is upon us; What is thine occupation? and whence </a:t>
            </a:r>
            <a:r>
              <a:rPr lang="en-US" sz="3200" dirty="0" err="1"/>
              <a:t>comest</a:t>
            </a:r>
            <a:r>
              <a:rPr lang="en-US" sz="3200" dirty="0"/>
              <a:t> thou? what is thy country? and of what people art thou?</a:t>
            </a:r>
          </a:p>
        </p:txBody>
      </p:sp>
    </p:spTree>
    <p:extLst>
      <p:ext uri="{BB962C8B-B14F-4D97-AF65-F5344CB8AC3E}">
        <p14:creationId xmlns:p14="http://schemas.microsoft.com/office/powerpoint/2010/main" val="3269044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Jonah’s Confession</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1:9-10</a:t>
            </a:r>
          </a:p>
          <a:p>
            <a:r>
              <a:rPr lang="en-US" sz="3200" dirty="0"/>
              <a:t>9 And he said unto them, I am an Hebrew; and I fear the Lord, the God of heaven, which hath made the sea and the dry land.</a:t>
            </a:r>
          </a:p>
          <a:p>
            <a:r>
              <a:rPr lang="en-US" sz="3200" dirty="0"/>
              <a:t>10 Then were the men exceedingly afraid, and said unto him. Why hast thou done this? For the men knew that he fled from the presence of the Lord, because he had told them.</a:t>
            </a:r>
          </a:p>
        </p:txBody>
      </p:sp>
    </p:spTree>
    <p:extLst>
      <p:ext uri="{BB962C8B-B14F-4D97-AF65-F5344CB8AC3E}">
        <p14:creationId xmlns:p14="http://schemas.microsoft.com/office/powerpoint/2010/main" val="857268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Jonah’s Answer</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1:9-10</a:t>
            </a:r>
          </a:p>
          <a:p>
            <a:r>
              <a:rPr lang="en-US" sz="3200" dirty="0"/>
              <a:t>11 Then said they unto him, What shall we do unto thee, that the sea may be calm unto us? for the sea wrought, and was tempestuous.</a:t>
            </a:r>
          </a:p>
          <a:p>
            <a:r>
              <a:rPr lang="en-US" sz="3200" dirty="0"/>
              <a:t>12 And he said unto them, Take me up, and cast me forth into the sea; so shall the sea be calm unto you: for I know that for my sake this great tempest is upon you.</a:t>
            </a:r>
          </a:p>
        </p:txBody>
      </p:sp>
    </p:spTree>
    <p:extLst>
      <p:ext uri="{BB962C8B-B14F-4D97-AF65-F5344CB8AC3E}">
        <p14:creationId xmlns:p14="http://schemas.microsoft.com/office/powerpoint/2010/main" val="33261872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Lose – Lose - Lose</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1:13-14</a:t>
            </a:r>
          </a:p>
          <a:p>
            <a:r>
              <a:rPr lang="en-US" sz="3200" dirty="0"/>
              <a:t>13 Nevertheless the men rowed hard to bring it to the land; but they could not: for the sea wrought, and was tempestuous against them.</a:t>
            </a:r>
          </a:p>
          <a:p>
            <a:r>
              <a:rPr lang="en-US" sz="3200" dirty="0"/>
              <a:t>14 Wherefore they cried unto the Lord, and said, We beseech thee, O Lord, we beseech thee, let us not perish for this man's life, and lay not upon us innocent blood: for thou, O Lord, hast done as it pleased thee.</a:t>
            </a:r>
          </a:p>
        </p:txBody>
      </p:sp>
    </p:spTree>
    <p:extLst>
      <p:ext uri="{BB962C8B-B14F-4D97-AF65-F5344CB8AC3E}">
        <p14:creationId xmlns:p14="http://schemas.microsoft.com/office/powerpoint/2010/main" val="111156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God’s Mercy to the Sailors</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1:15-16</a:t>
            </a:r>
          </a:p>
          <a:p>
            <a:r>
              <a:rPr lang="en-US" sz="3200" dirty="0"/>
              <a:t>15 So they took up Jonah, and cast him forth into the sea: and the sea ceased from her raging.</a:t>
            </a:r>
          </a:p>
          <a:p>
            <a:r>
              <a:rPr lang="en-US" sz="3200" dirty="0"/>
              <a:t>16 Then the men feared the Lord exceedingly, and offered a sacrifice unto the Lord, and made vows.</a:t>
            </a:r>
          </a:p>
        </p:txBody>
      </p:sp>
    </p:spTree>
    <p:extLst>
      <p:ext uri="{BB962C8B-B14F-4D97-AF65-F5344CB8AC3E}">
        <p14:creationId xmlns:p14="http://schemas.microsoft.com/office/powerpoint/2010/main" val="33634722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CE2F0-4472-3B9D-9152-197BA4EDC98B}"/>
              </a:ext>
            </a:extLst>
          </p:cNvPr>
          <p:cNvSpPr>
            <a:spLocks noGrp="1"/>
          </p:cNvSpPr>
          <p:nvPr>
            <p:ph type="title"/>
          </p:nvPr>
        </p:nvSpPr>
        <p:spPr>
          <a:xfrm>
            <a:off x="643467" y="643467"/>
            <a:ext cx="10905066" cy="3251878"/>
          </a:xfrm>
          <a:effectLst>
            <a:outerShdw blurRad="50800" dist="38100" dir="18900000" algn="bl" rotWithShape="0">
              <a:prstClr val="black">
                <a:alpha val="40000"/>
              </a:prstClr>
            </a:outerShdw>
          </a:effectLst>
          <a:scene3d>
            <a:camera prst="orthographicFront"/>
            <a:lightRig rig="threePt" dir="t"/>
          </a:scene3d>
          <a:sp3d>
            <a:bevelT prst="angle"/>
          </a:sp3d>
        </p:spPr>
        <p:txBody>
          <a:bodyPr vert="horz" lIns="91440" tIns="45720" rIns="91440" bIns="45720" rtlCol="0" anchor="b">
            <a:normAutofit/>
          </a:bodyPr>
          <a:lstStyle/>
          <a:p>
            <a:pPr algn="ctr"/>
            <a:r>
              <a:rPr lang="en-US" sz="9600" b="1" dirty="0"/>
              <a:t>God Showed Mercy To Jonah</a:t>
            </a:r>
          </a:p>
        </p:txBody>
      </p:sp>
    </p:spTree>
    <p:extLst>
      <p:ext uri="{BB962C8B-B14F-4D97-AF65-F5344CB8AC3E}">
        <p14:creationId xmlns:p14="http://schemas.microsoft.com/office/powerpoint/2010/main" val="1286732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Whale with solid fill">
            <a:extLst>
              <a:ext uri="{FF2B5EF4-FFF2-40B4-BE49-F238E27FC236}">
                <a16:creationId xmlns:a16="http://schemas.microsoft.com/office/drawing/2014/main" id="{68B5013F-34D9-EEBA-9F5A-8D877465382C}"/>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00759" y="2156692"/>
            <a:ext cx="4848970" cy="4848970"/>
          </a:xfrm>
        </p:spPr>
      </p:pic>
      <p:sp>
        <p:nvSpPr>
          <p:cNvPr id="8" name="Thought Bubble: Cloud 7">
            <a:extLst>
              <a:ext uri="{FF2B5EF4-FFF2-40B4-BE49-F238E27FC236}">
                <a16:creationId xmlns:a16="http://schemas.microsoft.com/office/drawing/2014/main" id="{62AA8F4E-6E04-AB51-21B0-4DDAA93A16E9}"/>
              </a:ext>
            </a:extLst>
          </p:cNvPr>
          <p:cNvSpPr/>
          <p:nvPr/>
        </p:nvSpPr>
        <p:spPr>
          <a:xfrm>
            <a:off x="5220927" y="0"/>
            <a:ext cx="5496233" cy="315615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lumMod val="95000"/>
                    <a:lumOff val="5000"/>
                  </a:schemeClr>
                </a:solidFill>
              </a:rPr>
              <a:t>What is my gender?</a:t>
            </a:r>
          </a:p>
        </p:txBody>
      </p:sp>
    </p:spTree>
    <p:extLst>
      <p:ext uri="{BB962C8B-B14F-4D97-AF65-F5344CB8AC3E}">
        <p14:creationId xmlns:p14="http://schemas.microsoft.com/office/powerpoint/2010/main" val="3086429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6BCC-0A26-F9EF-37B3-7D640EDE8858}"/>
              </a:ext>
            </a:extLst>
          </p:cNvPr>
          <p:cNvSpPr>
            <a:spLocks noGrp="1"/>
          </p:cNvSpPr>
          <p:nvPr>
            <p:ph type="title"/>
          </p:nvPr>
        </p:nvSpPr>
        <p:spPr>
          <a:xfrm>
            <a:off x="680321" y="753228"/>
            <a:ext cx="9613861" cy="1080938"/>
          </a:xfrm>
        </p:spPr>
        <p:txBody>
          <a:bodyPr>
            <a:normAutofit/>
          </a:bodyPr>
          <a:lstStyle/>
          <a:p>
            <a:r>
              <a:rPr lang="en-US" sz="6000" dirty="0"/>
              <a:t>Objective</a:t>
            </a:r>
          </a:p>
        </p:txBody>
      </p:sp>
      <p:graphicFrame>
        <p:nvGraphicFramePr>
          <p:cNvPr id="19" name="Content Placeholder 2">
            <a:extLst>
              <a:ext uri="{FF2B5EF4-FFF2-40B4-BE49-F238E27FC236}">
                <a16:creationId xmlns:a16="http://schemas.microsoft.com/office/drawing/2014/main" id="{B59316A8-EBE3-0BC0-AEB0-A79CC475FDDD}"/>
              </a:ext>
            </a:extLst>
          </p:cNvPr>
          <p:cNvGraphicFramePr>
            <a:graphicFrameLocks noGrp="1"/>
          </p:cNvGraphicFramePr>
          <p:nvPr>
            <p:ph idx="1"/>
            <p:extLst>
              <p:ext uri="{D42A27DB-BD31-4B8C-83A1-F6EECF244321}">
                <p14:modId xmlns:p14="http://schemas.microsoft.com/office/powerpoint/2010/main" val="2867409792"/>
              </p:ext>
            </p:extLst>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60552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From Judgement to Mercy</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1:17, 2:1</a:t>
            </a:r>
          </a:p>
          <a:p>
            <a:r>
              <a:rPr lang="en-US" sz="3200" dirty="0"/>
              <a:t>17 Now the Lord had prepared a great fish to swallow up Jonah. And Jonah was in the </a:t>
            </a:r>
            <a:r>
              <a:rPr lang="en-US" sz="3200" b="1" u="sng" dirty="0"/>
              <a:t>belly</a:t>
            </a:r>
            <a:r>
              <a:rPr lang="en-US" sz="3200" dirty="0"/>
              <a:t> of the fish three days and three nights.</a:t>
            </a:r>
          </a:p>
          <a:p>
            <a:r>
              <a:rPr lang="en-US" sz="3200" dirty="0"/>
              <a:t>2:1 Then Jonah prayed unto the Lord his God out of the fish's </a:t>
            </a:r>
            <a:r>
              <a:rPr lang="en-US" sz="3200" b="1" u="sng" dirty="0"/>
              <a:t>belly,</a:t>
            </a:r>
          </a:p>
        </p:txBody>
      </p:sp>
    </p:spTree>
    <p:extLst>
      <p:ext uri="{BB962C8B-B14F-4D97-AF65-F5344CB8AC3E}">
        <p14:creationId xmlns:p14="http://schemas.microsoft.com/office/powerpoint/2010/main" val="21253530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Recognizing the LORD</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lnSpcReduction="10000"/>
          </a:bodyPr>
          <a:lstStyle/>
          <a:p>
            <a:r>
              <a:rPr lang="en-US" sz="4000" dirty="0"/>
              <a:t>Jonah 2:2-4</a:t>
            </a:r>
          </a:p>
          <a:p>
            <a:r>
              <a:rPr lang="en-US" sz="3200" dirty="0"/>
              <a:t>2 And said, I cried by reason of mine affliction unto the Lord, and he heard me; out of the belly of hell cried I, and thou </a:t>
            </a:r>
            <a:r>
              <a:rPr lang="en-US" sz="3200" dirty="0" err="1"/>
              <a:t>heardest</a:t>
            </a:r>
            <a:r>
              <a:rPr lang="en-US" sz="3200" dirty="0"/>
              <a:t> my voice.</a:t>
            </a:r>
          </a:p>
          <a:p>
            <a:r>
              <a:rPr lang="en-US" sz="3200" dirty="0"/>
              <a:t>3 For thou </a:t>
            </a:r>
            <a:r>
              <a:rPr lang="en-US" sz="3200" dirty="0" err="1"/>
              <a:t>hadst</a:t>
            </a:r>
            <a:r>
              <a:rPr lang="en-US" sz="3200" dirty="0"/>
              <a:t> cast me into the deep, in the midst of the seas; and the floods compassed me about: all thy billows and thy waves passed over me.</a:t>
            </a:r>
          </a:p>
          <a:p>
            <a:r>
              <a:rPr lang="en-US" sz="3200" dirty="0"/>
              <a:t>4 Then I said, I am cast out of thy sight; yet I will look again toward thy holy temple.</a:t>
            </a:r>
          </a:p>
          <a:p>
            <a:endParaRPr lang="en-US" sz="3200" b="1" u="sng" dirty="0"/>
          </a:p>
        </p:txBody>
      </p:sp>
    </p:spTree>
    <p:extLst>
      <p:ext uri="{BB962C8B-B14F-4D97-AF65-F5344CB8AC3E}">
        <p14:creationId xmlns:p14="http://schemas.microsoft.com/office/powerpoint/2010/main" val="1392613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Beyond Redemption</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fontScale="92500" lnSpcReduction="10000"/>
          </a:bodyPr>
          <a:lstStyle/>
          <a:p>
            <a:r>
              <a:rPr lang="en-US" sz="4000" dirty="0"/>
              <a:t>Jonah 2:5-7</a:t>
            </a:r>
          </a:p>
          <a:p>
            <a:r>
              <a:rPr lang="en-US" sz="3200" dirty="0"/>
              <a:t>5 The waters compassed me about, even to the soul: the depth closed me round about, the weeds were wrapped about my head.</a:t>
            </a:r>
          </a:p>
          <a:p>
            <a:r>
              <a:rPr lang="en-US" sz="3200" dirty="0"/>
              <a:t>6 I went down to the bottoms of the mountains; the earth with her bars was about me for ever: yet hast thou brought up my life from corruption, O Lord my God.</a:t>
            </a:r>
          </a:p>
          <a:p>
            <a:r>
              <a:rPr lang="en-US" sz="3200" dirty="0"/>
              <a:t>7 When my soul fainted within me I remembered the Lord: and my prayer came in unto thee, into thine holy temple.</a:t>
            </a:r>
          </a:p>
        </p:txBody>
      </p:sp>
    </p:spTree>
    <p:extLst>
      <p:ext uri="{BB962C8B-B14F-4D97-AF65-F5344CB8AC3E}">
        <p14:creationId xmlns:p14="http://schemas.microsoft.com/office/powerpoint/2010/main" val="31898626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A Quote from Psalms</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Psalms 31:6 ESV</a:t>
            </a:r>
            <a:endParaRPr lang="en-US" sz="3200" dirty="0"/>
          </a:p>
          <a:p>
            <a:r>
              <a:rPr lang="en-US" sz="3200" dirty="0"/>
              <a:t> I hate those who pay regard to worthless idols, but I trust in the LORD.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sz="3200" dirty="0"/>
              <a:t> </a:t>
            </a:r>
            <a:r>
              <a:rPr kumimoji="0" lang="en-US" sz="4000" b="0" i="0" u="none" strike="noStrike" kern="1200" cap="none" spc="0" normalizeH="0" baseline="0" noProof="0" dirty="0">
                <a:ln>
                  <a:noFill/>
                </a:ln>
                <a:solidFill>
                  <a:prstClr val="white"/>
                </a:solidFill>
                <a:effectLst/>
                <a:uLnTx/>
                <a:uFillTx/>
                <a:latin typeface="Trebuchet MS" panose="020B0603020202020204"/>
                <a:ea typeface="+mn-ea"/>
                <a:cs typeface="+mn-cs"/>
              </a:rPr>
              <a:t>Jonah 2:8 ESV</a:t>
            </a:r>
            <a:endParaRPr lang="en-US" sz="3200" dirty="0"/>
          </a:p>
          <a:p>
            <a:r>
              <a:rPr lang="en-US" sz="3200" dirty="0"/>
              <a:t>Those who pay regard to vain idols forsake their hope of steadfast love. </a:t>
            </a:r>
          </a:p>
        </p:txBody>
      </p:sp>
    </p:spTree>
    <p:extLst>
      <p:ext uri="{BB962C8B-B14F-4D97-AF65-F5344CB8AC3E}">
        <p14:creationId xmlns:p14="http://schemas.microsoft.com/office/powerpoint/2010/main" val="33128485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Jonah’s Pride</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2:8-9</a:t>
            </a:r>
          </a:p>
          <a:p>
            <a:r>
              <a:rPr lang="en-US" sz="3200" dirty="0"/>
              <a:t>8 They that observe lying vanities forsake their own mercy.</a:t>
            </a:r>
          </a:p>
          <a:p>
            <a:r>
              <a:rPr lang="en-US" sz="3200" dirty="0"/>
              <a:t>9 But I will sacrifice unto thee with the voice of thanksgiving; I will pay that that I have vowed. Salvation is of the Lord</a:t>
            </a:r>
          </a:p>
        </p:txBody>
      </p:sp>
    </p:spTree>
    <p:extLst>
      <p:ext uri="{BB962C8B-B14F-4D97-AF65-F5344CB8AC3E}">
        <p14:creationId xmlns:p14="http://schemas.microsoft.com/office/powerpoint/2010/main" val="13146740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The LORD’s Mercy</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2:10</a:t>
            </a:r>
          </a:p>
          <a:p>
            <a:r>
              <a:rPr lang="en-US" sz="3200" dirty="0"/>
              <a:t>10 And the Lord </a:t>
            </a:r>
            <a:r>
              <a:rPr lang="en-US" sz="3200" dirty="0" err="1"/>
              <a:t>spake</a:t>
            </a:r>
            <a:r>
              <a:rPr lang="en-US" sz="3200" dirty="0"/>
              <a:t> unto the fish, and it vomited out Jonah upon the dry land.</a:t>
            </a:r>
          </a:p>
        </p:txBody>
      </p:sp>
    </p:spTree>
    <p:extLst>
      <p:ext uri="{BB962C8B-B14F-4D97-AF65-F5344CB8AC3E}">
        <p14:creationId xmlns:p14="http://schemas.microsoft.com/office/powerpoint/2010/main" val="6433663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96BCC-0A26-F9EF-37B3-7D640EDE8858}"/>
              </a:ext>
            </a:extLst>
          </p:cNvPr>
          <p:cNvSpPr>
            <a:spLocks noGrp="1"/>
          </p:cNvSpPr>
          <p:nvPr>
            <p:ph type="title"/>
          </p:nvPr>
        </p:nvSpPr>
        <p:spPr>
          <a:xfrm>
            <a:off x="680321" y="753228"/>
            <a:ext cx="9613861" cy="1080938"/>
          </a:xfrm>
        </p:spPr>
        <p:txBody>
          <a:bodyPr>
            <a:normAutofit/>
          </a:bodyPr>
          <a:lstStyle/>
          <a:p>
            <a:r>
              <a:rPr lang="en-US" sz="6000" dirty="0"/>
              <a:t>Conclusion</a:t>
            </a:r>
          </a:p>
        </p:txBody>
      </p:sp>
      <p:graphicFrame>
        <p:nvGraphicFramePr>
          <p:cNvPr id="19" name="Content Placeholder 2">
            <a:extLst>
              <a:ext uri="{FF2B5EF4-FFF2-40B4-BE49-F238E27FC236}">
                <a16:creationId xmlns:a16="http://schemas.microsoft.com/office/drawing/2014/main" id="{B59316A8-EBE3-0BC0-AEB0-A79CC475FDDD}"/>
              </a:ext>
            </a:extLst>
          </p:cNvPr>
          <p:cNvGraphicFramePr>
            <a:graphicFrameLocks noGrp="1"/>
          </p:cNvGraphicFramePr>
          <p:nvPr>
            <p:ph idx="1"/>
          </p:nvPr>
        </p:nvGraphicFramePr>
        <p:xfrm>
          <a:off x="681037" y="2336800"/>
          <a:ext cx="10830641" cy="35988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81534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B94D-855A-6566-C6E9-F9ABEE13EDEB}"/>
              </a:ext>
            </a:extLst>
          </p:cNvPr>
          <p:cNvSpPr>
            <a:spLocks noGrp="1"/>
          </p:cNvSpPr>
          <p:nvPr>
            <p:ph type="title"/>
          </p:nvPr>
        </p:nvSpPr>
        <p:spPr/>
        <p:txBody>
          <a:bodyPr>
            <a:normAutofit/>
          </a:bodyPr>
          <a:lstStyle/>
          <a:p>
            <a:r>
              <a:rPr lang="en-US" sz="6000" dirty="0"/>
              <a:t>Rationale</a:t>
            </a:r>
            <a:endParaRPr lang="en-US" sz="7200" dirty="0"/>
          </a:p>
        </p:txBody>
      </p:sp>
      <p:graphicFrame>
        <p:nvGraphicFramePr>
          <p:cNvPr id="5" name="Content Placeholder 2">
            <a:extLst>
              <a:ext uri="{FF2B5EF4-FFF2-40B4-BE49-F238E27FC236}">
                <a16:creationId xmlns:a16="http://schemas.microsoft.com/office/drawing/2014/main" id="{9CDC0BDD-8980-FFD9-7BDA-DD1D7750DB92}"/>
              </a:ext>
            </a:extLst>
          </p:cNvPr>
          <p:cNvGraphicFramePr>
            <a:graphicFrameLocks noGrp="1"/>
          </p:cNvGraphicFramePr>
          <p:nvPr>
            <p:ph idx="1"/>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74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37B94D-855A-6566-C6E9-F9ABEE13EDEB}"/>
              </a:ext>
            </a:extLst>
          </p:cNvPr>
          <p:cNvSpPr>
            <a:spLocks noGrp="1"/>
          </p:cNvSpPr>
          <p:nvPr>
            <p:ph type="title"/>
          </p:nvPr>
        </p:nvSpPr>
        <p:spPr/>
        <p:txBody>
          <a:bodyPr>
            <a:normAutofit/>
          </a:bodyPr>
          <a:lstStyle/>
          <a:p>
            <a:r>
              <a:rPr lang="en-US" sz="6000" dirty="0"/>
              <a:t>Rationale</a:t>
            </a:r>
            <a:endParaRPr lang="en-US" sz="7200" dirty="0"/>
          </a:p>
        </p:txBody>
      </p:sp>
      <p:graphicFrame>
        <p:nvGraphicFramePr>
          <p:cNvPr id="5" name="Content Placeholder 2">
            <a:extLst>
              <a:ext uri="{FF2B5EF4-FFF2-40B4-BE49-F238E27FC236}">
                <a16:creationId xmlns:a16="http://schemas.microsoft.com/office/drawing/2014/main" id="{9CDC0BDD-8980-FFD9-7BDA-DD1D7750DB92}"/>
              </a:ext>
            </a:extLst>
          </p:cNvPr>
          <p:cNvGraphicFramePr>
            <a:graphicFrameLocks noGrp="1"/>
          </p:cNvGraphicFramePr>
          <p:nvPr>
            <p:ph idx="1"/>
            <p:extLst>
              <p:ext uri="{D42A27DB-BD31-4B8C-83A1-F6EECF244321}">
                <p14:modId xmlns:p14="http://schemas.microsoft.com/office/powerpoint/2010/main" val="1143857818"/>
              </p:ext>
            </p:extLst>
          </p:nvPr>
        </p:nvGraphicFramePr>
        <p:xfrm>
          <a:off x="680321" y="2336873"/>
          <a:ext cx="9613861" cy="35993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82363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CE2F0-4472-3B9D-9152-197BA4EDC98B}"/>
              </a:ext>
            </a:extLst>
          </p:cNvPr>
          <p:cNvSpPr>
            <a:spLocks noGrp="1"/>
          </p:cNvSpPr>
          <p:nvPr>
            <p:ph type="title"/>
          </p:nvPr>
        </p:nvSpPr>
        <p:spPr>
          <a:xfrm>
            <a:off x="643467" y="643467"/>
            <a:ext cx="10905066" cy="3251878"/>
          </a:xfrm>
          <a:effectLst>
            <a:outerShdw blurRad="50800" dist="38100" dir="18900000" algn="bl" rotWithShape="0">
              <a:prstClr val="black">
                <a:alpha val="40000"/>
              </a:prstClr>
            </a:outerShdw>
          </a:effectLst>
          <a:scene3d>
            <a:camera prst="orthographicFront"/>
            <a:lightRig rig="threePt" dir="t"/>
          </a:scene3d>
          <a:sp3d>
            <a:bevelT prst="angle"/>
          </a:sp3d>
        </p:spPr>
        <p:txBody>
          <a:bodyPr vert="horz" lIns="91440" tIns="45720" rIns="91440" bIns="45720" rtlCol="0" anchor="b">
            <a:normAutofit/>
          </a:bodyPr>
          <a:lstStyle/>
          <a:p>
            <a:pPr algn="ctr"/>
            <a:r>
              <a:rPr lang="en-US" sz="9600" b="1" dirty="0"/>
              <a:t>God Showed Mercy To Israel</a:t>
            </a:r>
          </a:p>
        </p:txBody>
      </p:sp>
    </p:spTree>
    <p:extLst>
      <p:ext uri="{BB962C8B-B14F-4D97-AF65-F5344CB8AC3E}">
        <p14:creationId xmlns:p14="http://schemas.microsoft.com/office/powerpoint/2010/main" val="42253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Wicked Israel</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2 Kings 14:23-24</a:t>
            </a:r>
          </a:p>
          <a:p>
            <a:r>
              <a:rPr lang="en-US" sz="3200" dirty="0"/>
              <a:t>23 In the fifteenth year of Amaziah the son of </a:t>
            </a:r>
            <a:r>
              <a:rPr lang="en-US" sz="3200" dirty="0" err="1"/>
              <a:t>Joash</a:t>
            </a:r>
            <a:r>
              <a:rPr lang="en-US" sz="3200" dirty="0"/>
              <a:t> king of Judah Jeroboam the son of </a:t>
            </a:r>
            <a:r>
              <a:rPr lang="en-US" sz="3200" dirty="0" err="1"/>
              <a:t>Joash</a:t>
            </a:r>
            <a:r>
              <a:rPr lang="en-US" sz="3200" dirty="0"/>
              <a:t> king of Israel began to reign in Samaria, and reigned forty and one years.</a:t>
            </a:r>
          </a:p>
          <a:p>
            <a:r>
              <a:rPr lang="en-US" sz="3200" dirty="0"/>
              <a:t>24 And he did that which was evil in the sight of the Lord: he departed not from all the sins of Jeroboam the son of </a:t>
            </a:r>
            <a:r>
              <a:rPr lang="en-US" sz="3200" dirty="0" err="1"/>
              <a:t>Nebat</a:t>
            </a:r>
            <a:r>
              <a:rPr lang="en-US" sz="3200" dirty="0"/>
              <a:t>, who made Israel to sin.</a:t>
            </a:r>
          </a:p>
        </p:txBody>
      </p:sp>
    </p:spTree>
    <p:extLst>
      <p:ext uri="{BB962C8B-B14F-4D97-AF65-F5344CB8AC3E}">
        <p14:creationId xmlns:p14="http://schemas.microsoft.com/office/powerpoint/2010/main" val="53978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Was Allowed to Prosper</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2 Kings 14:25</a:t>
            </a:r>
          </a:p>
          <a:p>
            <a:r>
              <a:rPr lang="en-US" sz="3200" dirty="0"/>
              <a:t>25 He restored the coast of Israel from the entering of Hamath unto the sea of the plain, according to the word of the Lord God of Israel, which he </a:t>
            </a:r>
            <a:r>
              <a:rPr lang="en-US" sz="3200" dirty="0" err="1"/>
              <a:t>spake</a:t>
            </a:r>
            <a:r>
              <a:rPr lang="en-US" sz="3200" dirty="0"/>
              <a:t> by the hand of his servant Jonah, the son of </a:t>
            </a:r>
            <a:r>
              <a:rPr lang="en-US" sz="3200" dirty="0" err="1"/>
              <a:t>Amittai</a:t>
            </a:r>
            <a:r>
              <a:rPr lang="en-US" sz="3200" dirty="0"/>
              <a:t>, the prophet, which was of </a:t>
            </a:r>
            <a:r>
              <a:rPr lang="en-US" sz="3200" dirty="0" err="1"/>
              <a:t>Gathhepher</a:t>
            </a:r>
            <a:r>
              <a:rPr lang="en-US" sz="3200" dirty="0"/>
              <a:t>.</a:t>
            </a:r>
          </a:p>
        </p:txBody>
      </p:sp>
    </p:spTree>
    <p:extLst>
      <p:ext uri="{BB962C8B-B14F-4D97-AF65-F5344CB8AC3E}">
        <p14:creationId xmlns:p14="http://schemas.microsoft.com/office/powerpoint/2010/main" val="35591579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God Was Merciful</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2 Kings 14:26-27</a:t>
            </a:r>
          </a:p>
          <a:p>
            <a:r>
              <a:rPr lang="en-US" sz="3200" dirty="0"/>
              <a:t>26 For the Lord saw the affliction of Israel, that it was very bitter: for there was not any shut up, nor any left, nor any helper for Israel.</a:t>
            </a:r>
          </a:p>
          <a:p>
            <a:r>
              <a:rPr lang="en-US" sz="3200" dirty="0"/>
              <a:t>27 And the Lord said not that he would blot out the name of Israel from under heaven: but he saved them by the hand of Jeroboam the son of </a:t>
            </a:r>
            <a:r>
              <a:rPr lang="en-US" sz="3200" dirty="0" err="1"/>
              <a:t>Joash</a:t>
            </a:r>
            <a:r>
              <a:rPr lang="en-US" sz="3200" dirty="0"/>
              <a:t>.</a:t>
            </a:r>
          </a:p>
        </p:txBody>
      </p:sp>
    </p:spTree>
    <p:extLst>
      <p:ext uri="{BB962C8B-B14F-4D97-AF65-F5344CB8AC3E}">
        <p14:creationId xmlns:p14="http://schemas.microsoft.com/office/powerpoint/2010/main" val="839314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C3E6C53-102E-4ACA-BCBB-3CC973B994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17B2B42C-0777-4D6E-9432-535281803A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11" name="Picture 10">
            <a:extLst>
              <a:ext uri="{FF2B5EF4-FFF2-40B4-BE49-F238E27FC236}">
                <a16:creationId xmlns:a16="http://schemas.microsoft.com/office/drawing/2014/main" id="{EFEAAB60-93E2-4DC6-99AC-939637BCE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13" name="Rectangle 12">
            <a:extLst>
              <a:ext uri="{FF2B5EF4-FFF2-40B4-BE49-F238E27FC236}">
                <a16:creationId xmlns:a16="http://schemas.microsoft.com/office/drawing/2014/main" id="{7EF5ECB8-D49C-48FB-A93E-88EB2FFDFD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a:extLst>
              <a:ext uri="{FF2B5EF4-FFF2-40B4-BE49-F238E27FC236}">
                <a16:creationId xmlns:a16="http://schemas.microsoft.com/office/drawing/2014/main" id="{411B77A2-BD5C-432D-B52E-C12612C74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7" name="Rectangle 16">
            <a:extLst>
              <a:ext uri="{FF2B5EF4-FFF2-40B4-BE49-F238E27FC236}">
                <a16:creationId xmlns:a16="http://schemas.microsoft.com/office/drawing/2014/main" id="{B5C18694-F55B-41C0-ABF3-C1D971F99A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a:extLst>
              <a:ext uri="{FF2B5EF4-FFF2-40B4-BE49-F238E27FC236}">
                <a16:creationId xmlns:a16="http://schemas.microsoft.com/office/drawing/2014/main" id="{E3E46CA8-7278-4BA3-AACE-235B5B3B53E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91CE2F0-4472-3B9D-9152-197BA4EDC98B}"/>
              </a:ext>
            </a:extLst>
          </p:cNvPr>
          <p:cNvSpPr>
            <a:spLocks noGrp="1"/>
          </p:cNvSpPr>
          <p:nvPr>
            <p:ph type="title"/>
          </p:nvPr>
        </p:nvSpPr>
        <p:spPr>
          <a:xfrm>
            <a:off x="643467" y="643467"/>
            <a:ext cx="10905066" cy="3251878"/>
          </a:xfrm>
          <a:effectLst>
            <a:outerShdw blurRad="50800" dist="38100" dir="18900000" algn="bl" rotWithShape="0">
              <a:prstClr val="black">
                <a:alpha val="40000"/>
              </a:prstClr>
            </a:outerShdw>
          </a:effectLst>
          <a:scene3d>
            <a:camera prst="orthographicFront"/>
            <a:lightRig rig="threePt" dir="t"/>
          </a:scene3d>
          <a:sp3d>
            <a:bevelT prst="angle"/>
          </a:sp3d>
        </p:spPr>
        <p:txBody>
          <a:bodyPr vert="horz" lIns="91440" tIns="45720" rIns="91440" bIns="45720" rtlCol="0" anchor="b">
            <a:normAutofit fontScale="90000"/>
          </a:bodyPr>
          <a:lstStyle/>
          <a:p>
            <a:pPr algn="ctr"/>
            <a:r>
              <a:rPr lang="en-US" sz="9600" b="1" dirty="0"/>
              <a:t>God Showed Mercy To the Pagans</a:t>
            </a:r>
          </a:p>
        </p:txBody>
      </p:sp>
    </p:spTree>
    <p:extLst>
      <p:ext uri="{BB962C8B-B14F-4D97-AF65-F5344CB8AC3E}">
        <p14:creationId xmlns:p14="http://schemas.microsoft.com/office/powerpoint/2010/main" val="2405827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980BC-4184-1A61-A726-971A52E0675D}"/>
              </a:ext>
            </a:extLst>
          </p:cNvPr>
          <p:cNvSpPr>
            <a:spLocks noGrp="1"/>
          </p:cNvSpPr>
          <p:nvPr>
            <p:ph type="title"/>
          </p:nvPr>
        </p:nvSpPr>
        <p:spPr/>
        <p:txBody>
          <a:bodyPr>
            <a:normAutofit/>
          </a:bodyPr>
          <a:lstStyle/>
          <a:p>
            <a:r>
              <a:rPr lang="en-US" sz="4800" dirty="0"/>
              <a:t>God’s Commission to Jonah</a:t>
            </a:r>
          </a:p>
        </p:txBody>
      </p:sp>
      <p:sp>
        <p:nvSpPr>
          <p:cNvPr id="3" name="Content Placeholder 2">
            <a:extLst>
              <a:ext uri="{FF2B5EF4-FFF2-40B4-BE49-F238E27FC236}">
                <a16:creationId xmlns:a16="http://schemas.microsoft.com/office/drawing/2014/main" id="{F28A23F6-B924-E4E9-886B-63E9522E2A44}"/>
              </a:ext>
            </a:extLst>
          </p:cNvPr>
          <p:cNvSpPr>
            <a:spLocks noGrp="1"/>
          </p:cNvSpPr>
          <p:nvPr>
            <p:ph idx="1"/>
          </p:nvPr>
        </p:nvSpPr>
        <p:spPr>
          <a:xfrm>
            <a:off x="680321" y="2336873"/>
            <a:ext cx="10587447" cy="4181914"/>
          </a:xfrm>
        </p:spPr>
        <p:txBody>
          <a:bodyPr>
            <a:normAutofit/>
          </a:bodyPr>
          <a:lstStyle/>
          <a:p>
            <a:r>
              <a:rPr lang="en-US" sz="4000" dirty="0"/>
              <a:t>Jonah 1:1-2</a:t>
            </a:r>
          </a:p>
          <a:p>
            <a:r>
              <a:rPr lang="en-US" sz="3200" dirty="0"/>
              <a:t>1 Now the word of the Lord came unto Jonah the son of </a:t>
            </a:r>
            <a:r>
              <a:rPr lang="en-US" sz="3200" dirty="0" err="1"/>
              <a:t>Amittai</a:t>
            </a:r>
            <a:r>
              <a:rPr lang="en-US" sz="3200" dirty="0"/>
              <a:t>, saying,</a:t>
            </a:r>
          </a:p>
          <a:p>
            <a:r>
              <a:rPr lang="en-US" sz="3200" dirty="0"/>
              <a:t>2 Arise, go to Nineveh, that great city, and cry against it; for their wickedness is come up before me.</a:t>
            </a:r>
          </a:p>
        </p:txBody>
      </p:sp>
    </p:spTree>
    <p:extLst>
      <p:ext uri="{BB962C8B-B14F-4D97-AF65-F5344CB8AC3E}">
        <p14:creationId xmlns:p14="http://schemas.microsoft.com/office/powerpoint/2010/main" val="2132736112"/>
      </p:ext>
    </p:extLst>
  </p:cSld>
  <p:clrMapOvr>
    <a:masterClrMapping/>
  </p:clrMapOvr>
</p:sld>
</file>

<file path=ppt/theme/theme1.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Berlin</Template>
  <TotalTime>5889</TotalTime>
  <Words>1297</Words>
  <Application>Microsoft Office PowerPoint</Application>
  <PresentationFormat>Widescreen</PresentationFormat>
  <Paragraphs>91</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SBL Hebrew</vt:lpstr>
      <vt:lpstr>Trebuchet MS</vt:lpstr>
      <vt:lpstr>Berlin</vt:lpstr>
      <vt:lpstr>יְשׁוּעָ֖תָה לַיהוָֽה</vt:lpstr>
      <vt:lpstr>Objective</vt:lpstr>
      <vt:lpstr>Rationale</vt:lpstr>
      <vt:lpstr>God Showed Mercy To Israel</vt:lpstr>
      <vt:lpstr>Wicked Israel</vt:lpstr>
      <vt:lpstr>Was Allowed to Prosper</vt:lpstr>
      <vt:lpstr>God Was Merciful</vt:lpstr>
      <vt:lpstr>God Showed Mercy To the Pagans</vt:lpstr>
      <vt:lpstr>God’s Commission to Jonah</vt:lpstr>
      <vt:lpstr>Jonah’s Response</vt:lpstr>
      <vt:lpstr>God’s Response</vt:lpstr>
      <vt:lpstr>The Sailors Response</vt:lpstr>
      <vt:lpstr>Jonah is Discovered</vt:lpstr>
      <vt:lpstr>Jonah’s Confession</vt:lpstr>
      <vt:lpstr>Jonah’s Answer</vt:lpstr>
      <vt:lpstr>Lose – Lose - Lose</vt:lpstr>
      <vt:lpstr>God’s Mercy to the Sailors</vt:lpstr>
      <vt:lpstr>God Showed Mercy To Jonah</vt:lpstr>
      <vt:lpstr>PowerPoint Presentation</vt:lpstr>
      <vt:lpstr>From Judgement to Mercy</vt:lpstr>
      <vt:lpstr>Recognizing the LORD</vt:lpstr>
      <vt:lpstr>Beyond Redemption</vt:lpstr>
      <vt:lpstr>A Quote from Psalms</vt:lpstr>
      <vt:lpstr>Jonah’s Pride</vt:lpstr>
      <vt:lpstr>The LORD’s Mercy</vt:lpstr>
      <vt:lpstr>Conclusion</vt:lpstr>
      <vt:lpstr>Rationale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יְשׁוּעָ֖תָה לַיהוָֽה</dc:title>
  <dc:creator>Joseph Peters</dc:creator>
  <cp:lastModifiedBy>Joseph Peters</cp:lastModifiedBy>
  <cp:revision>1</cp:revision>
  <dcterms:created xsi:type="dcterms:W3CDTF">2022-12-27T20:58:50Z</dcterms:created>
  <dcterms:modified xsi:type="dcterms:W3CDTF">2023-01-06T23:01:54Z</dcterms:modified>
</cp:coreProperties>
</file>