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84" r:id="rId4"/>
    <p:sldId id="260" r:id="rId5"/>
    <p:sldId id="263" r:id="rId6"/>
    <p:sldId id="264" r:id="rId7"/>
    <p:sldId id="265" r:id="rId8"/>
    <p:sldId id="274" r:id="rId9"/>
    <p:sldId id="275" r:id="rId10"/>
    <p:sldId id="276" r:id="rId11"/>
    <p:sldId id="277" r:id="rId12"/>
    <p:sldId id="278" r:id="rId13"/>
    <p:sldId id="266" r:id="rId14"/>
    <p:sldId id="267" r:id="rId15"/>
    <p:sldId id="261" r:id="rId16"/>
    <p:sldId id="269" r:id="rId17"/>
    <p:sldId id="270" r:id="rId18"/>
    <p:sldId id="271" r:id="rId19"/>
    <p:sldId id="272" r:id="rId20"/>
    <p:sldId id="281" r:id="rId21"/>
    <p:sldId id="262" r:id="rId22"/>
    <p:sldId id="273" r:id="rId23"/>
    <p:sldId id="282" r:id="rId24"/>
    <p:sldId id="28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8" d="100"/>
          <a:sy n="78" d="100"/>
        </p:scale>
        <p:origin x="83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presProps" Target="presProp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viewProps" Target="viewProps.xml"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27329-072A-437A-9D71-9523E7A71349}"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9179CC1D-39D0-4958-BC0B-E2F081368C08}">
      <dgm:prSet/>
      <dgm:spPr>
        <a:solidFill>
          <a:schemeClr val="bg1">
            <a:lumMod val="85000"/>
            <a:lumOff val="15000"/>
          </a:schemeClr>
        </a:solidFill>
      </dgm:spPr>
      <dgm:t>
        <a:bodyPr/>
        <a:lstStyle/>
        <a:p>
          <a:r>
            <a:rPr lang="en-US"/>
            <a:t>Everyone should obey God, even if you do not understand or agree with His commands.</a:t>
          </a:r>
        </a:p>
      </dgm:t>
    </dgm:pt>
    <dgm:pt modelId="{559633C5-6A74-465E-BD7C-ECFC1D8816E3}" type="parTrans" cxnId="{D4960710-00E5-42CF-8F15-97B0856DC223}">
      <dgm:prSet/>
      <dgm:spPr/>
      <dgm:t>
        <a:bodyPr/>
        <a:lstStyle/>
        <a:p>
          <a:endParaRPr lang="en-US"/>
        </a:p>
      </dgm:t>
    </dgm:pt>
    <dgm:pt modelId="{651936EE-8F68-4F1F-86AC-CA50D535C40D}" type="sibTrans" cxnId="{D4960710-00E5-42CF-8F15-97B0856DC223}">
      <dgm:prSet/>
      <dgm:spPr/>
      <dgm:t>
        <a:bodyPr/>
        <a:lstStyle/>
        <a:p>
          <a:endParaRPr lang="en-US"/>
        </a:p>
      </dgm:t>
    </dgm:pt>
    <dgm:pt modelId="{7977179F-543B-49E3-B4C6-8CB29530CA9F}">
      <dgm:prSet/>
      <dgm:spPr>
        <a:solidFill>
          <a:schemeClr val="bg1">
            <a:lumMod val="85000"/>
            <a:lumOff val="15000"/>
          </a:schemeClr>
        </a:solidFill>
      </dgm:spPr>
      <dgm:t>
        <a:bodyPr/>
        <a:lstStyle/>
        <a:p>
          <a:r>
            <a:rPr lang="en-US"/>
            <a:t>For these three reasons</a:t>
          </a:r>
        </a:p>
      </dgm:t>
    </dgm:pt>
    <dgm:pt modelId="{8BA2AE82-7C68-480F-9562-D8570B013055}" type="parTrans" cxnId="{5C8D9980-9619-41E2-A74E-908841F65266}">
      <dgm:prSet/>
      <dgm:spPr/>
      <dgm:t>
        <a:bodyPr/>
        <a:lstStyle/>
        <a:p>
          <a:endParaRPr lang="en-US"/>
        </a:p>
      </dgm:t>
    </dgm:pt>
    <dgm:pt modelId="{B10D67B5-BE2F-493A-8929-D096858C2839}" type="sibTrans" cxnId="{5C8D9980-9619-41E2-A74E-908841F65266}">
      <dgm:prSet/>
      <dgm:spPr/>
      <dgm:t>
        <a:bodyPr/>
        <a:lstStyle/>
        <a:p>
          <a:endParaRPr lang="en-US"/>
        </a:p>
      </dgm:t>
    </dgm:pt>
    <dgm:pt modelId="{1E03B753-4856-446F-BBDD-F0D9607B8BB1}" type="pres">
      <dgm:prSet presAssocID="{C3427329-072A-437A-9D71-9523E7A71349}" presName="linear" presStyleCnt="0">
        <dgm:presLayoutVars>
          <dgm:animLvl val="lvl"/>
          <dgm:resizeHandles val="exact"/>
        </dgm:presLayoutVars>
      </dgm:prSet>
      <dgm:spPr/>
    </dgm:pt>
    <dgm:pt modelId="{4E34E734-B1E8-4E7F-A5BE-07A2ECDAD3D4}" type="pres">
      <dgm:prSet presAssocID="{9179CC1D-39D0-4958-BC0B-E2F081368C08}" presName="parentText" presStyleLbl="node1" presStyleIdx="0" presStyleCnt="2">
        <dgm:presLayoutVars>
          <dgm:chMax val="0"/>
          <dgm:bulletEnabled val="1"/>
        </dgm:presLayoutVars>
      </dgm:prSet>
      <dgm:spPr/>
    </dgm:pt>
    <dgm:pt modelId="{D1191E27-B977-4462-A5AC-CFF5FC938F22}" type="pres">
      <dgm:prSet presAssocID="{651936EE-8F68-4F1F-86AC-CA50D535C40D}" presName="spacer" presStyleCnt="0"/>
      <dgm:spPr/>
    </dgm:pt>
    <dgm:pt modelId="{CACEF523-69DD-4648-85FB-E823FCF5D153}" type="pres">
      <dgm:prSet presAssocID="{7977179F-543B-49E3-B4C6-8CB29530CA9F}" presName="parentText" presStyleLbl="node1" presStyleIdx="1" presStyleCnt="2">
        <dgm:presLayoutVars>
          <dgm:chMax val="0"/>
          <dgm:bulletEnabled val="1"/>
        </dgm:presLayoutVars>
      </dgm:prSet>
      <dgm:spPr/>
    </dgm:pt>
  </dgm:ptLst>
  <dgm:cxnLst>
    <dgm:cxn modelId="{D4960710-00E5-42CF-8F15-97B0856DC223}" srcId="{C3427329-072A-437A-9D71-9523E7A71349}" destId="{9179CC1D-39D0-4958-BC0B-E2F081368C08}" srcOrd="0" destOrd="0" parTransId="{559633C5-6A74-465E-BD7C-ECFC1D8816E3}" sibTransId="{651936EE-8F68-4F1F-86AC-CA50D535C40D}"/>
    <dgm:cxn modelId="{C24EBB19-8E27-41FA-82D1-9926DC00BF34}" type="presOf" srcId="{C3427329-072A-437A-9D71-9523E7A71349}" destId="{1E03B753-4856-446F-BBDD-F0D9607B8BB1}" srcOrd="0" destOrd="0" presId="urn:microsoft.com/office/officeart/2005/8/layout/vList2"/>
    <dgm:cxn modelId="{5C8D9980-9619-41E2-A74E-908841F65266}" srcId="{C3427329-072A-437A-9D71-9523E7A71349}" destId="{7977179F-543B-49E3-B4C6-8CB29530CA9F}" srcOrd="1" destOrd="0" parTransId="{8BA2AE82-7C68-480F-9562-D8570B013055}" sibTransId="{B10D67B5-BE2F-493A-8929-D096858C2839}"/>
    <dgm:cxn modelId="{65DA09F0-BCE5-4B71-857B-FEA8DC1AEDDB}" type="presOf" srcId="{9179CC1D-39D0-4958-BC0B-E2F081368C08}" destId="{4E34E734-B1E8-4E7F-A5BE-07A2ECDAD3D4}" srcOrd="0" destOrd="0" presId="urn:microsoft.com/office/officeart/2005/8/layout/vList2"/>
    <dgm:cxn modelId="{133F8CF2-E3B2-42AA-96F3-178628760822}" type="presOf" srcId="{7977179F-543B-49E3-B4C6-8CB29530CA9F}" destId="{CACEF523-69DD-4648-85FB-E823FCF5D153}" srcOrd="0" destOrd="0" presId="urn:microsoft.com/office/officeart/2005/8/layout/vList2"/>
    <dgm:cxn modelId="{A1AD07AC-07B4-4BC6-85BE-A140222A4184}" type="presParOf" srcId="{1E03B753-4856-446F-BBDD-F0D9607B8BB1}" destId="{4E34E734-B1E8-4E7F-A5BE-07A2ECDAD3D4}" srcOrd="0" destOrd="0" presId="urn:microsoft.com/office/officeart/2005/8/layout/vList2"/>
    <dgm:cxn modelId="{D941D9A4-529C-4EB2-B111-07602A0237AF}" type="presParOf" srcId="{1E03B753-4856-446F-BBDD-F0D9607B8BB1}" destId="{D1191E27-B977-4462-A5AC-CFF5FC938F22}" srcOrd="1" destOrd="0" presId="urn:microsoft.com/office/officeart/2005/8/layout/vList2"/>
    <dgm:cxn modelId="{2DDFDB7C-F10C-42B5-B3A1-8ED558CD670D}" type="presParOf" srcId="{1E03B753-4856-446F-BBDD-F0D9607B8BB1}" destId="{CACEF523-69DD-4648-85FB-E823FCF5D15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C46FA2-4C3F-4EE6-A77D-D342E4C26FED}"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45B8279C-FC29-422D-B646-A47A07813A5B}">
      <dgm:prSet/>
      <dgm:spPr>
        <a:solidFill>
          <a:schemeClr val="bg1">
            <a:lumMod val="85000"/>
            <a:lumOff val="15000"/>
          </a:schemeClr>
        </a:solidFill>
      </dgm:spPr>
      <dgm:t>
        <a:bodyPr/>
        <a:lstStyle/>
        <a:p>
          <a:r>
            <a:rPr lang="en-US" dirty="0"/>
            <a:t>God Tested the Faithfulness of Jonadab’s Family </a:t>
          </a:r>
        </a:p>
      </dgm:t>
    </dgm:pt>
    <dgm:pt modelId="{2DEBEDBD-C22D-468B-8A47-78D5050AE3D0}" type="parTrans" cxnId="{5A21A18A-0750-4AFE-964B-17E490049B80}">
      <dgm:prSet/>
      <dgm:spPr/>
      <dgm:t>
        <a:bodyPr/>
        <a:lstStyle/>
        <a:p>
          <a:endParaRPr lang="en-US"/>
        </a:p>
      </dgm:t>
    </dgm:pt>
    <dgm:pt modelId="{D3307E41-B5A1-4116-9837-543B86ADE40F}" type="sibTrans" cxnId="{5A21A18A-0750-4AFE-964B-17E490049B80}">
      <dgm:prSet/>
      <dgm:spPr/>
      <dgm:t>
        <a:bodyPr/>
        <a:lstStyle/>
        <a:p>
          <a:endParaRPr lang="en-US"/>
        </a:p>
      </dgm:t>
    </dgm:pt>
    <dgm:pt modelId="{8BC6785E-8947-4B47-8BCB-E839E4126D97}">
      <dgm:prSet/>
      <dgm:spPr>
        <a:solidFill>
          <a:schemeClr val="bg1">
            <a:lumMod val="85000"/>
            <a:lumOff val="15000"/>
          </a:schemeClr>
        </a:solidFill>
      </dgm:spPr>
      <dgm:t>
        <a:bodyPr/>
        <a:lstStyle/>
        <a:p>
          <a:r>
            <a:rPr lang="en-US" dirty="0"/>
            <a:t>God Commends Them For Their Faithfulness</a:t>
          </a:r>
        </a:p>
      </dgm:t>
    </dgm:pt>
    <dgm:pt modelId="{D4EEB09B-E37F-4449-BD2F-D2EA2DAA5E3F}" type="parTrans" cxnId="{AEC63DA1-E665-4A02-88FA-7DF01B3F5793}">
      <dgm:prSet/>
      <dgm:spPr/>
      <dgm:t>
        <a:bodyPr/>
        <a:lstStyle/>
        <a:p>
          <a:endParaRPr lang="en-US"/>
        </a:p>
      </dgm:t>
    </dgm:pt>
    <dgm:pt modelId="{12FAE85E-8184-4D5E-AB97-5FB63F8812F8}" type="sibTrans" cxnId="{AEC63DA1-E665-4A02-88FA-7DF01B3F5793}">
      <dgm:prSet/>
      <dgm:spPr/>
      <dgm:t>
        <a:bodyPr/>
        <a:lstStyle/>
        <a:p>
          <a:endParaRPr lang="en-US"/>
        </a:p>
      </dgm:t>
    </dgm:pt>
    <dgm:pt modelId="{B3290FE8-6D07-45AF-B7B2-F8066C8B1CB8}">
      <dgm:prSet/>
      <dgm:spPr>
        <a:solidFill>
          <a:schemeClr val="bg1">
            <a:lumMod val="85000"/>
            <a:lumOff val="1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God Compares Their Faithfulness to Israel’s Unfaithfulness </a:t>
          </a:r>
        </a:p>
      </dgm:t>
    </dgm:pt>
    <dgm:pt modelId="{497F83AA-1E83-4B60-B35A-3BFD9C44E5A0}" type="sibTrans" cxnId="{C107A07B-CAEA-4B9B-A5A8-CACE35653A90}">
      <dgm:prSet/>
      <dgm:spPr/>
      <dgm:t>
        <a:bodyPr/>
        <a:lstStyle/>
        <a:p>
          <a:endParaRPr lang="en-US"/>
        </a:p>
      </dgm:t>
    </dgm:pt>
    <dgm:pt modelId="{C08F4F19-2289-41BE-828B-D1A59DDD9E98}" type="parTrans" cxnId="{C107A07B-CAEA-4B9B-A5A8-CACE35653A90}">
      <dgm:prSet/>
      <dgm:spPr/>
      <dgm:t>
        <a:bodyPr/>
        <a:lstStyle/>
        <a:p>
          <a:endParaRPr lang="en-US"/>
        </a:p>
      </dgm:t>
    </dgm:pt>
    <dgm:pt modelId="{243695A9-410F-4BCF-A992-9FD0432ECBA2}" type="pres">
      <dgm:prSet presAssocID="{A5C46FA2-4C3F-4EE6-A77D-D342E4C26FED}" presName="linear" presStyleCnt="0">
        <dgm:presLayoutVars>
          <dgm:animLvl val="lvl"/>
          <dgm:resizeHandles val="exact"/>
        </dgm:presLayoutVars>
      </dgm:prSet>
      <dgm:spPr/>
    </dgm:pt>
    <dgm:pt modelId="{6F30048F-709D-410A-A6A5-0E8F116B8AC2}" type="pres">
      <dgm:prSet presAssocID="{45B8279C-FC29-422D-B646-A47A07813A5B}" presName="parentText" presStyleLbl="node1" presStyleIdx="0" presStyleCnt="3">
        <dgm:presLayoutVars>
          <dgm:chMax val="0"/>
          <dgm:bulletEnabled val="1"/>
        </dgm:presLayoutVars>
      </dgm:prSet>
      <dgm:spPr/>
    </dgm:pt>
    <dgm:pt modelId="{046D8F85-9FDD-4C60-BF04-1E18FEE0A648}" type="pres">
      <dgm:prSet presAssocID="{D3307E41-B5A1-4116-9837-543B86ADE40F}" presName="spacer" presStyleCnt="0"/>
      <dgm:spPr/>
    </dgm:pt>
    <dgm:pt modelId="{48512F8A-43B4-445E-8FC9-884185E1C784}" type="pres">
      <dgm:prSet presAssocID="{B3290FE8-6D07-45AF-B7B2-F8066C8B1CB8}" presName="parentText" presStyleLbl="node1" presStyleIdx="1" presStyleCnt="3">
        <dgm:presLayoutVars>
          <dgm:chMax val="0"/>
          <dgm:bulletEnabled val="1"/>
        </dgm:presLayoutVars>
      </dgm:prSet>
      <dgm:spPr/>
    </dgm:pt>
    <dgm:pt modelId="{CAE5128C-D806-4951-9438-2A148ADB13B9}" type="pres">
      <dgm:prSet presAssocID="{497F83AA-1E83-4B60-B35A-3BFD9C44E5A0}" presName="spacer" presStyleCnt="0"/>
      <dgm:spPr/>
    </dgm:pt>
    <dgm:pt modelId="{CF354EA5-5552-461B-87D3-21CDCFA84096}" type="pres">
      <dgm:prSet presAssocID="{8BC6785E-8947-4B47-8BCB-E839E4126D97}" presName="parentText" presStyleLbl="node1" presStyleIdx="2" presStyleCnt="3">
        <dgm:presLayoutVars>
          <dgm:chMax val="0"/>
          <dgm:bulletEnabled val="1"/>
        </dgm:presLayoutVars>
      </dgm:prSet>
      <dgm:spPr/>
    </dgm:pt>
  </dgm:ptLst>
  <dgm:cxnLst>
    <dgm:cxn modelId="{FAE80E3E-8682-4FC4-9A56-AA7C2CE2275C}" type="presOf" srcId="{B3290FE8-6D07-45AF-B7B2-F8066C8B1CB8}" destId="{48512F8A-43B4-445E-8FC9-884185E1C784}" srcOrd="0" destOrd="0" presId="urn:microsoft.com/office/officeart/2005/8/layout/vList2"/>
    <dgm:cxn modelId="{B4724C54-328B-4593-BBD7-881A44617559}" type="presOf" srcId="{A5C46FA2-4C3F-4EE6-A77D-D342E4C26FED}" destId="{243695A9-410F-4BCF-A992-9FD0432ECBA2}" srcOrd="0" destOrd="0" presId="urn:microsoft.com/office/officeart/2005/8/layout/vList2"/>
    <dgm:cxn modelId="{C8E42379-4766-4889-BC18-E2455B30D715}" type="presOf" srcId="{45B8279C-FC29-422D-B646-A47A07813A5B}" destId="{6F30048F-709D-410A-A6A5-0E8F116B8AC2}" srcOrd="0" destOrd="0" presId="urn:microsoft.com/office/officeart/2005/8/layout/vList2"/>
    <dgm:cxn modelId="{C107A07B-CAEA-4B9B-A5A8-CACE35653A90}" srcId="{A5C46FA2-4C3F-4EE6-A77D-D342E4C26FED}" destId="{B3290FE8-6D07-45AF-B7B2-F8066C8B1CB8}" srcOrd="1" destOrd="0" parTransId="{C08F4F19-2289-41BE-828B-D1A59DDD9E98}" sibTransId="{497F83AA-1E83-4B60-B35A-3BFD9C44E5A0}"/>
    <dgm:cxn modelId="{5A21A18A-0750-4AFE-964B-17E490049B80}" srcId="{A5C46FA2-4C3F-4EE6-A77D-D342E4C26FED}" destId="{45B8279C-FC29-422D-B646-A47A07813A5B}" srcOrd="0" destOrd="0" parTransId="{2DEBEDBD-C22D-468B-8A47-78D5050AE3D0}" sibTransId="{D3307E41-B5A1-4116-9837-543B86ADE40F}"/>
    <dgm:cxn modelId="{AEC63DA1-E665-4A02-88FA-7DF01B3F5793}" srcId="{A5C46FA2-4C3F-4EE6-A77D-D342E4C26FED}" destId="{8BC6785E-8947-4B47-8BCB-E839E4126D97}" srcOrd="2" destOrd="0" parTransId="{D4EEB09B-E37F-4449-BD2F-D2EA2DAA5E3F}" sibTransId="{12FAE85E-8184-4D5E-AB97-5FB63F8812F8}"/>
    <dgm:cxn modelId="{4FA87CDC-BB47-44AA-A5B7-706A562111E8}" type="presOf" srcId="{8BC6785E-8947-4B47-8BCB-E839E4126D97}" destId="{CF354EA5-5552-461B-87D3-21CDCFA84096}" srcOrd="0" destOrd="0" presId="urn:microsoft.com/office/officeart/2005/8/layout/vList2"/>
    <dgm:cxn modelId="{8FD05B69-0274-44D6-92FC-14D00C492F55}" type="presParOf" srcId="{243695A9-410F-4BCF-A992-9FD0432ECBA2}" destId="{6F30048F-709D-410A-A6A5-0E8F116B8AC2}" srcOrd="0" destOrd="0" presId="urn:microsoft.com/office/officeart/2005/8/layout/vList2"/>
    <dgm:cxn modelId="{A99D6C14-218E-4B3E-AFC8-61555768D873}" type="presParOf" srcId="{243695A9-410F-4BCF-A992-9FD0432ECBA2}" destId="{046D8F85-9FDD-4C60-BF04-1E18FEE0A648}" srcOrd="1" destOrd="0" presId="urn:microsoft.com/office/officeart/2005/8/layout/vList2"/>
    <dgm:cxn modelId="{00FFD4C1-6F5E-41DB-A92F-18E2EC19DB20}" type="presParOf" srcId="{243695A9-410F-4BCF-A992-9FD0432ECBA2}" destId="{48512F8A-43B4-445E-8FC9-884185E1C784}" srcOrd="2" destOrd="0" presId="urn:microsoft.com/office/officeart/2005/8/layout/vList2"/>
    <dgm:cxn modelId="{ED885D53-38F0-40BD-8DC9-1E3371888580}" type="presParOf" srcId="{243695A9-410F-4BCF-A992-9FD0432ECBA2}" destId="{CAE5128C-D806-4951-9438-2A148ADB13B9}" srcOrd="3" destOrd="0" presId="urn:microsoft.com/office/officeart/2005/8/layout/vList2"/>
    <dgm:cxn modelId="{0292B446-7736-4D29-91E7-B51E245B3EA5}" type="presParOf" srcId="{243695A9-410F-4BCF-A992-9FD0432ECBA2}" destId="{CF354EA5-5552-461B-87D3-21CDCFA8409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427329-072A-437A-9D71-9523E7A71349}"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9179CC1D-39D0-4958-BC0B-E2F081368C08}">
      <dgm:prSet/>
      <dgm:spPr>
        <a:solidFill>
          <a:schemeClr val="bg1">
            <a:lumMod val="85000"/>
            <a:lumOff val="15000"/>
          </a:schemeClr>
        </a:solidFill>
      </dgm:spPr>
      <dgm:t>
        <a:bodyPr/>
        <a:lstStyle/>
        <a:p>
          <a:r>
            <a:rPr lang="en-US"/>
            <a:t>Everyone should obey God, even if you do not understand or agree with His commands.</a:t>
          </a:r>
        </a:p>
      </dgm:t>
    </dgm:pt>
    <dgm:pt modelId="{559633C5-6A74-465E-BD7C-ECFC1D8816E3}" type="parTrans" cxnId="{D4960710-00E5-42CF-8F15-97B0856DC223}">
      <dgm:prSet/>
      <dgm:spPr/>
      <dgm:t>
        <a:bodyPr/>
        <a:lstStyle/>
        <a:p>
          <a:endParaRPr lang="en-US"/>
        </a:p>
      </dgm:t>
    </dgm:pt>
    <dgm:pt modelId="{651936EE-8F68-4F1F-86AC-CA50D535C40D}" type="sibTrans" cxnId="{D4960710-00E5-42CF-8F15-97B0856DC223}">
      <dgm:prSet/>
      <dgm:spPr/>
      <dgm:t>
        <a:bodyPr/>
        <a:lstStyle/>
        <a:p>
          <a:endParaRPr lang="en-US"/>
        </a:p>
      </dgm:t>
    </dgm:pt>
    <dgm:pt modelId="{7977179F-543B-49E3-B4C6-8CB29530CA9F}">
      <dgm:prSet/>
      <dgm:spPr>
        <a:solidFill>
          <a:schemeClr val="bg1">
            <a:lumMod val="85000"/>
            <a:lumOff val="15000"/>
          </a:schemeClr>
        </a:solidFill>
      </dgm:spPr>
      <dgm:t>
        <a:bodyPr/>
        <a:lstStyle/>
        <a:p>
          <a:r>
            <a:rPr lang="en-US"/>
            <a:t>For these three reasons</a:t>
          </a:r>
        </a:p>
      </dgm:t>
    </dgm:pt>
    <dgm:pt modelId="{8BA2AE82-7C68-480F-9562-D8570B013055}" type="parTrans" cxnId="{5C8D9980-9619-41E2-A74E-908841F65266}">
      <dgm:prSet/>
      <dgm:spPr/>
      <dgm:t>
        <a:bodyPr/>
        <a:lstStyle/>
        <a:p>
          <a:endParaRPr lang="en-US"/>
        </a:p>
      </dgm:t>
    </dgm:pt>
    <dgm:pt modelId="{B10D67B5-BE2F-493A-8929-D096858C2839}" type="sibTrans" cxnId="{5C8D9980-9619-41E2-A74E-908841F65266}">
      <dgm:prSet/>
      <dgm:spPr/>
      <dgm:t>
        <a:bodyPr/>
        <a:lstStyle/>
        <a:p>
          <a:endParaRPr lang="en-US"/>
        </a:p>
      </dgm:t>
    </dgm:pt>
    <dgm:pt modelId="{1E03B753-4856-446F-BBDD-F0D9607B8BB1}" type="pres">
      <dgm:prSet presAssocID="{C3427329-072A-437A-9D71-9523E7A71349}" presName="linear" presStyleCnt="0">
        <dgm:presLayoutVars>
          <dgm:animLvl val="lvl"/>
          <dgm:resizeHandles val="exact"/>
        </dgm:presLayoutVars>
      </dgm:prSet>
      <dgm:spPr/>
    </dgm:pt>
    <dgm:pt modelId="{4E34E734-B1E8-4E7F-A5BE-07A2ECDAD3D4}" type="pres">
      <dgm:prSet presAssocID="{9179CC1D-39D0-4958-BC0B-E2F081368C08}" presName="parentText" presStyleLbl="node1" presStyleIdx="0" presStyleCnt="2">
        <dgm:presLayoutVars>
          <dgm:chMax val="0"/>
          <dgm:bulletEnabled val="1"/>
        </dgm:presLayoutVars>
      </dgm:prSet>
      <dgm:spPr/>
    </dgm:pt>
    <dgm:pt modelId="{D1191E27-B977-4462-A5AC-CFF5FC938F22}" type="pres">
      <dgm:prSet presAssocID="{651936EE-8F68-4F1F-86AC-CA50D535C40D}" presName="spacer" presStyleCnt="0"/>
      <dgm:spPr/>
    </dgm:pt>
    <dgm:pt modelId="{CACEF523-69DD-4648-85FB-E823FCF5D153}" type="pres">
      <dgm:prSet presAssocID="{7977179F-543B-49E3-B4C6-8CB29530CA9F}" presName="parentText" presStyleLbl="node1" presStyleIdx="1" presStyleCnt="2">
        <dgm:presLayoutVars>
          <dgm:chMax val="0"/>
          <dgm:bulletEnabled val="1"/>
        </dgm:presLayoutVars>
      </dgm:prSet>
      <dgm:spPr/>
    </dgm:pt>
  </dgm:ptLst>
  <dgm:cxnLst>
    <dgm:cxn modelId="{D4960710-00E5-42CF-8F15-97B0856DC223}" srcId="{C3427329-072A-437A-9D71-9523E7A71349}" destId="{9179CC1D-39D0-4958-BC0B-E2F081368C08}" srcOrd="0" destOrd="0" parTransId="{559633C5-6A74-465E-BD7C-ECFC1D8816E3}" sibTransId="{651936EE-8F68-4F1F-86AC-CA50D535C40D}"/>
    <dgm:cxn modelId="{C24EBB19-8E27-41FA-82D1-9926DC00BF34}" type="presOf" srcId="{C3427329-072A-437A-9D71-9523E7A71349}" destId="{1E03B753-4856-446F-BBDD-F0D9607B8BB1}" srcOrd="0" destOrd="0" presId="urn:microsoft.com/office/officeart/2005/8/layout/vList2"/>
    <dgm:cxn modelId="{5C8D9980-9619-41E2-A74E-908841F65266}" srcId="{C3427329-072A-437A-9D71-9523E7A71349}" destId="{7977179F-543B-49E3-B4C6-8CB29530CA9F}" srcOrd="1" destOrd="0" parTransId="{8BA2AE82-7C68-480F-9562-D8570B013055}" sibTransId="{B10D67B5-BE2F-493A-8929-D096858C2839}"/>
    <dgm:cxn modelId="{65DA09F0-BCE5-4B71-857B-FEA8DC1AEDDB}" type="presOf" srcId="{9179CC1D-39D0-4958-BC0B-E2F081368C08}" destId="{4E34E734-B1E8-4E7F-A5BE-07A2ECDAD3D4}" srcOrd="0" destOrd="0" presId="urn:microsoft.com/office/officeart/2005/8/layout/vList2"/>
    <dgm:cxn modelId="{133F8CF2-E3B2-42AA-96F3-178628760822}" type="presOf" srcId="{7977179F-543B-49E3-B4C6-8CB29530CA9F}" destId="{CACEF523-69DD-4648-85FB-E823FCF5D153}" srcOrd="0" destOrd="0" presId="urn:microsoft.com/office/officeart/2005/8/layout/vList2"/>
    <dgm:cxn modelId="{A1AD07AC-07B4-4BC6-85BE-A140222A4184}" type="presParOf" srcId="{1E03B753-4856-446F-BBDD-F0D9607B8BB1}" destId="{4E34E734-B1E8-4E7F-A5BE-07A2ECDAD3D4}" srcOrd="0" destOrd="0" presId="urn:microsoft.com/office/officeart/2005/8/layout/vList2"/>
    <dgm:cxn modelId="{D941D9A4-529C-4EB2-B111-07602A0237AF}" type="presParOf" srcId="{1E03B753-4856-446F-BBDD-F0D9607B8BB1}" destId="{D1191E27-B977-4462-A5AC-CFF5FC938F22}" srcOrd="1" destOrd="0" presId="urn:microsoft.com/office/officeart/2005/8/layout/vList2"/>
    <dgm:cxn modelId="{2DDFDB7C-F10C-42B5-B3A1-8ED558CD670D}" type="presParOf" srcId="{1E03B753-4856-446F-BBDD-F0D9607B8BB1}" destId="{CACEF523-69DD-4648-85FB-E823FCF5D15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C46FA2-4C3F-4EE6-A77D-D342E4C26FED}"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45B8279C-FC29-422D-B646-A47A07813A5B}">
      <dgm:prSet/>
      <dgm:spPr>
        <a:solidFill>
          <a:schemeClr val="bg1">
            <a:lumMod val="85000"/>
            <a:lumOff val="15000"/>
          </a:schemeClr>
        </a:solidFill>
      </dgm:spPr>
      <dgm:t>
        <a:bodyPr/>
        <a:lstStyle/>
        <a:p>
          <a:r>
            <a:rPr lang="en-US" dirty="0"/>
            <a:t>God Tested the Faithfulness of Jonadab’s Family </a:t>
          </a:r>
        </a:p>
      </dgm:t>
    </dgm:pt>
    <dgm:pt modelId="{2DEBEDBD-C22D-468B-8A47-78D5050AE3D0}" type="parTrans" cxnId="{5A21A18A-0750-4AFE-964B-17E490049B80}">
      <dgm:prSet/>
      <dgm:spPr/>
      <dgm:t>
        <a:bodyPr/>
        <a:lstStyle/>
        <a:p>
          <a:endParaRPr lang="en-US"/>
        </a:p>
      </dgm:t>
    </dgm:pt>
    <dgm:pt modelId="{D3307E41-B5A1-4116-9837-543B86ADE40F}" type="sibTrans" cxnId="{5A21A18A-0750-4AFE-964B-17E490049B80}">
      <dgm:prSet/>
      <dgm:spPr/>
      <dgm:t>
        <a:bodyPr/>
        <a:lstStyle/>
        <a:p>
          <a:endParaRPr lang="en-US"/>
        </a:p>
      </dgm:t>
    </dgm:pt>
    <dgm:pt modelId="{8BC6785E-8947-4B47-8BCB-E839E4126D97}">
      <dgm:prSet/>
      <dgm:spPr>
        <a:solidFill>
          <a:schemeClr val="bg1">
            <a:lumMod val="85000"/>
            <a:lumOff val="15000"/>
          </a:schemeClr>
        </a:solidFill>
      </dgm:spPr>
      <dgm:t>
        <a:bodyPr/>
        <a:lstStyle/>
        <a:p>
          <a:r>
            <a:rPr lang="en-US" dirty="0"/>
            <a:t>God Commends Them For Their Faithfulness</a:t>
          </a:r>
        </a:p>
      </dgm:t>
    </dgm:pt>
    <dgm:pt modelId="{D4EEB09B-E37F-4449-BD2F-D2EA2DAA5E3F}" type="parTrans" cxnId="{AEC63DA1-E665-4A02-88FA-7DF01B3F5793}">
      <dgm:prSet/>
      <dgm:spPr/>
      <dgm:t>
        <a:bodyPr/>
        <a:lstStyle/>
        <a:p>
          <a:endParaRPr lang="en-US"/>
        </a:p>
      </dgm:t>
    </dgm:pt>
    <dgm:pt modelId="{12FAE85E-8184-4D5E-AB97-5FB63F8812F8}" type="sibTrans" cxnId="{AEC63DA1-E665-4A02-88FA-7DF01B3F5793}">
      <dgm:prSet/>
      <dgm:spPr/>
      <dgm:t>
        <a:bodyPr/>
        <a:lstStyle/>
        <a:p>
          <a:endParaRPr lang="en-US"/>
        </a:p>
      </dgm:t>
    </dgm:pt>
    <dgm:pt modelId="{B3290FE8-6D07-45AF-B7B2-F8066C8B1CB8}">
      <dgm:prSet/>
      <dgm:spPr>
        <a:solidFill>
          <a:schemeClr val="bg1">
            <a:lumMod val="85000"/>
            <a:lumOff val="1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God Compares Their Faithfulness to Israel’s Unfaithfulness </a:t>
          </a:r>
        </a:p>
      </dgm:t>
    </dgm:pt>
    <dgm:pt modelId="{497F83AA-1E83-4B60-B35A-3BFD9C44E5A0}" type="sibTrans" cxnId="{C107A07B-CAEA-4B9B-A5A8-CACE35653A90}">
      <dgm:prSet/>
      <dgm:spPr/>
      <dgm:t>
        <a:bodyPr/>
        <a:lstStyle/>
        <a:p>
          <a:endParaRPr lang="en-US"/>
        </a:p>
      </dgm:t>
    </dgm:pt>
    <dgm:pt modelId="{C08F4F19-2289-41BE-828B-D1A59DDD9E98}" type="parTrans" cxnId="{C107A07B-CAEA-4B9B-A5A8-CACE35653A90}">
      <dgm:prSet/>
      <dgm:spPr/>
      <dgm:t>
        <a:bodyPr/>
        <a:lstStyle/>
        <a:p>
          <a:endParaRPr lang="en-US"/>
        </a:p>
      </dgm:t>
    </dgm:pt>
    <dgm:pt modelId="{243695A9-410F-4BCF-A992-9FD0432ECBA2}" type="pres">
      <dgm:prSet presAssocID="{A5C46FA2-4C3F-4EE6-A77D-D342E4C26FED}" presName="linear" presStyleCnt="0">
        <dgm:presLayoutVars>
          <dgm:animLvl val="lvl"/>
          <dgm:resizeHandles val="exact"/>
        </dgm:presLayoutVars>
      </dgm:prSet>
      <dgm:spPr/>
    </dgm:pt>
    <dgm:pt modelId="{6F30048F-709D-410A-A6A5-0E8F116B8AC2}" type="pres">
      <dgm:prSet presAssocID="{45B8279C-FC29-422D-B646-A47A07813A5B}" presName="parentText" presStyleLbl="node1" presStyleIdx="0" presStyleCnt="3">
        <dgm:presLayoutVars>
          <dgm:chMax val="0"/>
          <dgm:bulletEnabled val="1"/>
        </dgm:presLayoutVars>
      </dgm:prSet>
      <dgm:spPr/>
    </dgm:pt>
    <dgm:pt modelId="{046D8F85-9FDD-4C60-BF04-1E18FEE0A648}" type="pres">
      <dgm:prSet presAssocID="{D3307E41-B5A1-4116-9837-543B86ADE40F}" presName="spacer" presStyleCnt="0"/>
      <dgm:spPr/>
    </dgm:pt>
    <dgm:pt modelId="{48512F8A-43B4-445E-8FC9-884185E1C784}" type="pres">
      <dgm:prSet presAssocID="{B3290FE8-6D07-45AF-B7B2-F8066C8B1CB8}" presName="parentText" presStyleLbl="node1" presStyleIdx="1" presStyleCnt="3">
        <dgm:presLayoutVars>
          <dgm:chMax val="0"/>
          <dgm:bulletEnabled val="1"/>
        </dgm:presLayoutVars>
      </dgm:prSet>
      <dgm:spPr/>
    </dgm:pt>
    <dgm:pt modelId="{CAE5128C-D806-4951-9438-2A148ADB13B9}" type="pres">
      <dgm:prSet presAssocID="{497F83AA-1E83-4B60-B35A-3BFD9C44E5A0}" presName="spacer" presStyleCnt="0"/>
      <dgm:spPr/>
    </dgm:pt>
    <dgm:pt modelId="{CF354EA5-5552-461B-87D3-21CDCFA84096}" type="pres">
      <dgm:prSet presAssocID="{8BC6785E-8947-4B47-8BCB-E839E4126D97}" presName="parentText" presStyleLbl="node1" presStyleIdx="2" presStyleCnt="3">
        <dgm:presLayoutVars>
          <dgm:chMax val="0"/>
          <dgm:bulletEnabled val="1"/>
        </dgm:presLayoutVars>
      </dgm:prSet>
      <dgm:spPr/>
    </dgm:pt>
  </dgm:ptLst>
  <dgm:cxnLst>
    <dgm:cxn modelId="{FAE80E3E-8682-4FC4-9A56-AA7C2CE2275C}" type="presOf" srcId="{B3290FE8-6D07-45AF-B7B2-F8066C8B1CB8}" destId="{48512F8A-43B4-445E-8FC9-884185E1C784}" srcOrd="0" destOrd="0" presId="urn:microsoft.com/office/officeart/2005/8/layout/vList2"/>
    <dgm:cxn modelId="{B4724C54-328B-4593-BBD7-881A44617559}" type="presOf" srcId="{A5C46FA2-4C3F-4EE6-A77D-D342E4C26FED}" destId="{243695A9-410F-4BCF-A992-9FD0432ECBA2}" srcOrd="0" destOrd="0" presId="urn:microsoft.com/office/officeart/2005/8/layout/vList2"/>
    <dgm:cxn modelId="{C8E42379-4766-4889-BC18-E2455B30D715}" type="presOf" srcId="{45B8279C-FC29-422D-B646-A47A07813A5B}" destId="{6F30048F-709D-410A-A6A5-0E8F116B8AC2}" srcOrd="0" destOrd="0" presId="urn:microsoft.com/office/officeart/2005/8/layout/vList2"/>
    <dgm:cxn modelId="{C107A07B-CAEA-4B9B-A5A8-CACE35653A90}" srcId="{A5C46FA2-4C3F-4EE6-A77D-D342E4C26FED}" destId="{B3290FE8-6D07-45AF-B7B2-F8066C8B1CB8}" srcOrd="1" destOrd="0" parTransId="{C08F4F19-2289-41BE-828B-D1A59DDD9E98}" sibTransId="{497F83AA-1E83-4B60-B35A-3BFD9C44E5A0}"/>
    <dgm:cxn modelId="{5A21A18A-0750-4AFE-964B-17E490049B80}" srcId="{A5C46FA2-4C3F-4EE6-A77D-D342E4C26FED}" destId="{45B8279C-FC29-422D-B646-A47A07813A5B}" srcOrd="0" destOrd="0" parTransId="{2DEBEDBD-C22D-468B-8A47-78D5050AE3D0}" sibTransId="{D3307E41-B5A1-4116-9837-543B86ADE40F}"/>
    <dgm:cxn modelId="{AEC63DA1-E665-4A02-88FA-7DF01B3F5793}" srcId="{A5C46FA2-4C3F-4EE6-A77D-D342E4C26FED}" destId="{8BC6785E-8947-4B47-8BCB-E839E4126D97}" srcOrd="2" destOrd="0" parTransId="{D4EEB09B-E37F-4449-BD2F-D2EA2DAA5E3F}" sibTransId="{12FAE85E-8184-4D5E-AB97-5FB63F8812F8}"/>
    <dgm:cxn modelId="{4FA87CDC-BB47-44AA-A5B7-706A562111E8}" type="presOf" srcId="{8BC6785E-8947-4B47-8BCB-E839E4126D97}" destId="{CF354EA5-5552-461B-87D3-21CDCFA84096}" srcOrd="0" destOrd="0" presId="urn:microsoft.com/office/officeart/2005/8/layout/vList2"/>
    <dgm:cxn modelId="{8FD05B69-0274-44D6-92FC-14D00C492F55}" type="presParOf" srcId="{243695A9-410F-4BCF-A992-9FD0432ECBA2}" destId="{6F30048F-709D-410A-A6A5-0E8F116B8AC2}" srcOrd="0" destOrd="0" presId="urn:microsoft.com/office/officeart/2005/8/layout/vList2"/>
    <dgm:cxn modelId="{A99D6C14-218E-4B3E-AFC8-61555768D873}" type="presParOf" srcId="{243695A9-410F-4BCF-A992-9FD0432ECBA2}" destId="{046D8F85-9FDD-4C60-BF04-1E18FEE0A648}" srcOrd="1" destOrd="0" presId="urn:microsoft.com/office/officeart/2005/8/layout/vList2"/>
    <dgm:cxn modelId="{00FFD4C1-6F5E-41DB-A92F-18E2EC19DB20}" type="presParOf" srcId="{243695A9-410F-4BCF-A992-9FD0432ECBA2}" destId="{48512F8A-43B4-445E-8FC9-884185E1C784}" srcOrd="2" destOrd="0" presId="urn:microsoft.com/office/officeart/2005/8/layout/vList2"/>
    <dgm:cxn modelId="{ED885D53-38F0-40BD-8DC9-1E3371888580}" type="presParOf" srcId="{243695A9-410F-4BCF-A992-9FD0432ECBA2}" destId="{CAE5128C-D806-4951-9438-2A148ADB13B9}" srcOrd="3" destOrd="0" presId="urn:microsoft.com/office/officeart/2005/8/layout/vList2"/>
    <dgm:cxn modelId="{0292B446-7736-4D29-91E7-B51E245B3EA5}" type="presParOf" srcId="{243695A9-410F-4BCF-A992-9FD0432ECBA2}" destId="{CF354EA5-5552-461B-87D3-21CDCFA8409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4E734-B1E8-4E7F-A5BE-07A2ECDAD3D4}">
      <dsp:nvSpPr>
        <dsp:cNvPr id="0" name=""/>
        <dsp:cNvSpPr/>
      </dsp:nvSpPr>
      <dsp:spPr>
        <a:xfrm>
          <a:off x="0" y="172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Everyone should obey God, even if you do not understand or agree with His commands.</a:t>
          </a:r>
        </a:p>
      </dsp:txBody>
      <dsp:txXfrm>
        <a:off x="132506" y="149743"/>
        <a:ext cx="5996088" cy="2449388"/>
      </dsp:txXfrm>
    </dsp:sp>
    <dsp:sp modelId="{CACEF523-69DD-4648-85FB-E823FCF5D153}">
      <dsp:nvSpPr>
        <dsp:cNvPr id="0" name=""/>
        <dsp:cNvSpPr/>
      </dsp:nvSpPr>
      <dsp:spPr>
        <a:xfrm>
          <a:off x="0" y="28468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For these three reasons</a:t>
          </a:r>
        </a:p>
      </dsp:txBody>
      <dsp:txXfrm>
        <a:off x="132506" y="2979343"/>
        <a:ext cx="5996088" cy="2449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0048F-709D-410A-A6A5-0E8F116B8AC2}">
      <dsp:nvSpPr>
        <dsp:cNvPr id="0" name=""/>
        <dsp:cNvSpPr/>
      </dsp:nvSpPr>
      <dsp:spPr>
        <a:xfrm>
          <a:off x="0" y="15030"/>
          <a:ext cx="6704011" cy="20849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God Tested the Faithfulness of Jonadab’s Family </a:t>
          </a:r>
        </a:p>
      </dsp:txBody>
      <dsp:txXfrm>
        <a:off x="101778" y="116808"/>
        <a:ext cx="6500455" cy="1881384"/>
      </dsp:txXfrm>
    </dsp:sp>
    <dsp:sp modelId="{48512F8A-43B4-445E-8FC9-884185E1C784}">
      <dsp:nvSpPr>
        <dsp:cNvPr id="0" name=""/>
        <dsp:cNvSpPr/>
      </dsp:nvSpPr>
      <dsp:spPr>
        <a:xfrm>
          <a:off x="0" y="2203650"/>
          <a:ext cx="6704011" cy="20849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600" kern="1200" dirty="0"/>
            <a:t>God Compares Their Faithfulness to Israel’s Unfaithfulness </a:t>
          </a:r>
        </a:p>
      </dsp:txBody>
      <dsp:txXfrm>
        <a:off x="101778" y="2305428"/>
        <a:ext cx="6500455" cy="1881384"/>
      </dsp:txXfrm>
    </dsp:sp>
    <dsp:sp modelId="{CF354EA5-5552-461B-87D3-21CDCFA84096}">
      <dsp:nvSpPr>
        <dsp:cNvPr id="0" name=""/>
        <dsp:cNvSpPr/>
      </dsp:nvSpPr>
      <dsp:spPr>
        <a:xfrm>
          <a:off x="0" y="4392270"/>
          <a:ext cx="6704011" cy="20849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God Commends Them For Their Faithfulness</a:t>
          </a:r>
        </a:p>
      </dsp:txBody>
      <dsp:txXfrm>
        <a:off x="101778" y="4494048"/>
        <a:ext cx="6500455" cy="1881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4E734-B1E8-4E7F-A5BE-07A2ECDAD3D4}">
      <dsp:nvSpPr>
        <dsp:cNvPr id="0" name=""/>
        <dsp:cNvSpPr/>
      </dsp:nvSpPr>
      <dsp:spPr>
        <a:xfrm>
          <a:off x="0" y="172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Everyone should obey God, even if you do not understand or agree with His commands.</a:t>
          </a:r>
        </a:p>
      </dsp:txBody>
      <dsp:txXfrm>
        <a:off x="132506" y="149743"/>
        <a:ext cx="5996088" cy="2449388"/>
      </dsp:txXfrm>
    </dsp:sp>
    <dsp:sp modelId="{CACEF523-69DD-4648-85FB-E823FCF5D153}">
      <dsp:nvSpPr>
        <dsp:cNvPr id="0" name=""/>
        <dsp:cNvSpPr/>
      </dsp:nvSpPr>
      <dsp:spPr>
        <a:xfrm>
          <a:off x="0" y="28468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For these three reasons</a:t>
          </a:r>
        </a:p>
      </dsp:txBody>
      <dsp:txXfrm>
        <a:off x="132506" y="2979343"/>
        <a:ext cx="5996088" cy="2449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0048F-709D-410A-A6A5-0E8F116B8AC2}">
      <dsp:nvSpPr>
        <dsp:cNvPr id="0" name=""/>
        <dsp:cNvSpPr/>
      </dsp:nvSpPr>
      <dsp:spPr>
        <a:xfrm>
          <a:off x="0" y="15030"/>
          <a:ext cx="6704011" cy="20849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God Tested the Faithfulness of Jonadab’s Family </a:t>
          </a:r>
        </a:p>
      </dsp:txBody>
      <dsp:txXfrm>
        <a:off x="101778" y="116808"/>
        <a:ext cx="6500455" cy="1881384"/>
      </dsp:txXfrm>
    </dsp:sp>
    <dsp:sp modelId="{48512F8A-43B4-445E-8FC9-884185E1C784}">
      <dsp:nvSpPr>
        <dsp:cNvPr id="0" name=""/>
        <dsp:cNvSpPr/>
      </dsp:nvSpPr>
      <dsp:spPr>
        <a:xfrm>
          <a:off x="0" y="2203650"/>
          <a:ext cx="6704011" cy="20849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600" kern="1200" dirty="0"/>
            <a:t>God Compares Their Faithfulness to Israel’s Unfaithfulness </a:t>
          </a:r>
        </a:p>
      </dsp:txBody>
      <dsp:txXfrm>
        <a:off x="101778" y="2305428"/>
        <a:ext cx="6500455" cy="1881384"/>
      </dsp:txXfrm>
    </dsp:sp>
    <dsp:sp modelId="{CF354EA5-5552-461B-87D3-21CDCFA84096}">
      <dsp:nvSpPr>
        <dsp:cNvPr id="0" name=""/>
        <dsp:cNvSpPr/>
      </dsp:nvSpPr>
      <dsp:spPr>
        <a:xfrm>
          <a:off x="0" y="4392270"/>
          <a:ext cx="6704011" cy="20849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God Commends Them For Their Faithfulness</a:t>
          </a:r>
        </a:p>
      </dsp:txBody>
      <dsp:txXfrm>
        <a:off x="101778" y="4494048"/>
        <a:ext cx="6500455" cy="18813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36E731-10D4-422B-B54B-CC37F42B1BC5}" type="datetimeFigureOut">
              <a:rPr lang="en-US" smtClean="0"/>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2010417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6E731-10D4-422B-B54B-CC37F42B1BC5}" type="datetimeFigureOut">
              <a:rPr lang="en-US" smtClean="0"/>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262444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6E731-10D4-422B-B54B-CC37F42B1BC5}" type="datetimeFigureOut">
              <a:rPr lang="en-US" smtClean="0"/>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2276981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6E731-10D4-422B-B54B-CC37F42B1BC5}" type="datetimeFigureOut">
              <a:rPr lang="en-US" smtClean="0"/>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1A346BF-66E8-4888-B224-9214A7BDE6AA}"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05832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6E731-10D4-422B-B54B-CC37F42B1BC5}" type="datetimeFigureOut">
              <a:rPr lang="en-US" smtClean="0"/>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398911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536E731-10D4-422B-B54B-CC37F42B1BC5}" type="datetimeFigureOut">
              <a:rPr lang="en-US" smtClean="0"/>
              <a:t>7/13/2026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538896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536E731-10D4-422B-B54B-CC37F42B1BC5}" type="datetimeFigureOut">
              <a:rPr lang="en-US" smtClean="0"/>
              <a:t>7/13/2026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1492353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6E731-10D4-422B-B54B-CC37F42B1BC5}" type="datetimeFigureOut">
              <a:rPr lang="en-US" smtClean="0"/>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76317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D536E731-10D4-422B-B54B-CC37F42B1BC5}" type="datetimeFigureOut">
              <a:rPr lang="en-US" smtClean="0"/>
              <a:t>7/13/2026</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1A346BF-66E8-4888-B224-9214A7BDE6AA}" type="slidenum">
              <a:rPr lang="en-US" smtClean="0"/>
              <a:t>‹#›</a:t>
            </a:fld>
            <a:endParaRPr lang="en-US"/>
          </a:p>
        </p:txBody>
      </p:sp>
    </p:spTree>
    <p:extLst>
      <p:ext uri="{BB962C8B-B14F-4D97-AF65-F5344CB8AC3E}">
        <p14:creationId xmlns:p14="http://schemas.microsoft.com/office/powerpoint/2010/main" val="351104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36E731-10D4-422B-B54B-CC37F42B1BC5}" type="datetimeFigureOut">
              <a:rPr lang="en-US" smtClean="0"/>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26667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36E731-10D4-422B-B54B-CC37F42B1BC5}" type="datetimeFigureOut">
              <a:rPr lang="en-US" smtClean="0"/>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290741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36E731-10D4-422B-B54B-CC37F42B1BC5}" type="datetimeFigureOut">
              <a:rPr lang="en-US" smtClean="0"/>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15754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36E731-10D4-422B-B54B-CC37F42B1BC5}" type="datetimeFigureOut">
              <a:rPr lang="en-US" smtClean="0"/>
              <a:t>7/13/2026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418672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36E731-10D4-422B-B54B-CC37F42B1BC5}" type="datetimeFigureOut">
              <a:rPr lang="en-US" smtClean="0"/>
              <a:t>7/13/2026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341650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536E731-10D4-422B-B54B-CC37F42B1BC5}" type="datetimeFigureOut">
              <a:rPr lang="en-US" smtClean="0"/>
              <a:t>7/13/2026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296184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6E731-10D4-422B-B54B-CC37F42B1BC5}" type="datetimeFigureOut">
              <a:rPr lang="en-US" smtClean="0"/>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9588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6E731-10D4-422B-B54B-CC37F42B1BC5}" type="datetimeFigureOut">
              <a:rPr lang="en-US" smtClean="0"/>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346BF-66E8-4888-B224-9214A7BDE6AA}" type="slidenum">
              <a:rPr lang="en-US" smtClean="0"/>
              <a:t>‹#›</a:t>
            </a:fld>
            <a:endParaRPr lang="en-US"/>
          </a:p>
        </p:txBody>
      </p:sp>
    </p:spTree>
    <p:extLst>
      <p:ext uri="{BB962C8B-B14F-4D97-AF65-F5344CB8AC3E}">
        <p14:creationId xmlns:p14="http://schemas.microsoft.com/office/powerpoint/2010/main" val="26607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36E731-10D4-422B-B54B-CC37F42B1BC5}" type="datetimeFigureOut">
              <a:rPr lang="en-US" smtClean="0"/>
              <a:t>7/13/2026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1A346BF-66E8-4888-B224-9214A7BDE6AA}" type="slidenum">
              <a:rPr lang="en-US" smtClean="0"/>
              <a:t>‹#›</a:t>
            </a:fld>
            <a:endParaRPr lang="en-US"/>
          </a:p>
        </p:txBody>
      </p:sp>
    </p:spTree>
    <p:extLst>
      <p:ext uri="{BB962C8B-B14F-4D97-AF65-F5344CB8AC3E}">
        <p14:creationId xmlns:p14="http://schemas.microsoft.com/office/powerpoint/2010/main" val="3083731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2.png" /><Relationship Id="rId7"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image" Target="../media/image5.png" /><Relationship Id="rId5" Type="http://schemas.openxmlformats.org/officeDocument/2006/relationships/image" Target="../media/image9.png" /><Relationship Id="rId4" Type="http://schemas.openxmlformats.org/officeDocument/2006/relationships/image" Target="../media/image3.png"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8" Type="http://schemas.microsoft.com/office/2007/relationships/diagramDrawing" Target="../diagrams/drawing1.xml" /><Relationship Id="rId3" Type="http://schemas.openxmlformats.org/officeDocument/2006/relationships/image" Target="../media/image7.png" /><Relationship Id="rId7" Type="http://schemas.openxmlformats.org/officeDocument/2006/relationships/diagramColors" Target="../diagrams/colors1.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diagramQuickStyle" Target="../diagrams/quickStyle1.xml" /><Relationship Id="rId5" Type="http://schemas.openxmlformats.org/officeDocument/2006/relationships/diagramLayout" Target="../diagrams/layout1.xml" /><Relationship Id="rId4" Type="http://schemas.openxmlformats.org/officeDocument/2006/relationships/diagramData" Target="../diagrams/data1.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2.png" /><Relationship Id="rId7"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image" Target="../media/image5.png" /><Relationship Id="rId5" Type="http://schemas.openxmlformats.org/officeDocument/2006/relationships/image" Target="../media/image10.png" /><Relationship Id="rId4" Type="http://schemas.openxmlformats.org/officeDocument/2006/relationships/image" Target="../media/image3.png"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8" Type="http://schemas.microsoft.com/office/2007/relationships/diagramDrawing" Target="../diagrams/drawing3.xml" /><Relationship Id="rId3" Type="http://schemas.openxmlformats.org/officeDocument/2006/relationships/image" Target="../media/image7.png" /><Relationship Id="rId7" Type="http://schemas.openxmlformats.org/officeDocument/2006/relationships/diagramColors" Target="../diagrams/colors3.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diagramQuickStyle" Target="../diagrams/quickStyle3.xml" /><Relationship Id="rId5" Type="http://schemas.openxmlformats.org/officeDocument/2006/relationships/diagramLayout" Target="../diagrams/layout3.xml" /><Relationship Id="rId4" Type="http://schemas.openxmlformats.org/officeDocument/2006/relationships/diagramData" Target="../diagrams/data3.xml" /></Relationships>
</file>

<file path=ppt/slides/_rels/slide24.xml.rels><?xml version="1.0" encoding="UTF-8" standalone="yes"?>
<Relationships xmlns="http://schemas.openxmlformats.org/package/2006/relationships"><Relationship Id="rId8" Type="http://schemas.microsoft.com/office/2007/relationships/diagramDrawing" Target="../diagrams/drawing4.xml" /><Relationship Id="rId3" Type="http://schemas.openxmlformats.org/officeDocument/2006/relationships/image" Target="../media/image7.png" /><Relationship Id="rId7" Type="http://schemas.openxmlformats.org/officeDocument/2006/relationships/diagramColors" Target="../diagrams/colors4.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diagramQuickStyle" Target="../diagrams/quickStyle4.xml" /><Relationship Id="rId5" Type="http://schemas.openxmlformats.org/officeDocument/2006/relationships/diagramLayout" Target="../diagrams/layout4.xml" /><Relationship Id="rId4" Type="http://schemas.openxmlformats.org/officeDocument/2006/relationships/diagramData" Target="../diagrams/data4.xml" /></Relationships>
</file>

<file path=ppt/slides/_rels/slide3.xml.rels><?xml version="1.0" encoding="UTF-8" standalone="yes"?>
<Relationships xmlns="http://schemas.openxmlformats.org/package/2006/relationships"><Relationship Id="rId8" Type="http://schemas.microsoft.com/office/2007/relationships/diagramDrawing" Target="../diagrams/drawing2.xml" /><Relationship Id="rId3" Type="http://schemas.openxmlformats.org/officeDocument/2006/relationships/image" Target="../media/image7.png" /><Relationship Id="rId7" Type="http://schemas.openxmlformats.org/officeDocument/2006/relationships/diagramColors" Target="../diagrams/colors2.xml"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diagramQuickStyle" Target="../diagrams/quickStyle2.xml" /><Relationship Id="rId5" Type="http://schemas.openxmlformats.org/officeDocument/2006/relationships/diagramLayout" Target="../diagrams/layout2.xml" /><Relationship Id="rId4" Type="http://schemas.openxmlformats.org/officeDocument/2006/relationships/diagramData" Target="../diagrams/data2.xml" /></Relationships>
</file>

<file path=ppt/slides/_rels/slide4.xml.rels><?xml version="1.0" encoding="UTF-8" standalone="yes"?>
<Relationships xmlns="http://schemas.openxmlformats.org/package/2006/relationships"><Relationship Id="rId3" Type="http://schemas.openxmlformats.org/officeDocument/2006/relationships/image" Target="../media/image2.png" /><Relationship Id="rId7"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Layout" Target="../slideLayouts/slideLayout2.xml" /><Relationship Id="rId6" Type="http://schemas.openxmlformats.org/officeDocument/2006/relationships/image" Target="../media/image5.png" /><Relationship Id="rId5" Type="http://schemas.openxmlformats.org/officeDocument/2006/relationships/image" Target="../media/image8.png" /><Relationship Id="rId4" Type="http://schemas.openxmlformats.org/officeDocument/2006/relationships/image" Target="../media/image3.pn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F9E278-3292-76DB-EF42-8F6C61164C37}"/>
              </a:ext>
            </a:extLst>
          </p:cNvPr>
          <p:cNvPicPr>
            <a:picLocks noChangeAspect="1"/>
          </p:cNvPicPr>
          <p:nvPr/>
        </p:nvPicPr>
        <p:blipFill>
          <a:blip r:embed="rId2">
            <a:extLst>
              <a:ext uri="{28A0092B-C50C-407E-A947-70E740481C1C}">
                <a14:useLocalDpi xmlns:a14="http://schemas.microsoft.com/office/drawing/2010/main" val="0"/>
              </a:ext>
            </a:extLst>
          </a:blip>
          <a:srcRect t="10826" r="9091" b="12565"/>
          <a:stretch>
            <a:fillRect/>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CF0D8BA-67FF-C648-537A-CE438360A523}"/>
              </a:ext>
            </a:extLst>
          </p:cNvPr>
          <p:cNvSpPr>
            <a:spLocks noGrp="1"/>
          </p:cNvSpPr>
          <p:nvPr>
            <p:ph type="ctrTitle"/>
          </p:nvPr>
        </p:nvSpPr>
        <p:spPr>
          <a:xfrm>
            <a:off x="680322" y="4402667"/>
            <a:ext cx="8133478" cy="940240"/>
          </a:xfrm>
        </p:spPr>
        <p:txBody>
          <a:bodyPr>
            <a:normAutofit/>
          </a:bodyPr>
          <a:lstStyle/>
          <a:p>
            <a:r>
              <a:rPr lang="en-US" sz="3400" dirty="0"/>
              <a:t>Jonadab’s Sons: Obeying the Confusing</a:t>
            </a:r>
          </a:p>
        </p:txBody>
      </p:sp>
      <p:sp>
        <p:nvSpPr>
          <p:cNvPr id="3" name="Subtitle 2">
            <a:extLst>
              <a:ext uri="{FF2B5EF4-FFF2-40B4-BE49-F238E27FC236}">
                <a16:creationId xmlns:a16="http://schemas.microsoft.com/office/drawing/2014/main" id="{66B7813D-7765-7381-243E-D9218A526086}"/>
              </a:ext>
            </a:extLst>
          </p:cNvPr>
          <p:cNvSpPr>
            <a:spLocks noGrp="1"/>
          </p:cNvSpPr>
          <p:nvPr>
            <p:ph type="subTitle" idx="1"/>
          </p:nvPr>
        </p:nvSpPr>
        <p:spPr>
          <a:xfrm>
            <a:off x="680322" y="5342302"/>
            <a:ext cx="8133478" cy="406566"/>
          </a:xfrm>
        </p:spPr>
        <p:txBody>
          <a:bodyPr>
            <a:normAutofit/>
          </a:bodyPr>
          <a:lstStyle/>
          <a:p>
            <a:r>
              <a:rPr lang="en-US" sz="1800" dirty="0"/>
              <a:t>By Joseph Peters</a:t>
            </a: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195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C04BA-CC9C-8164-AC7C-D57B0E83E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80104-7015-003A-73A5-7230BA93D7FD}"/>
              </a:ext>
            </a:extLst>
          </p:cNvPr>
          <p:cNvSpPr>
            <a:spLocks noGrp="1"/>
          </p:cNvSpPr>
          <p:nvPr>
            <p:ph type="title"/>
          </p:nvPr>
        </p:nvSpPr>
        <p:spPr/>
        <p:txBody>
          <a:bodyPr/>
          <a:lstStyle/>
          <a:p>
            <a:r>
              <a:rPr lang="en-US" dirty="0"/>
              <a:t>The Man of God Was Tricked</a:t>
            </a:r>
          </a:p>
        </p:txBody>
      </p:sp>
      <p:sp>
        <p:nvSpPr>
          <p:cNvPr id="3" name="Content Placeholder 2">
            <a:extLst>
              <a:ext uri="{FF2B5EF4-FFF2-40B4-BE49-F238E27FC236}">
                <a16:creationId xmlns:a16="http://schemas.microsoft.com/office/drawing/2014/main" id="{353FF23F-132E-A5FC-94A6-F4EC0931249B}"/>
              </a:ext>
            </a:extLst>
          </p:cNvPr>
          <p:cNvSpPr>
            <a:spLocks noGrp="1"/>
          </p:cNvSpPr>
          <p:nvPr>
            <p:ph idx="1"/>
          </p:nvPr>
        </p:nvSpPr>
        <p:spPr>
          <a:xfrm>
            <a:off x="680321" y="2336872"/>
            <a:ext cx="11138053" cy="4437554"/>
          </a:xfrm>
        </p:spPr>
        <p:txBody>
          <a:bodyPr>
            <a:normAutofit/>
          </a:bodyPr>
          <a:lstStyle/>
          <a:p>
            <a:r>
              <a:rPr lang="en-US" sz="3200" dirty="0"/>
              <a:t> He said unto him, I am a prophet also as thou art; and an angel </a:t>
            </a:r>
            <a:r>
              <a:rPr lang="en-US" sz="3200" dirty="0" err="1"/>
              <a:t>spake</a:t>
            </a:r>
            <a:r>
              <a:rPr lang="en-US" sz="3200" dirty="0"/>
              <a:t> unto me by the word of the LORD, saying, Bring him back with thee into thine house, that he may eat bread and drink water. But he lied unto him. So he went back with him, and did eat bread in his house, and drank water (1 Kings 13:18–19).</a:t>
            </a:r>
          </a:p>
        </p:txBody>
      </p:sp>
    </p:spTree>
    <p:extLst>
      <p:ext uri="{BB962C8B-B14F-4D97-AF65-F5344CB8AC3E}">
        <p14:creationId xmlns:p14="http://schemas.microsoft.com/office/powerpoint/2010/main" val="91220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5E1B9-959E-93CD-A1DC-E5B6132A5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BE6F0-6C4F-E9FF-A12B-00D3F9A9E8FC}"/>
              </a:ext>
            </a:extLst>
          </p:cNvPr>
          <p:cNvSpPr>
            <a:spLocks noGrp="1"/>
          </p:cNvSpPr>
          <p:nvPr>
            <p:ph type="title"/>
          </p:nvPr>
        </p:nvSpPr>
        <p:spPr/>
        <p:txBody>
          <a:bodyPr/>
          <a:lstStyle/>
          <a:p>
            <a:r>
              <a:rPr lang="en-US" dirty="0"/>
              <a:t>The Man of God is Cursed</a:t>
            </a:r>
          </a:p>
        </p:txBody>
      </p:sp>
      <p:sp>
        <p:nvSpPr>
          <p:cNvPr id="3" name="Content Placeholder 2">
            <a:extLst>
              <a:ext uri="{FF2B5EF4-FFF2-40B4-BE49-F238E27FC236}">
                <a16:creationId xmlns:a16="http://schemas.microsoft.com/office/drawing/2014/main" id="{FC89D442-E82E-3D7B-AC30-0B31FCCFE773}"/>
              </a:ext>
            </a:extLst>
          </p:cNvPr>
          <p:cNvSpPr>
            <a:spLocks noGrp="1"/>
          </p:cNvSpPr>
          <p:nvPr>
            <p:ph idx="1"/>
          </p:nvPr>
        </p:nvSpPr>
        <p:spPr>
          <a:xfrm>
            <a:off x="680321" y="2336872"/>
            <a:ext cx="11138053" cy="4437554"/>
          </a:xfrm>
        </p:spPr>
        <p:txBody>
          <a:bodyPr>
            <a:normAutofit lnSpcReduction="10000"/>
          </a:bodyPr>
          <a:lstStyle/>
          <a:p>
            <a:r>
              <a:rPr lang="en-US" sz="3200" dirty="0"/>
              <a:t> And it came to pass, as they sat at the table, that the word of the LORD came unto the prophet that brought him back: And he cried unto the man of God that came from Judah, saying, Thus saith the LORD, Forasmuch as thou hast disobeyed the mouth of the LORD, and hast not kept the commandment which the LORD thy God commanded thee, But </a:t>
            </a:r>
            <a:r>
              <a:rPr lang="en-US" sz="3200" dirty="0" err="1"/>
              <a:t>camest</a:t>
            </a:r>
            <a:r>
              <a:rPr lang="en-US" sz="3200" dirty="0"/>
              <a:t> back, and hast eaten bread and drunk water in the place, of the which the LORD did say to thee, Eat no bread, and drink no water; thy </a:t>
            </a:r>
            <a:r>
              <a:rPr lang="en-US" sz="3200" dirty="0" err="1"/>
              <a:t>carcase</a:t>
            </a:r>
            <a:r>
              <a:rPr lang="en-US" sz="3200" dirty="0"/>
              <a:t> shall not come unto the </a:t>
            </a:r>
            <a:r>
              <a:rPr lang="en-US" sz="3200" dirty="0" err="1"/>
              <a:t>sepulchre</a:t>
            </a:r>
            <a:r>
              <a:rPr lang="en-US" sz="3200" dirty="0"/>
              <a:t> of thy fathers (1 Kings 13:20–22).</a:t>
            </a:r>
          </a:p>
        </p:txBody>
      </p:sp>
    </p:spTree>
    <p:extLst>
      <p:ext uri="{BB962C8B-B14F-4D97-AF65-F5344CB8AC3E}">
        <p14:creationId xmlns:p14="http://schemas.microsoft.com/office/powerpoint/2010/main" val="703607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8E55-4D6C-BA30-5812-2F62A5A42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1B457-67F2-E365-2A0A-E7CE09834930}"/>
              </a:ext>
            </a:extLst>
          </p:cNvPr>
          <p:cNvSpPr>
            <a:spLocks noGrp="1"/>
          </p:cNvSpPr>
          <p:nvPr>
            <p:ph type="title"/>
          </p:nvPr>
        </p:nvSpPr>
        <p:spPr/>
        <p:txBody>
          <a:bodyPr/>
          <a:lstStyle/>
          <a:p>
            <a:r>
              <a:rPr lang="en-US" dirty="0"/>
              <a:t>The Man of God is Killed</a:t>
            </a:r>
          </a:p>
        </p:txBody>
      </p:sp>
      <p:sp>
        <p:nvSpPr>
          <p:cNvPr id="3" name="Content Placeholder 2">
            <a:extLst>
              <a:ext uri="{FF2B5EF4-FFF2-40B4-BE49-F238E27FC236}">
                <a16:creationId xmlns:a16="http://schemas.microsoft.com/office/drawing/2014/main" id="{9AB014DB-1993-E514-7527-93318C08464D}"/>
              </a:ext>
            </a:extLst>
          </p:cNvPr>
          <p:cNvSpPr>
            <a:spLocks noGrp="1"/>
          </p:cNvSpPr>
          <p:nvPr>
            <p:ph idx="1"/>
          </p:nvPr>
        </p:nvSpPr>
        <p:spPr>
          <a:xfrm>
            <a:off x="680321" y="2336872"/>
            <a:ext cx="11138053" cy="4437554"/>
          </a:xfrm>
        </p:spPr>
        <p:txBody>
          <a:bodyPr>
            <a:normAutofit/>
          </a:bodyPr>
          <a:lstStyle/>
          <a:p>
            <a:r>
              <a:rPr lang="en-US" sz="3200" dirty="0"/>
              <a:t> And when he was gone, a lion met him by the way, and slew him: and his </a:t>
            </a:r>
            <a:r>
              <a:rPr lang="en-US" sz="3200" dirty="0" err="1"/>
              <a:t>carcase</a:t>
            </a:r>
            <a:r>
              <a:rPr lang="en-US" sz="3200" dirty="0"/>
              <a:t> was cast in the way, and the ass stood by it, the lion also stood by the </a:t>
            </a:r>
            <a:r>
              <a:rPr lang="en-US" sz="3200" dirty="0" err="1"/>
              <a:t>carcase</a:t>
            </a:r>
            <a:r>
              <a:rPr lang="en-US" sz="3200" dirty="0"/>
              <a:t> (1 Kings 13:24).</a:t>
            </a:r>
          </a:p>
        </p:txBody>
      </p:sp>
    </p:spTree>
    <p:extLst>
      <p:ext uri="{BB962C8B-B14F-4D97-AF65-F5344CB8AC3E}">
        <p14:creationId xmlns:p14="http://schemas.microsoft.com/office/powerpoint/2010/main" val="384948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6841-56E5-479D-03BC-4711B23CA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2D544-6DDB-2FA9-B1E5-770071616CD0}"/>
              </a:ext>
            </a:extLst>
          </p:cNvPr>
          <p:cNvSpPr>
            <a:spLocks noGrp="1"/>
          </p:cNvSpPr>
          <p:nvPr>
            <p:ph type="title"/>
          </p:nvPr>
        </p:nvSpPr>
        <p:spPr/>
        <p:txBody>
          <a:bodyPr/>
          <a:lstStyle/>
          <a:p>
            <a:r>
              <a:rPr lang="en-US" dirty="0"/>
              <a:t>Their Faithful Obedience</a:t>
            </a:r>
          </a:p>
        </p:txBody>
      </p:sp>
      <p:sp>
        <p:nvSpPr>
          <p:cNvPr id="3" name="Content Placeholder 2">
            <a:extLst>
              <a:ext uri="{FF2B5EF4-FFF2-40B4-BE49-F238E27FC236}">
                <a16:creationId xmlns:a16="http://schemas.microsoft.com/office/drawing/2014/main" id="{1EB14D64-1424-82D0-15F8-F57BC91DBFDB}"/>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Thus have we obeyed the voice of Jonadab the son of Rechab our father in all that he hath charged us, to drink no wine all our days, we, our wives, our sons, nor our daughters; Nor to build houses for us to dwell in: neither have we vineyard, nor field, nor seed: But we have dwelt in tents, and have obeyed, and done according to all that Jonadab our father commanded us </a:t>
            </a:r>
            <a:r>
              <a:rPr lang="en-US" sz="3200" dirty="0"/>
              <a:t>(Jer 35:8–10).</a:t>
            </a:r>
          </a:p>
        </p:txBody>
      </p:sp>
    </p:spTree>
    <p:extLst>
      <p:ext uri="{BB962C8B-B14F-4D97-AF65-F5344CB8AC3E}">
        <p14:creationId xmlns:p14="http://schemas.microsoft.com/office/powerpoint/2010/main" val="1632119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3FDA6-0066-C92B-AA88-AEA536687D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72FF2-3640-091F-441C-4CB4BADCC3A8}"/>
              </a:ext>
            </a:extLst>
          </p:cNvPr>
          <p:cNvSpPr>
            <a:spLocks noGrp="1"/>
          </p:cNvSpPr>
          <p:nvPr>
            <p:ph type="title"/>
          </p:nvPr>
        </p:nvSpPr>
        <p:spPr/>
        <p:txBody>
          <a:bodyPr/>
          <a:lstStyle/>
          <a:p>
            <a:r>
              <a:rPr lang="en-US" dirty="0"/>
              <a:t>Why They Were in Jerusalem</a:t>
            </a:r>
          </a:p>
        </p:txBody>
      </p:sp>
      <p:sp>
        <p:nvSpPr>
          <p:cNvPr id="3" name="Content Placeholder 2">
            <a:extLst>
              <a:ext uri="{FF2B5EF4-FFF2-40B4-BE49-F238E27FC236}">
                <a16:creationId xmlns:a16="http://schemas.microsoft.com/office/drawing/2014/main" id="{768CB4CC-D86E-BAD9-AA88-1A59362BA894}"/>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But it came to pass, when Nebuchadrezzar king of Babylon came up into the land, that we said, Come, and let us go to Jerusalem for fear of the army of the Chaldeans, and for fear of the army of the Syrians: so we dwell at Jerusalem </a:t>
            </a:r>
            <a:r>
              <a:rPr lang="en-US" sz="3200" dirty="0"/>
              <a:t>(Jer 35:11).</a:t>
            </a:r>
          </a:p>
        </p:txBody>
      </p:sp>
    </p:spTree>
    <p:extLst>
      <p:ext uri="{BB962C8B-B14F-4D97-AF65-F5344CB8AC3E}">
        <p14:creationId xmlns:p14="http://schemas.microsoft.com/office/powerpoint/2010/main" val="314082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DEFC8A76-D882-870B-5304-BB30C6D7615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0041C42-7DDD-D122-D346-0C3C64A080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35DDA93-3405-31BC-6563-A93C0AC7A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BF158D37-C6DD-3DBD-979D-2946BD3DCE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A8EA053-3161-156F-33F1-E0D46E5D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4485EBB5-D81B-2558-BBB8-CA47BBB5A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EF55A85F-83C6-6D76-5AC7-5481B82B321F}"/>
              </a:ext>
            </a:extLst>
          </p:cNvPr>
          <p:cNvPicPr>
            <a:picLocks noChangeAspect="1"/>
          </p:cNvPicPr>
          <p:nvPr/>
        </p:nvPicPr>
        <p:blipFill>
          <a:blip r:embed="rId5">
            <a:extLst>
              <a:ext uri="{28A0092B-C50C-407E-A947-70E740481C1C}">
                <a14:useLocalDpi xmlns:a14="http://schemas.microsoft.com/office/drawing/2010/main" val="0"/>
              </a:ext>
            </a:extLst>
          </a:blip>
          <a:srcRect l="388" r="388"/>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D7B80F30-FCE4-8BA9-F981-34BCE0AE8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3FB77F3-9DF0-D570-7C41-D59D290AEC8B}"/>
              </a:ext>
            </a:extLst>
          </p:cNvPr>
          <p:cNvSpPr>
            <a:spLocks noGrp="1"/>
          </p:cNvSpPr>
          <p:nvPr>
            <p:ph type="title"/>
          </p:nvPr>
        </p:nvSpPr>
        <p:spPr>
          <a:xfrm>
            <a:off x="243840" y="4257100"/>
            <a:ext cx="8569960" cy="1534099"/>
          </a:xfrm>
        </p:spPr>
        <p:txBody>
          <a:bodyPr vert="horz" lIns="91440" tIns="45720" rIns="91440" bIns="45720" rtlCol="0" anchor="b">
            <a:normAutofit fontScale="90000"/>
          </a:bodyPr>
          <a:lstStyle/>
          <a:p>
            <a:pPr lvl="0"/>
            <a:r>
              <a:rPr lang="en-US" sz="4800" dirty="0"/>
              <a:t>God Compares Their Faithfulness to Israel’s Unfaithfulness </a:t>
            </a:r>
          </a:p>
        </p:txBody>
      </p:sp>
      <p:sp>
        <p:nvSpPr>
          <p:cNvPr id="22" name="Rectangle 21">
            <a:extLst>
              <a:ext uri="{FF2B5EF4-FFF2-40B4-BE49-F238E27FC236}">
                <a16:creationId xmlns:a16="http://schemas.microsoft.com/office/drawing/2014/main" id="{07BD52BA-B128-0337-DE25-A377124E5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54A5BD2-2AC2-26C6-590A-D7E5F5C9D0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716DA0-362C-157E-7840-782BE2AE9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18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16C1-1598-0D3E-F5D3-4E03FE847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DA2E7-F53C-596E-42A8-5956AE250595}"/>
              </a:ext>
            </a:extLst>
          </p:cNvPr>
          <p:cNvSpPr>
            <a:spLocks noGrp="1"/>
          </p:cNvSpPr>
          <p:nvPr>
            <p:ph type="title"/>
          </p:nvPr>
        </p:nvSpPr>
        <p:spPr/>
        <p:txBody>
          <a:bodyPr/>
          <a:lstStyle/>
          <a:p>
            <a:r>
              <a:rPr lang="en-US" dirty="0"/>
              <a:t>God’s Message to Judah</a:t>
            </a:r>
          </a:p>
        </p:txBody>
      </p:sp>
      <p:sp>
        <p:nvSpPr>
          <p:cNvPr id="3" name="Content Placeholder 2">
            <a:extLst>
              <a:ext uri="{FF2B5EF4-FFF2-40B4-BE49-F238E27FC236}">
                <a16:creationId xmlns:a16="http://schemas.microsoft.com/office/drawing/2014/main" id="{4787EA10-E4AC-AD56-66B3-BF51DE832BD5}"/>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Then came the word of the LORD unto Jeremiah, saying, Thus saith the LORD of hosts, the God of Israel; Go and tell the men of Judah and the inhabitants of Jerusalem, Will ye not receive instruction to hearken to my words? saith the LORD </a:t>
            </a:r>
            <a:r>
              <a:rPr lang="en-US" sz="3200" dirty="0"/>
              <a:t>(Jer 35:12–13).</a:t>
            </a:r>
          </a:p>
        </p:txBody>
      </p:sp>
    </p:spTree>
    <p:extLst>
      <p:ext uri="{BB962C8B-B14F-4D97-AF65-F5344CB8AC3E}">
        <p14:creationId xmlns:p14="http://schemas.microsoft.com/office/powerpoint/2010/main" val="3590950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B55BB-D937-A5C9-054C-077E79616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ED42B-E879-C4E8-C64B-4928CAC2AE37}"/>
              </a:ext>
            </a:extLst>
          </p:cNvPr>
          <p:cNvSpPr>
            <a:spLocks noGrp="1"/>
          </p:cNvSpPr>
          <p:nvPr>
            <p:ph type="title"/>
          </p:nvPr>
        </p:nvSpPr>
        <p:spPr/>
        <p:txBody>
          <a:bodyPr/>
          <a:lstStyle/>
          <a:p>
            <a:r>
              <a:rPr lang="en-US" dirty="0"/>
              <a:t>A Comparison</a:t>
            </a:r>
          </a:p>
        </p:txBody>
      </p:sp>
      <p:sp>
        <p:nvSpPr>
          <p:cNvPr id="3" name="Content Placeholder 2">
            <a:extLst>
              <a:ext uri="{FF2B5EF4-FFF2-40B4-BE49-F238E27FC236}">
                <a16:creationId xmlns:a16="http://schemas.microsoft.com/office/drawing/2014/main" id="{14425BC4-9E60-1B2C-8F39-0BBB529E97F3}"/>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The words of Jonadab the son of Rechab, that he commanded his sons not to drink wine, are performed; for unto this day they drink none, but obey their father’s commandment: notwithstanding I have spoken unto you, rising early and speaking; but ye hearkened not unto me </a:t>
            </a:r>
            <a:r>
              <a:rPr lang="en-US" sz="3200" dirty="0"/>
              <a:t>(Jer 35:14).</a:t>
            </a:r>
          </a:p>
        </p:txBody>
      </p:sp>
    </p:spTree>
    <p:extLst>
      <p:ext uri="{BB962C8B-B14F-4D97-AF65-F5344CB8AC3E}">
        <p14:creationId xmlns:p14="http://schemas.microsoft.com/office/powerpoint/2010/main" val="155221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D9C5C-CFC2-DB72-9DCC-8F4D6B66C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485B0-E640-76DC-9AD0-672BAE85F7F1}"/>
              </a:ext>
            </a:extLst>
          </p:cNvPr>
          <p:cNvSpPr>
            <a:spLocks noGrp="1"/>
          </p:cNvSpPr>
          <p:nvPr>
            <p:ph type="title"/>
          </p:nvPr>
        </p:nvSpPr>
        <p:spPr/>
        <p:txBody>
          <a:bodyPr/>
          <a:lstStyle/>
          <a:p>
            <a:r>
              <a:rPr lang="en-US" dirty="0"/>
              <a:t>God’s Attempts to Reach His People</a:t>
            </a:r>
          </a:p>
        </p:txBody>
      </p:sp>
      <p:sp>
        <p:nvSpPr>
          <p:cNvPr id="3" name="Content Placeholder 2">
            <a:extLst>
              <a:ext uri="{FF2B5EF4-FFF2-40B4-BE49-F238E27FC236}">
                <a16:creationId xmlns:a16="http://schemas.microsoft.com/office/drawing/2014/main" id="{8FD1AC52-F8CD-117C-DD27-290F12F8B3B8}"/>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I have sent also unto you all my servants the prophets, rising up early and sending them, saying, Return ye now every man from his evil way, and amend your doings, and go not after other gods to serve them, and ye shall dwell in the land which I have given to you and to your fathers: but ye have not inclined your ear, nor hearkened unto me </a:t>
            </a:r>
            <a:r>
              <a:rPr lang="en-US" sz="3200" dirty="0"/>
              <a:t>(Jer 35:15).</a:t>
            </a:r>
          </a:p>
        </p:txBody>
      </p:sp>
    </p:spTree>
    <p:extLst>
      <p:ext uri="{BB962C8B-B14F-4D97-AF65-F5344CB8AC3E}">
        <p14:creationId xmlns:p14="http://schemas.microsoft.com/office/powerpoint/2010/main" val="1364758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286F-C7B8-08AB-9A92-533A309D9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F775F-48F1-085C-8C12-49A46A1CF89A}"/>
              </a:ext>
            </a:extLst>
          </p:cNvPr>
          <p:cNvSpPr>
            <a:spLocks noGrp="1"/>
          </p:cNvSpPr>
          <p:nvPr>
            <p:ph type="title"/>
          </p:nvPr>
        </p:nvSpPr>
        <p:spPr/>
        <p:txBody>
          <a:bodyPr/>
          <a:lstStyle/>
          <a:p>
            <a:r>
              <a:rPr lang="en-US" dirty="0"/>
              <a:t>Now it is Too Late</a:t>
            </a:r>
          </a:p>
        </p:txBody>
      </p:sp>
      <p:sp>
        <p:nvSpPr>
          <p:cNvPr id="3" name="Content Placeholder 2">
            <a:extLst>
              <a:ext uri="{FF2B5EF4-FFF2-40B4-BE49-F238E27FC236}">
                <a16:creationId xmlns:a16="http://schemas.microsoft.com/office/drawing/2014/main" id="{4C817732-3826-6EB9-6742-6EC4FD72F00A}"/>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Because the sons of Jonadab the son of Rechab have performed the commandment of their father, which he commanded them; but this people hath not hearkened unto me: Therefore thus saith the LORD God of hosts, the God of Israel; Behold, I will bring upon Judah and upon all the inhabitants of Jerusalem all the evil that I have pronounced against them: because I have spoken unto them, but they have not heard; and I have called unto them, but they have not answered </a:t>
            </a:r>
            <a:r>
              <a:rPr lang="en-US" sz="3200" dirty="0"/>
              <a:t>(Jer 35:16–17).</a:t>
            </a:r>
          </a:p>
        </p:txBody>
      </p:sp>
    </p:spTree>
    <p:extLst>
      <p:ext uri="{BB962C8B-B14F-4D97-AF65-F5344CB8AC3E}">
        <p14:creationId xmlns:p14="http://schemas.microsoft.com/office/powerpoint/2010/main" val="221138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C50ADE0-AB0E-E803-5899-772EBDC82E11}"/>
              </a:ext>
            </a:extLst>
          </p:cNvPr>
          <p:cNvSpPr>
            <a:spLocks noGrp="1"/>
          </p:cNvSpPr>
          <p:nvPr>
            <p:ph type="title"/>
          </p:nvPr>
        </p:nvSpPr>
        <p:spPr>
          <a:xfrm>
            <a:off x="680321" y="2063262"/>
            <a:ext cx="3739279" cy="2661052"/>
          </a:xfrm>
        </p:spPr>
        <p:txBody>
          <a:bodyPr>
            <a:normAutofit/>
          </a:bodyPr>
          <a:lstStyle/>
          <a:p>
            <a:pPr algn="r"/>
            <a:r>
              <a:rPr lang="en-US" sz="4400"/>
              <a:t>Goal</a:t>
            </a:r>
          </a:p>
        </p:txBody>
      </p:sp>
      <p:graphicFrame>
        <p:nvGraphicFramePr>
          <p:cNvPr id="5" name="Content Placeholder 2">
            <a:extLst>
              <a:ext uri="{FF2B5EF4-FFF2-40B4-BE49-F238E27FC236}">
                <a16:creationId xmlns:a16="http://schemas.microsoft.com/office/drawing/2014/main" id="{0B6CACA2-D283-9498-D1F1-C7DE1AD33954}"/>
              </a:ext>
            </a:extLst>
          </p:cNvPr>
          <p:cNvGraphicFramePr>
            <a:graphicFrameLocks noGrp="1"/>
          </p:cNvGraphicFramePr>
          <p:nvPr>
            <p:ph idx="1"/>
            <p:extLst>
              <p:ext uri="{D42A27DB-BD31-4B8C-83A1-F6EECF244321}">
                <p14:modId xmlns:p14="http://schemas.microsoft.com/office/powerpoint/2010/main" val="3499728790"/>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8371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5A20-9DF4-EFB2-2176-C7F15D9B9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CD4E8-3831-86D3-6F05-B2EE7395DEC9}"/>
              </a:ext>
            </a:extLst>
          </p:cNvPr>
          <p:cNvSpPr>
            <a:spLocks noGrp="1"/>
          </p:cNvSpPr>
          <p:nvPr>
            <p:ph type="title"/>
          </p:nvPr>
        </p:nvSpPr>
        <p:spPr/>
        <p:txBody>
          <a:bodyPr/>
          <a:lstStyle/>
          <a:p>
            <a:r>
              <a:rPr lang="en-US" dirty="0"/>
              <a:t>God’s Promise to Exile</a:t>
            </a:r>
          </a:p>
        </p:txBody>
      </p:sp>
      <p:sp>
        <p:nvSpPr>
          <p:cNvPr id="3" name="Content Placeholder 2">
            <a:extLst>
              <a:ext uri="{FF2B5EF4-FFF2-40B4-BE49-F238E27FC236}">
                <a16:creationId xmlns:a16="http://schemas.microsoft.com/office/drawing/2014/main" id="{95CA2D33-5E2B-6B2C-F7CF-7A8B38871418}"/>
              </a:ext>
            </a:extLst>
          </p:cNvPr>
          <p:cNvSpPr>
            <a:spLocks noGrp="1"/>
          </p:cNvSpPr>
          <p:nvPr>
            <p:ph idx="1"/>
          </p:nvPr>
        </p:nvSpPr>
        <p:spPr>
          <a:xfrm>
            <a:off x="680321" y="2336873"/>
            <a:ext cx="11039731" cy="4172082"/>
          </a:xfrm>
        </p:spPr>
        <p:txBody>
          <a:bodyPr>
            <a:normAutofit/>
          </a:bodyPr>
          <a:lstStyle/>
          <a:p>
            <a:r>
              <a:rPr lang="en-US" sz="3200" dirty="0"/>
              <a:t>The LORD shall bring thee, and thy king which thou shalt set over thee, unto a nation which neither thou nor thy fathers have known; and there shalt thou serve other gods, wood and stone. And thou shalt become an astonishment, a proverb, and a byword, among all nations whither the LORD shall lead thee (</a:t>
            </a:r>
            <a:r>
              <a:rPr lang="en-US" sz="3200" dirty="0" err="1"/>
              <a:t>Deut</a:t>
            </a:r>
            <a:r>
              <a:rPr lang="en-US" sz="3200" dirty="0"/>
              <a:t> 28:36–37).</a:t>
            </a:r>
          </a:p>
        </p:txBody>
      </p:sp>
    </p:spTree>
    <p:extLst>
      <p:ext uri="{BB962C8B-B14F-4D97-AF65-F5344CB8AC3E}">
        <p14:creationId xmlns:p14="http://schemas.microsoft.com/office/powerpoint/2010/main" val="3476966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A91F7F53-5696-89FE-140B-A113C70F11D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18C3F5F-7B60-5843-EE2E-D531F395BC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A79D3BA-6E4A-B5AC-A0BE-5F9043FE3A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E2A599AF-F737-B8E2-9EC0-D4A9C77F62D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62B0E6D3-1F37-B6FD-5FB2-D8A41D0F9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78C4C6F1-80CE-DDA4-C0D0-8B87BE69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9810B2A8-6D09-00A9-ADCD-B223E087B958}"/>
              </a:ext>
            </a:extLst>
          </p:cNvPr>
          <p:cNvPicPr>
            <a:picLocks noChangeAspect="1"/>
          </p:cNvPicPr>
          <p:nvPr/>
        </p:nvPicPr>
        <p:blipFill>
          <a:blip r:embed="rId5">
            <a:extLst>
              <a:ext uri="{28A0092B-C50C-407E-A947-70E740481C1C}">
                <a14:useLocalDpi xmlns:a14="http://schemas.microsoft.com/office/drawing/2010/main" val="0"/>
              </a:ext>
            </a:extLst>
          </a:blip>
          <a:srcRect l="388" r="388"/>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BF8AB6FE-CC17-A910-D135-3E2A82E51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BDB2EB6-F772-E211-03C9-4B868DAF67DB}"/>
              </a:ext>
            </a:extLst>
          </p:cNvPr>
          <p:cNvSpPr>
            <a:spLocks noGrp="1"/>
          </p:cNvSpPr>
          <p:nvPr>
            <p:ph type="title"/>
          </p:nvPr>
        </p:nvSpPr>
        <p:spPr>
          <a:xfrm>
            <a:off x="243840" y="4257100"/>
            <a:ext cx="8569960" cy="1534099"/>
          </a:xfrm>
        </p:spPr>
        <p:txBody>
          <a:bodyPr vert="horz" lIns="91440" tIns="45720" rIns="91440" bIns="45720" rtlCol="0" anchor="b">
            <a:normAutofit/>
          </a:bodyPr>
          <a:lstStyle/>
          <a:p>
            <a:pPr lvl="0"/>
            <a:r>
              <a:rPr lang="en-US" sz="4800" dirty="0"/>
              <a:t>God Commends Them For Their Faithfulness</a:t>
            </a:r>
          </a:p>
        </p:txBody>
      </p:sp>
      <p:sp>
        <p:nvSpPr>
          <p:cNvPr id="22" name="Rectangle 21">
            <a:extLst>
              <a:ext uri="{FF2B5EF4-FFF2-40B4-BE49-F238E27FC236}">
                <a16:creationId xmlns:a16="http://schemas.microsoft.com/office/drawing/2014/main" id="{563F1745-6779-A071-7CE7-964A66DD6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953A0AF-65A1-82BA-DE2B-2277D895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96ABD82-1FBE-F85E-E26B-A0FE7A4E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522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695A4-FE99-5549-0463-08EABEB22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CC14A-3CFA-8390-2E8E-DBD43A9AB89C}"/>
              </a:ext>
            </a:extLst>
          </p:cNvPr>
          <p:cNvSpPr>
            <a:spLocks noGrp="1"/>
          </p:cNvSpPr>
          <p:nvPr>
            <p:ph type="title"/>
          </p:nvPr>
        </p:nvSpPr>
        <p:spPr/>
        <p:txBody>
          <a:bodyPr/>
          <a:lstStyle/>
          <a:p>
            <a:r>
              <a:rPr lang="en-US" dirty="0"/>
              <a:t>A Blessing for Jonadab’s Family</a:t>
            </a:r>
          </a:p>
        </p:txBody>
      </p:sp>
      <p:sp>
        <p:nvSpPr>
          <p:cNvPr id="3" name="Content Placeholder 2">
            <a:extLst>
              <a:ext uri="{FF2B5EF4-FFF2-40B4-BE49-F238E27FC236}">
                <a16:creationId xmlns:a16="http://schemas.microsoft.com/office/drawing/2014/main" id="{A9A8D63D-4E89-6B2F-464A-5C5EEBFDB774}"/>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And Jeremiah said unto the house of the Rechabites, Thus saith the LORD of hosts, the God of Israel; Because ye have obeyed the commandment of Jonadab your father, and kept all his precepts, and done according unto all that he hath commanded you: Therefore thus saith the LORD of hosts, the God of Israel; Jonadab the son of Rechab shall not want a man to stand before me for ever </a:t>
            </a:r>
            <a:r>
              <a:rPr lang="en-US" sz="3200" dirty="0"/>
              <a:t>(Jer 35:18–19).</a:t>
            </a:r>
          </a:p>
        </p:txBody>
      </p:sp>
    </p:spTree>
    <p:extLst>
      <p:ext uri="{BB962C8B-B14F-4D97-AF65-F5344CB8AC3E}">
        <p14:creationId xmlns:p14="http://schemas.microsoft.com/office/powerpoint/2010/main" val="750592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388A-DB0F-264B-6B39-BB2F7CF63C7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914A05-81C4-24A0-8AA3-2CD09AE92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6543AA-451E-B7AF-EBAA-6D66CB11E3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28F8430-963B-2B53-407F-AAFFFBB7F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5DB7E7D-DEC4-5762-5941-02E202F181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AF8FE379-E187-63D6-B5BE-0E5DAEC9A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A5904B-058C-B314-E6CF-AA52F89D4D2F}"/>
              </a:ext>
            </a:extLst>
          </p:cNvPr>
          <p:cNvSpPr>
            <a:spLocks noGrp="1"/>
          </p:cNvSpPr>
          <p:nvPr>
            <p:ph type="title"/>
          </p:nvPr>
        </p:nvSpPr>
        <p:spPr>
          <a:xfrm>
            <a:off x="680321" y="2063262"/>
            <a:ext cx="3739279" cy="2661052"/>
          </a:xfrm>
        </p:spPr>
        <p:txBody>
          <a:bodyPr>
            <a:normAutofit/>
          </a:bodyPr>
          <a:lstStyle/>
          <a:p>
            <a:pPr algn="r"/>
            <a:r>
              <a:rPr lang="en-US" sz="4400" dirty="0"/>
              <a:t>Conclusion</a:t>
            </a:r>
          </a:p>
        </p:txBody>
      </p:sp>
      <p:graphicFrame>
        <p:nvGraphicFramePr>
          <p:cNvPr id="5" name="Content Placeholder 2">
            <a:extLst>
              <a:ext uri="{FF2B5EF4-FFF2-40B4-BE49-F238E27FC236}">
                <a16:creationId xmlns:a16="http://schemas.microsoft.com/office/drawing/2014/main" id="{E33CA011-F33D-BE30-8C83-5CF15FEBE36F}"/>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569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69949-6D31-EFBD-2C9A-3F1F1AC7F64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5F08F5-AFBF-F8C2-5F51-85C6EE92D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5313724-DC76-7693-8FDF-4036D22F22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5FB28C5-1876-D7C7-80B1-268C69ACC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55C1EA-5A06-B0B5-0E38-70BA52624D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12B78767-E767-0830-AFF8-ED4AB566D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15060A5-05CB-9E98-FB82-4DB3D728C253}"/>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AEE5E3CE-A010-4E8E-00B1-95607C4CD019}"/>
              </a:ext>
            </a:extLst>
          </p:cNvPr>
          <p:cNvGraphicFramePr>
            <a:graphicFrameLocks noGrp="1"/>
          </p:cNvGraphicFramePr>
          <p:nvPr>
            <p:ph idx="1"/>
            <p:extLst>
              <p:ext uri="{D42A27DB-BD31-4B8C-83A1-F6EECF244321}">
                <p14:modId xmlns:p14="http://schemas.microsoft.com/office/powerpoint/2010/main" val="514311485"/>
              </p:ext>
            </p:extLst>
          </p:nvPr>
        </p:nvGraphicFramePr>
        <p:xfrm>
          <a:off x="5284788" y="213361"/>
          <a:ext cx="6704012" cy="6492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02105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8D11-8C75-E5E7-8051-E811D39CAFC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3C3906-15D2-154F-A84E-5070DABDE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9C032F9-B0C3-0E16-0CA2-89E1F3BEC4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D82AFC8-423B-4AC0-D1DA-031DEC5D5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083A99-0442-0617-E3C2-481819FD9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1A85D14C-64A2-A052-C664-1FE1A5676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17BFB1F-A45A-E65C-3405-1B94E517815C}"/>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A9142F80-1EE5-EA2B-2B13-2205BD89D1F0}"/>
              </a:ext>
            </a:extLst>
          </p:cNvPr>
          <p:cNvGraphicFramePr>
            <a:graphicFrameLocks noGrp="1"/>
          </p:cNvGraphicFramePr>
          <p:nvPr>
            <p:ph idx="1"/>
          </p:nvPr>
        </p:nvGraphicFramePr>
        <p:xfrm>
          <a:off x="5284788" y="213361"/>
          <a:ext cx="6704012" cy="6492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079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65D54980-414A-3F76-923F-D5E10F647183}"/>
              </a:ext>
            </a:extLst>
          </p:cNvPr>
          <p:cNvPicPr>
            <a:picLocks noChangeAspect="1"/>
          </p:cNvPicPr>
          <p:nvPr/>
        </p:nvPicPr>
        <p:blipFill>
          <a:blip r:embed="rId5">
            <a:extLst>
              <a:ext uri="{28A0092B-C50C-407E-A947-70E740481C1C}">
                <a14:useLocalDpi xmlns:a14="http://schemas.microsoft.com/office/drawing/2010/main" val="0"/>
              </a:ext>
            </a:extLst>
          </a:blip>
          <a:srcRect l="-24" t="24431" r="9115" b="24431"/>
          <a:stretch>
            <a:fillRect/>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E11BFBE-C831-8606-F2DE-9D49F9775DAD}"/>
              </a:ext>
            </a:extLst>
          </p:cNvPr>
          <p:cNvSpPr>
            <a:spLocks noGrp="1"/>
          </p:cNvSpPr>
          <p:nvPr>
            <p:ph type="title"/>
          </p:nvPr>
        </p:nvSpPr>
        <p:spPr>
          <a:xfrm>
            <a:off x="243840" y="4257100"/>
            <a:ext cx="8569960" cy="1534099"/>
          </a:xfrm>
        </p:spPr>
        <p:txBody>
          <a:bodyPr vert="horz" lIns="91440" tIns="45720" rIns="91440" bIns="45720" rtlCol="0" anchor="b">
            <a:normAutofit/>
          </a:bodyPr>
          <a:lstStyle/>
          <a:p>
            <a:pPr algn="r"/>
            <a:r>
              <a:rPr lang="en-US" sz="4800" dirty="0"/>
              <a:t>God Tested the Faithfulness of Jonadab’s Family </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92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C8F5-793C-4939-A2C6-FD08638FBA01}"/>
              </a:ext>
            </a:extLst>
          </p:cNvPr>
          <p:cNvSpPr>
            <a:spLocks noGrp="1"/>
          </p:cNvSpPr>
          <p:nvPr>
            <p:ph type="title"/>
          </p:nvPr>
        </p:nvSpPr>
        <p:spPr/>
        <p:txBody>
          <a:bodyPr/>
          <a:lstStyle/>
          <a:p>
            <a:r>
              <a:rPr lang="en-US" dirty="0"/>
              <a:t>God’s Instructions to Jeremiah</a:t>
            </a:r>
          </a:p>
        </p:txBody>
      </p:sp>
      <p:sp>
        <p:nvSpPr>
          <p:cNvPr id="3" name="Content Placeholder 2">
            <a:extLst>
              <a:ext uri="{FF2B5EF4-FFF2-40B4-BE49-F238E27FC236}">
                <a16:creationId xmlns:a16="http://schemas.microsoft.com/office/drawing/2014/main" id="{D5824BFB-78B7-5861-09ED-C99B2E6AC144}"/>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The word which came unto Jeremiah from the LORD in the days of Jehoiakim the son of Josiah king of Judah, saying, Go unto the house of the Rechabites, and speak unto them, and bring them into the house of the LORD, into one of the chambers, and give them wine to drink. Then I took Jaazaniah the son of Jeremiah, the son of </a:t>
            </a:r>
            <a:r>
              <a:rPr lang="en-US" sz="3200" dirty="0" err="1">
                <a:solidFill>
                  <a:srgbClr val="FFFF00"/>
                </a:solidFill>
              </a:rPr>
              <a:t>Habaziniah</a:t>
            </a:r>
            <a:r>
              <a:rPr lang="en-US" sz="3200" dirty="0">
                <a:solidFill>
                  <a:srgbClr val="FFFF00"/>
                </a:solidFill>
              </a:rPr>
              <a:t>, and his brethren, and all his sons, and the whole house of the Rechabites </a:t>
            </a:r>
            <a:r>
              <a:rPr lang="en-US" sz="3200" dirty="0"/>
              <a:t>(Jer 35:1–3).</a:t>
            </a:r>
          </a:p>
        </p:txBody>
      </p:sp>
    </p:spTree>
    <p:extLst>
      <p:ext uri="{BB962C8B-B14F-4D97-AF65-F5344CB8AC3E}">
        <p14:creationId xmlns:p14="http://schemas.microsoft.com/office/powerpoint/2010/main" val="191165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5C40-C4C2-90B9-8ADA-BE6128093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74079-46BE-67F0-6080-61E408D77B84}"/>
              </a:ext>
            </a:extLst>
          </p:cNvPr>
          <p:cNvSpPr>
            <a:spLocks noGrp="1"/>
          </p:cNvSpPr>
          <p:nvPr>
            <p:ph type="title"/>
          </p:nvPr>
        </p:nvSpPr>
        <p:spPr/>
        <p:txBody>
          <a:bodyPr/>
          <a:lstStyle/>
          <a:p>
            <a:r>
              <a:rPr lang="en-US" dirty="0"/>
              <a:t>Jeremiah’s Instructions to Jonadab’s Sons</a:t>
            </a:r>
          </a:p>
        </p:txBody>
      </p:sp>
      <p:sp>
        <p:nvSpPr>
          <p:cNvPr id="3" name="Content Placeholder 2">
            <a:extLst>
              <a:ext uri="{FF2B5EF4-FFF2-40B4-BE49-F238E27FC236}">
                <a16:creationId xmlns:a16="http://schemas.microsoft.com/office/drawing/2014/main" id="{E27E4E05-205A-A46A-D7B9-7BAD3F851C80}"/>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And I brought them into the house of the LORD… And I set before the sons of the house of the Rechabites pots full of wine, and cups, and I said unto them, Drink ye wine </a:t>
            </a:r>
            <a:r>
              <a:rPr lang="en-US" sz="3200" dirty="0"/>
              <a:t>(Jer 35:4a, 5).</a:t>
            </a:r>
          </a:p>
        </p:txBody>
      </p:sp>
    </p:spTree>
    <p:extLst>
      <p:ext uri="{BB962C8B-B14F-4D97-AF65-F5344CB8AC3E}">
        <p14:creationId xmlns:p14="http://schemas.microsoft.com/office/powerpoint/2010/main" val="3419708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4B375-BC53-F12D-7D48-CEC89DCCA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4C823-920C-033E-630C-0CEC1096B42B}"/>
              </a:ext>
            </a:extLst>
          </p:cNvPr>
          <p:cNvSpPr>
            <a:spLocks noGrp="1"/>
          </p:cNvSpPr>
          <p:nvPr>
            <p:ph type="title"/>
          </p:nvPr>
        </p:nvSpPr>
        <p:spPr/>
        <p:txBody>
          <a:bodyPr/>
          <a:lstStyle/>
          <a:p>
            <a:r>
              <a:rPr lang="en-US" dirty="0"/>
              <a:t>Their Forefather’s Request</a:t>
            </a:r>
          </a:p>
        </p:txBody>
      </p:sp>
      <p:sp>
        <p:nvSpPr>
          <p:cNvPr id="3" name="Content Placeholder 2">
            <a:extLst>
              <a:ext uri="{FF2B5EF4-FFF2-40B4-BE49-F238E27FC236}">
                <a16:creationId xmlns:a16="http://schemas.microsoft.com/office/drawing/2014/main" id="{06E2BBB0-2D57-EA64-C843-CD1961033282}"/>
              </a:ext>
            </a:extLst>
          </p:cNvPr>
          <p:cNvSpPr>
            <a:spLocks noGrp="1"/>
          </p:cNvSpPr>
          <p:nvPr>
            <p:ph idx="1"/>
          </p:nvPr>
        </p:nvSpPr>
        <p:spPr>
          <a:xfrm>
            <a:off x="680321" y="2336873"/>
            <a:ext cx="11039731" cy="4172082"/>
          </a:xfrm>
        </p:spPr>
        <p:txBody>
          <a:bodyPr>
            <a:normAutofit/>
          </a:bodyPr>
          <a:lstStyle/>
          <a:p>
            <a:r>
              <a:rPr lang="en-US" sz="3200" dirty="0">
                <a:solidFill>
                  <a:srgbClr val="FFFF00"/>
                </a:solidFill>
              </a:rPr>
              <a:t>But they said, We will drink no wine: for Jonadab the son of Rechab our father commanded us, saying, Ye shall drink no wine, neither ye, nor your sons for ever: Neither shall ye build house, nor sow seed, nor plant vineyard, nor have any: but all your days ye shall dwell in tents; that ye may live many days in the land where ye be strangers </a:t>
            </a:r>
            <a:r>
              <a:rPr lang="en-US" sz="3200" dirty="0"/>
              <a:t>(Jer 35:6–7).</a:t>
            </a:r>
          </a:p>
        </p:txBody>
      </p:sp>
    </p:spTree>
    <p:extLst>
      <p:ext uri="{BB962C8B-B14F-4D97-AF65-F5344CB8AC3E}">
        <p14:creationId xmlns:p14="http://schemas.microsoft.com/office/powerpoint/2010/main" val="2336043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89AF-EC9F-7948-0240-F1EB37F101AD}"/>
              </a:ext>
            </a:extLst>
          </p:cNvPr>
          <p:cNvSpPr>
            <a:spLocks noGrp="1"/>
          </p:cNvSpPr>
          <p:nvPr>
            <p:ph type="title"/>
          </p:nvPr>
        </p:nvSpPr>
        <p:spPr/>
        <p:txBody>
          <a:bodyPr/>
          <a:lstStyle/>
          <a:p>
            <a:r>
              <a:rPr lang="en-US" dirty="0"/>
              <a:t>Following Confusing Commands</a:t>
            </a:r>
          </a:p>
        </p:txBody>
      </p:sp>
      <p:sp>
        <p:nvSpPr>
          <p:cNvPr id="3" name="Content Placeholder 2">
            <a:extLst>
              <a:ext uri="{FF2B5EF4-FFF2-40B4-BE49-F238E27FC236}">
                <a16:creationId xmlns:a16="http://schemas.microsoft.com/office/drawing/2014/main" id="{8A5335EF-633D-67EC-084C-2541CDC258F7}"/>
              </a:ext>
            </a:extLst>
          </p:cNvPr>
          <p:cNvSpPr>
            <a:spLocks noGrp="1"/>
          </p:cNvSpPr>
          <p:nvPr>
            <p:ph idx="1"/>
          </p:nvPr>
        </p:nvSpPr>
        <p:spPr>
          <a:xfrm>
            <a:off x="680321" y="2336872"/>
            <a:ext cx="11138053" cy="4063927"/>
          </a:xfrm>
        </p:spPr>
        <p:txBody>
          <a:bodyPr>
            <a:normAutofit/>
          </a:bodyPr>
          <a:lstStyle/>
          <a:p>
            <a:r>
              <a:rPr lang="en-US" sz="3200" dirty="0"/>
              <a:t>And the king said unto the man of God, Come home with me, and refresh thyself, and I will give thee a reward. And the man of God said unto the king, If thou wilt give me half thine house, I will not go in with thee, neither will I eat bread nor drink water in this place: For so was it charged me by the word of the LORD, saying, Eat no bread, nor drink water, nor turn again by the same way that thou </a:t>
            </a:r>
            <a:r>
              <a:rPr lang="en-US" sz="3200" dirty="0" err="1"/>
              <a:t>camest</a:t>
            </a:r>
            <a:r>
              <a:rPr lang="en-US" sz="3200" dirty="0"/>
              <a:t>. So he went another way, and returned not by the way that he came to Beth-el (1 Kings 13:7–10).</a:t>
            </a:r>
          </a:p>
        </p:txBody>
      </p:sp>
    </p:spTree>
    <p:extLst>
      <p:ext uri="{BB962C8B-B14F-4D97-AF65-F5344CB8AC3E}">
        <p14:creationId xmlns:p14="http://schemas.microsoft.com/office/powerpoint/2010/main" val="87312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A24A1-1570-12DB-DD63-D73CC6074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E012E-1C17-1FA7-6FED-9575F19EDE53}"/>
              </a:ext>
            </a:extLst>
          </p:cNvPr>
          <p:cNvSpPr>
            <a:spLocks noGrp="1"/>
          </p:cNvSpPr>
          <p:nvPr>
            <p:ph type="title"/>
          </p:nvPr>
        </p:nvSpPr>
        <p:spPr/>
        <p:txBody>
          <a:bodyPr/>
          <a:lstStyle/>
          <a:p>
            <a:r>
              <a:rPr lang="en-US" dirty="0"/>
              <a:t>The Old Prophets Request</a:t>
            </a:r>
          </a:p>
        </p:txBody>
      </p:sp>
      <p:sp>
        <p:nvSpPr>
          <p:cNvPr id="3" name="Content Placeholder 2">
            <a:extLst>
              <a:ext uri="{FF2B5EF4-FFF2-40B4-BE49-F238E27FC236}">
                <a16:creationId xmlns:a16="http://schemas.microsoft.com/office/drawing/2014/main" id="{637CD229-7176-7CF8-9D09-828353C93192}"/>
              </a:ext>
            </a:extLst>
          </p:cNvPr>
          <p:cNvSpPr>
            <a:spLocks noGrp="1"/>
          </p:cNvSpPr>
          <p:nvPr>
            <p:ph idx="1"/>
          </p:nvPr>
        </p:nvSpPr>
        <p:spPr>
          <a:xfrm>
            <a:off x="680321" y="2336872"/>
            <a:ext cx="11138053" cy="4437554"/>
          </a:xfrm>
        </p:spPr>
        <p:txBody>
          <a:bodyPr>
            <a:normAutofit fontScale="92500" lnSpcReduction="10000"/>
          </a:bodyPr>
          <a:lstStyle/>
          <a:p>
            <a:r>
              <a:rPr lang="en-US" sz="3200" dirty="0"/>
              <a:t>Now there dwelt an old prophet in Beth-el; and his sons came and told him all the works that the man of God had done that day in Beth-el… And went after the man of God, and found him sitting under an oak: and he said unto him, Art thou the man of God that </a:t>
            </a:r>
            <a:r>
              <a:rPr lang="en-US" sz="3200" dirty="0" err="1"/>
              <a:t>camest</a:t>
            </a:r>
            <a:r>
              <a:rPr lang="en-US" sz="3200" dirty="0"/>
              <a:t> from Judah? And he said, I am. Then he said unto him, Come home with me, and eat bread. And he said, I may not return with thee, nor go in with thee: neither will I eat bread nor drink water with thee in this place: For it was said to me by the word of the LORD, Thou shalt eat no bread nor drink water there, nor turn again to go by the way that thou </a:t>
            </a:r>
            <a:r>
              <a:rPr lang="en-US" sz="3200" dirty="0" err="1"/>
              <a:t>camest</a:t>
            </a:r>
            <a:r>
              <a:rPr lang="en-US" sz="3200" dirty="0"/>
              <a:t> (1 Kings 13:11a, 14–17).</a:t>
            </a:r>
          </a:p>
        </p:txBody>
      </p:sp>
    </p:spTree>
    <p:extLst>
      <p:ext uri="{BB962C8B-B14F-4D97-AF65-F5344CB8AC3E}">
        <p14:creationId xmlns:p14="http://schemas.microsoft.com/office/powerpoint/2010/main" val="121554581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6261</TotalTime>
  <Words>1524</Words>
  <Application>Microsoft Office PowerPoint</Application>
  <PresentationFormat>Widescreen</PresentationFormat>
  <Paragraphs>51</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Berlin</vt:lpstr>
      <vt:lpstr>Jonadab’s Sons: Obeying the Confusing</vt:lpstr>
      <vt:lpstr>Goal</vt:lpstr>
      <vt:lpstr>Reasons</vt:lpstr>
      <vt:lpstr>God Tested the Faithfulness of Jonadab’s Family </vt:lpstr>
      <vt:lpstr>God’s Instructions to Jeremiah</vt:lpstr>
      <vt:lpstr>Jeremiah’s Instructions to Jonadab’s Sons</vt:lpstr>
      <vt:lpstr>Their Forefather’s Request</vt:lpstr>
      <vt:lpstr>Following Confusing Commands</vt:lpstr>
      <vt:lpstr>The Old Prophets Request</vt:lpstr>
      <vt:lpstr>The Man of God Was Tricked</vt:lpstr>
      <vt:lpstr>The Man of God is Cursed</vt:lpstr>
      <vt:lpstr>The Man of God is Killed</vt:lpstr>
      <vt:lpstr>Their Faithful Obedience</vt:lpstr>
      <vt:lpstr>Why They Were in Jerusalem</vt:lpstr>
      <vt:lpstr>God Compares Their Faithfulness to Israel’s Unfaithfulness </vt:lpstr>
      <vt:lpstr>God’s Message to Judah</vt:lpstr>
      <vt:lpstr>A Comparison</vt:lpstr>
      <vt:lpstr>God’s Attempts to Reach His People</vt:lpstr>
      <vt:lpstr>Now it is Too Late</vt:lpstr>
      <vt:lpstr>God’s Promise to Exile</vt:lpstr>
      <vt:lpstr>God Commends Them For Their Faithfulness</vt:lpstr>
      <vt:lpstr>A Blessing for Jonadab’s Family</vt:lpstr>
      <vt:lpstr>Conclusion</vt:lpstr>
      <vt:lpstr>Reasons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Jonadab’s Sons: Obeying the Confusing</dc:title>
  <dc:creator>Joseph Peters</dc:creator>
  <cp:lastModifiedBy>Joseph Peters</cp:lastModifiedBy>
  <cp:revision>6</cp:revision>
  <dcterms:created xsi:type="dcterms:W3CDTF">2026-06-22T16:34:29Z</dcterms:created>
  <dcterms:modified xsi:type="dcterms:W3CDTF">2026-07-13T16:08:56Z</dcterms:modified>
</cp:coreProperties>
</file>