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2" r:id="rId6"/>
    <p:sldId id="269" r:id="rId7"/>
    <p:sldId id="270" r:id="rId8"/>
    <p:sldId id="271" r:id="rId9"/>
    <p:sldId id="273" r:id="rId10"/>
    <p:sldId id="274" r:id="rId11"/>
    <p:sldId id="275" r:id="rId12"/>
    <p:sldId id="260" r:id="rId13"/>
    <p:sldId id="265" r:id="rId14"/>
    <p:sldId id="276" r:id="rId15"/>
    <p:sldId id="277" r:id="rId16"/>
    <p:sldId id="279" r:id="rId17"/>
    <p:sldId id="261" r:id="rId18"/>
    <p:sldId id="268" r:id="rId19"/>
    <p:sldId id="280" r:id="rId20"/>
    <p:sldId id="281" r:id="rId21"/>
    <p:sldId id="282" r:id="rId22"/>
    <p:sldId id="283"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8" d="100"/>
          <a:sy n="78" d="100"/>
        </p:scale>
        <p:origin x="83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eph Peters" userId="165f7ea119fd5f68" providerId="LiveId" clId="{AC3F7388-ECE1-4440-BE6D-83D43D9F8FD8}"/>
    <pc:docChg chg="undo custSel delSld modSld">
      <pc:chgData name="Joseph Peters" userId="165f7ea119fd5f68" providerId="LiveId" clId="{AC3F7388-ECE1-4440-BE6D-83D43D9F8FD8}" dt="2026-08-08T21:54:14.648" v="45" actId="20577"/>
      <pc:docMkLst>
        <pc:docMk/>
      </pc:docMkLst>
      <pc:sldChg chg="modSp mod">
        <pc:chgData name="Joseph Peters" userId="165f7ea119fd5f68" providerId="LiveId" clId="{AC3F7388-ECE1-4440-BE6D-83D43D9F8FD8}" dt="2026-08-08T21:52:43.786" v="43" actId="20577"/>
        <pc:sldMkLst>
          <pc:docMk/>
          <pc:sldMk cId="3981862941" sldId="262"/>
        </pc:sldMkLst>
        <pc:spChg chg="mod">
          <ac:chgData name="Joseph Peters" userId="165f7ea119fd5f68" providerId="LiveId" clId="{AC3F7388-ECE1-4440-BE6D-83D43D9F8FD8}" dt="2026-08-07T21:10:06.273" v="27" actId="20577"/>
          <ac:spMkLst>
            <pc:docMk/>
            <pc:sldMk cId="3981862941" sldId="262"/>
            <ac:spMk id="2" creationId="{F9EAB02D-86B7-2774-71B3-23526217E3C4}"/>
          </ac:spMkLst>
        </pc:spChg>
        <pc:spChg chg="mod">
          <ac:chgData name="Joseph Peters" userId="165f7ea119fd5f68" providerId="LiveId" clId="{AC3F7388-ECE1-4440-BE6D-83D43D9F8FD8}" dt="2026-08-08T21:52:43.786" v="43" actId="20577"/>
          <ac:spMkLst>
            <pc:docMk/>
            <pc:sldMk cId="3981862941" sldId="262"/>
            <ac:spMk id="3" creationId="{F3B26C30-369B-44E1-BF5D-C95C35BD6ABA}"/>
          </ac:spMkLst>
        </pc:spChg>
      </pc:sldChg>
      <pc:sldChg chg="modSp mod">
        <pc:chgData name="Joseph Peters" userId="165f7ea119fd5f68" providerId="LiveId" clId="{AC3F7388-ECE1-4440-BE6D-83D43D9F8FD8}" dt="2026-08-08T21:54:14.648" v="45" actId="20577"/>
        <pc:sldMkLst>
          <pc:docMk/>
          <pc:sldMk cId="408539394" sldId="265"/>
        </pc:sldMkLst>
        <pc:spChg chg="mod">
          <ac:chgData name="Joseph Peters" userId="165f7ea119fd5f68" providerId="LiveId" clId="{AC3F7388-ECE1-4440-BE6D-83D43D9F8FD8}" dt="2026-08-08T21:54:14.648" v="45" actId="20577"/>
          <ac:spMkLst>
            <pc:docMk/>
            <pc:sldMk cId="408539394" sldId="265"/>
            <ac:spMk id="3" creationId="{42F94A31-C7B3-DF0F-FE21-98DD22B1836D}"/>
          </ac:spMkLst>
        </pc:spChg>
      </pc:sldChg>
      <pc:sldChg chg="del">
        <pc:chgData name="Joseph Peters" userId="165f7ea119fd5f68" providerId="LiveId" clId="{AC3F7388-ECE1-4440-BE6D-83D43D9F8FD8}" dt="2026-08-07T20:56:01.173" v="0" actId="47"/>
        <pc:sldMkLst>
          <pc:docMk/>
          <pc:sldMk cId="1638479978" sldId="278"/>
        </pc:sldMkLst>
      </pc:sldChg>
      <pc:sldChg chg="modSp mod">
        <pc:chgData name="Joseph Peters" userId="165f7ea119fd5f68" providerId="LiveId" clId="{AC3F7388-ECE1-4440-BE6D-83D43D9F8FD8}" dt="2026-08-07T20:58:19.929" v="20" actId="20577"/>
        <pc:sldMkLst>
          <pc:docMk/>
          <pc:sldMk cId="3230581342" sldId="279"/>
        </pc:sldMkLst>
        <pc:spChg chg="mod">
          <ac:chgData name="Joseph Peters" userId="165f7ea119fd5f68" providerId="LiveId" clId="{AC3F7388-ECE1-4440-BE6D-83D43D9F8FD8}" dt="2026-08-07T20:58:19.929" v="20" actId="20577"/>
          <ac:spMkLst>
            <pc:docMk/>
            <pc:sldMk cId="3230581342" sldId="279"/>
            <ac:spMk id="3" creationId="{6A04182A-76D9-430B-F49C-738190D31CD0}"/>
          </ac:spMkLst>
        </pc:spChg>
      </pc:sldChg>
    </pc:docChg>
  </pc:docChgLst>
  <pc:docChgLst>
    <pc:chgData name="Joseph Peters" userId="165f7ea119fd5f68" providerId="LiveId" clId="{565F0DA0-164A-4AE9-873C-B7E51ABA9AB2}"/>
    <pc:docChg chg="undo custSel addSld delSld modSld sldOrd">
      <pc:chgData name="Joseph Peters" userId="165f7ea119fd5f68" providerId="LiveId" clId="{565F0DA0-164A-4AE9-873C-B7E51ABA9AB2}" dt="2026-08-04T19:56:46.499" v="1872" actId="14826"/>
      <pc:docMkLst>
        <pc:docMk/>
      </pc:docMkLst>
      <pc:sldChg chg="modSp mod">
        <pc:chgData name="Joseph Peters" userId="165f7ea119fd5f68" providerId="LiveId" clId="{565F0DA0-164A-4AE9-873C-B7E51ABA9AB2}" dt="2026-08-04T19:23:07.257" v="1867" actId="14826"/>
        <pc:sldMkLst>
          <pc:docMk/>
          <pc:sldMk cId="2047105088" sldId="256"/>
        </pc:sldMkLst>
        <pc:spChg chg="mod">
          <ac:chgData name="Joseph Peters" userId="165f7ea119fd5f68" providerId="LiveId" clId="{565F0DA0-164A-4AE9-873C-B7E51ABA9AB2}" dt="2026-08-04T16:19:18.291" v="10" actId="1076"/>
          <ac:spMkLst>
            <pc:docMk/>
            <pc:sldMk cId="2047105088" sldId="256"/>
            <ac:spMk id="2" creationId="{03C6E224-74C0-DC82-7975-AB9E1E2EFF99}"/>
          </ac:spMkLst>
        </pc:spChg>
        <pc:spChg chg="mod ord">
          <ac:chgData name="Joseph Peters" userId="165f7ea119fd5f68" providerId="LiveId" clId="{565F0DA0-164A-4AE9-873C-B7E51ABA9AB2}" dt="2026-08-04T16:19:12.108" v="8" actId="1076"/>
          <ac:spMkLst>
            <pc:docMk/>
            <pc:sldMk cId="2047105088" sldId="256"/>
            <ac:spMk id="3" creationId="{39D02C86-69F3-2B05-8DE9-1C8C4BB0D986}"/>
          </ac:spMkLst>
        </pc:spChg>
        <pc:picChg chg="mod">
          <ac:chgData name="Joseph Peters" userId="165f7ea119fd5f68" providerId="LiveId" clId="{565F0DA0-164A-4AE9-873C-B7E51ABA9AB2}" dt="2026-08-04T19:23:07.257" v="1867" actId="14826"/>
          <ac:picMkLst>
            <pc:docMk/>
            <pc:sldMk cId="2047105088" sldId="256"/>
            <ac:picMk id="7" creationId="{63D450BA-F4E5-958C-7969-979077E76902}"/>
          </ac:picMkLst>
        </pc:picChg>
      </pc:sldChg>
      <pc:sldChg chg="modSp mod">
        <pc:chgData name="Joseph Peters" userId="165f7ea119fd5f68" providerId="LiveId" clId="{565F0DA0-164A-4AE9-873C-B7E51ABA9AB2}" dt="2026-08-04T18:50:14.267" v="1863" actId="14100"/>
        <pc:sldMkLst>
          <pc:docMk/>
          <pc:sldMk cId="2534589286" sldId="257"/>
        </pc:sldMkLst>
        <pc:graphicFrameChg chg="mod modGraphic">
          <ac:chgData name="Joseph Peters" userId="165f7ea119fd5f68" providerId="LiveId" clId="{565F0DA0-164A-4AE9-873C-B7E51ABA9AB2}" dt="2026-08-04T18:50:14.267" v="1863" actId="14100"/>
          <ac:graphicFrameMkLst>
            <pc:docMk/>
            <pc:sldMk cId="2534589286" sldId="257"/>
            <ac:graphicFrameMk id="5" creationId="{FDB9631F-1DB9-05FD-FCA5-52D81BD13BD5}"/>
          </ac:graphicFrameMkLst>
        </pc:graphicFrameChg>
      </pc:sldChg>
      <pc:sldChg chg="modSp mod">
        <pc:chgData name="Joseph Peters" userId="165f7ea119fd5f68" providerId="LiveId" clId="{565F0DA0-164A-4AE9-873C-B7E51ABA9AB2}" dt="2026-08-04T16:33:47.346" v="444"/>
        <pc:sldMkLst>
          <pc:docMk/>
          <pc:sldMk cId="2434014064" sldId="258"/>
        </pc:sldMkLst>
        <pc:graphicFrameChg chg="mod modGraphic">
          <ac:chgData name="Joseph Peters" userId="165f7ea119fd5f68" providerId="LiveId" clId="{565F0DA0-164A-4AE9-873C-B7E51ABA9AB2}" dt="2026-08-04T16:33:47.346" v="444"/>
          <ac:graphicFrameMkLst>
            <pc:docMk/>
            <pc:sldMk cId="2434014064" sldId="258"/>
            <ac:graphicFrameMk id="5" creationId="{8EC5FD7E-149F-18DE-7068-7DB1D4C544D5}"/>
          </ac:graphicFrameMkLst>
        </pc:graphicFrameChg>
      </pc:sldChg>
      <pc:sldChg chg="modSp mod">
        <pc:chgData name="Joseph Peters" userId="165f7ea119fd5f68" providerId="LiveId" clId="{565F0DA0-164A-4AE9-873C-B7E51ABA9AB2}" dt="2026-08-04T19:56:46.499" v="1872" actId="14826"/>
        <pc:sldMkLst>
          <pc:docMk/>
          <pc:sldMk cId="363994341" sldId="259"/>
        </pc:sldMkLst>
        <pc:spChg chg="mod">
          <ac:chgData name="Joseph Peters" userId="165f7ea119fd5f68" providerId="LiveId" clId="{565F0DA0-164A-4AE9-873C-B7E51ABA9AB2}" dt="2026-08-04T16:35:15.868" v="452" actId="14100"/>
          <ac:spMkLst>
            <pc:docMk/>
            <pc:sldMk cId="363994341" sldId="259"/>
            <ac:spMk id="2" creationId="{2C12E540-0F1F-EAB7-82CB-5A4169FB76FF}"/>
          </ac:spMkLst>
        </pc:spChg>
        <pc:picChg chg="mod">
          <ac:chgData name="Joseph Peters" userId="165f7ea119fd5f68" providerId="LiveId" clId="{565F0DA0-164A-4AE9-873C-B7E51ABA9AB2}" dt="2026-08-04T19:56:46.499" v="1872" actId="14826"/>
          <ac:picMkLst>
            <pc:docMk/>
            <pc:sldMk cId="363994341" sldId="259"/>
            <ac:picMk id="6" creationId="{D1433EED-3100-A20C-34EF-C1CCAA1381DC}"/>
          </ac:picMkLst>
        </pc:picChg>
      </pc:sldChg>
      <pc:sldChg chg="modSp">
        <pc:chgData name="Joseph Peters" userId="165f7ea119fd5f68" providerId="LiveId" clId="{565F0DA0-164A-4AE9-873C-B7E51ABA9AB2}" dt="2026-08-04T19:46:44.626" v="1869" actId="14826"/>
        <pc:sldMkLst>
          <pc:docMk/>
          <pc:sldMk cId="3473512397" sldId="260"/>
        </pc:sldMkLst>
        <pc:spChg chg="mod">
          <ac:chgData name="Joseph Peters" userId="165f7ea119fd5f68" providerId="LiveId" clId="{565F0DA0-164A-4AE9-873C-B7E51ABA9AB2}" dt="2026-08-04T17:11:01.524" v="948" actId="20577"/>
          <ac:spMkLst>
            <pc:docMk/>
            <pc:sldMk cId="3473512397" sldId="260"/>
            <ac:spMk id="2" creationId="{43FC9627-CA74-897A-940B-52CABA1A9B62}"/>
          </ac:spMkLst>
        </pc:spChg>
        <pc:picChg chg="mod">
          <ac:chgData name="Joseph Peters" userId="165f7ea119fd5f68" providerId="LiveId" clId="{565F0DA0-164A-4AE9-873C-B7E51ABA9AB2}" dt="2026-08-04T19:46:44.626" v="1869" actId="14826"/>
          <ac:picMkLst>
            <pc:docMk/>
            <pc:sldMk cId="3473512397" sldId="260"/>
            <ac:picMk id="4" creationId="{40FAB0DD-D79B-9927-0A0D-58CC6416C792}"/>
          </ac:picMkLst>
        </pc:picChg>
      </pc:sldChg>
      <pc:sldChg chg="modSp mod">
        <pc:chgData name="Joseph Peters" userId="165f7ea119fd5f68" providerId="LiveId" clId="{565F0DA0-164A-4AE9-873C-B7E51ABA9AB2}" dt="2026-08-04T19:55:25.912" v="1871" actId="14826"/>
        <pc:sldMkLst>
          <pc:docMk/>
          <pc:sldMk cId="2935127598" sldId="261"/>
        </pc:sldMkLst>
        <pc:spChg chg="mod">
          <ac:chgData name="Joseph Peters" userId="165f7ea119fd5f68" providerId="LiveId" clId="{565F0DA0-164A-4AE9-873C-B7E51ABA9AB2}" dt="2026-08-04T18:22:32.555" v="1475" actId="20577"/>
          <ac:spMkLst>
            <pc:docMk/>
            <pc:sldMk cId="2935127598" sldId="261"/>
            <ac:spMk id="2" creationId="{03DA22C0-4847-2AE7-1183-7C654CEA315D}"/>
          </ac:spMkLst>
        </pc:spChg>
        <pc:picChg chg="mod">
          <ac:chgData name="Joseph Peters" userId="165f7ea119fd5f68" providerId="LiveId" clId="{565F0DA0-164A-4AE9-873C-B7E51ABA9AB2}" dt="2026-08-04T19:55:25.912" v="1871" actId="14826"/>
          <ac:picMkLst>
            <pc:docMk/>
            <pc:sldMk cId="2935127598" sldId="261"/>
            <ac:picMk id="4" creationId="{AE020C10-5448-F442-8847-4C37E3F10B59}"/>
          </ac:picMkLst>
        </pc:picChg>
      </pc:sldChg>
      <pc:sldChg chg="modSp mod">
        <pc:chgData name="Joseph Peters" userId="165f7ea119fd5f68" providerId="LiveId" clId="{565F0DA0-164A-4AE9-873C-B7E51ABA9AB2}" dt="2026-08-04T16:46:29.840" v="595" actId="20577"/>
        <pc:sldMkLst>
          <pc:docMk/>
          <pc:sldMk cId="3981862941" sldId="262"/>
        </pc:sldMkLst>
        <pc:spChg chg="mod">
          <ac:chgData name="Joseph Peters" userId="165f7ea119fd5f68" providerId="LiveId" clId="{565F0DA0-164A-4AE9-873C-B7E51ABA9AB2}" dt="2026-08-04T16:46:29.840" v="595" actId="20577"/>
          <ac:spMkLst>
            <pc:docMk/>
            <pc:sldMk cId="3981862941" sldId="262"/>
            <ac:spMk id="2" creationId="{F9EAB02D-86B7-2774-71B3-23526217E3C4}"/>
          </ac:spMkLst>
        </pc:spChg>
        <pc:spChg chg="mod">
          <ac:chgData name="Joseph Peters" userId="165f7ea119fd5f68" providerId="LiveId" clId="{565F0DA0-164A-4AE9-873C-B7E51ABA9AB2}" dt="2026-08-04T16:40:27.804" v="498" actId="207"/>
          <ac:spMkLst>
            <pc:docMk/>
            <pc:sldMk cId="3981862941" sldId="262"/>
            <ac:spMk id="3" creationId="{F3B26C30-369B-44E1-BF5D-C95C35BD6ABA}"/>
          </ac:spMkLst>
        </pc:spChg>
      </pc:sldChg>
      <pc:sldChg chg="modSp mod">
        <pc:chgData name="Joseph Peters" userId="165f7ea119fd5f68" providerId="LiveId" clId="{565F0DA0-164A-4AE9-873C-B7E51ABA9AB2}" dt="2026-08-04T18:21:43.583" v="1467" actId="5793"/>
        <pc:sldMkLst>
          <pc:docMk/>
          <pc:sldMk cId="408539394" sldId="265"/>
        </pc:sldMkLst>
        <pc:spChg chg="mod">
          <ac:chgData name="Joseph Peters" userId="165f7ea119fd5f68" providerId="LiveId" clId="{565F0DA0-164A-4AE9-873C-B7E51ABA9AB2}" dt="2026-08-04T17:15:47.731" v="1026" actId="20577"/>
          <ac:spMkLst>
            <pc:docMk/>
            <pc:sldMk cId="408539394" sldId="265"/>
            <ac:spMk id="2" creationId="{91AA91E6-8916-DB22-A919-F2FD0ADC1984}"/>
          </ac:spMkLst>
        </pc:spChg>
        <pc:spChg chg="mod">
          <ac:chgData name="Joseph Peters" userId="165f7ea119fd5f68" providerId="LiveId" clId="{565F0DA0-164A-4AE9-873C-B7E51ABA9AB2}" dt="2026-08-04T18:21:43.583" v="1467" actId="5793"/>
          <ac:spMkLst>
            <pc:docMk/>
            <pc:sldMk cId="408539394" sldId="265"/>
            <ac:spMk id="3" creationId="{42F94A31-C7B3-DF0F-FE21-98DD22B1836D}"/>
          </ac:spMkLst>
        </pc:spChg>
      </pc:sldChg>
      <pc:sldChg chg="modSp mod">
        <pc:chgData name="Joseph Peters" userId="165f7ea119fd5f68" providerId="LiveId" clId="{565F0DA0-164A-4AE9-873C-B7E51ABA9AB2}" dt="2026-08-04T18:27:10.844" v="1590" actId="20577"/>
        <pc:sldMkLst>
          <pc:docMk/>
          <pc:sldMk cId="1600842704" sldId="268"/>
        </pc:sldMkLst>
        <pc:spChg chg="mod">
          <ac:chgData name="Joseph Peters" userId="165f7ea119fd5f68" providerId="LiveId" clId="{565F0DA0-164A-4AE9-873C-B7E51ABA9AB2}" dt="2026-08-04T18:27:10.844" v="1590" actId="20577"/>
          <ac:spMkLst>
            <pc:docMk/>
            <pc:sldMk cId="1600842704" sldId="268"/>
            <ac:spMk id="2" creationId="{4C67C8D2-9DEB-6064-128D-5E6FE525E209}"/>
          </ac:spMkLst>
        </pc:spChg>
        <pc:spChg chg="mod">
          <ac:chgData name="Joseph Peters" userId="165f7ea119fd5f68" providerId="LiveId" clId="{565F0DA0-164A-4AE9-873C-B7E51ABA9AB2}" dt="2026-08-04T18:26:57.156" v="1568" actId="207"/>
          <ac:spMkLst>
            <pc:docMk/>
            <pc:sldMk cId="1600842704" sldId="268"/>
            <ac:spMk id="3" creationId="{7264E7BC-ECD1-1E74-964B-B4F7DBEFCE3E}"/>
          </ac:spMkLst>
        </pc:spChg>
      </pc:sldChg>
      <pc:sldChg chg="modSp add mod">
        <pc:chgData name="Joseph Peters" userId="165f7ea119fd5f68" providerId="LiveId" clId="{565F0DA0-164A-4AE9-873C-B7E51ABA9AB2}" dt="2026-08-04T16:48:43.550" v="645" actId="20577"/>
        <pc:sldMkLst>
          <pc:docMk/>
          <pc:sldMk cId="3540824104" sldId="269"/>
        </pc:sldMkLst>
        <pc:spChg chg="mod">
          <ac:chgData name="Joseph Peters" userId="165f7ea119fd5f68" providerId="LiveId" clId="{565F0DA0-164A-4AE9-873C-B7E51ABA9AB2}" dt="2026-08-04T16:48:43.550" v="645" actId="20577"/>
          <ac:spMkLst>
            <pc:docMk/>
            <pc:sldMk cId="3540824104" sldId="269"/>
            <ac:spMk id="2" creationId="{B649CCCD-8FAA-A96A-7C37-EEABB54B4887}"/>
          </ac:spMkLst>
        </pc:spChg>
        <pc:spChg chg="mod">
          <ac:chgData name="Joseph Peters" userId="165f7ea119fd5f68" providerId="LiveId" clId="{565F0DA0-164A-4AE9-873C-B7E51ABA9AB2}" dt="2026-08-04T16:48:05.224" v="622" actId="207"/>
          <ac:spMkLst>
            <pc:docMk/>
            <pc:sldMk cId="3540824104" sldId="269"/>
            <ac:spMk id="3" creationId="{D8B82D14-98CA-CDDD-9462-BB3C985F5A8A}"/>
          </ac:spMkLst>
        </pc:spChg>
      </pc:sldChg>
      <pc:sldChg chg="modSp add mod">
        <pc:chgData name="Joseph Peters" userId="165f7ea119fd5f68" providerId="LiveId" clId="{565F0DA0-164A-4AE9-873C-B7E51ABA9AB2}" dt="2026-08-04T16:53:11.694" v="691" actId="207"/>
        <pc:sldMkLst>
          <pc:docMk/>
          <pc:sldMk cId="644305213" sldId="270"/>
        </pc:sldMkLst>
        <pc:spChg chg="mod">
          <ac:chgData name="Joseph Peters" userId="165f7ea119fd5f68" providerId="LiveId" clId="{565F0DA0-164A-4AE9-873C-B7E51ABA9AB2}" dt="2026-08-04T16:52:13.663" v="660" actId="20577"/>
          <ac:spMkLst>
            <pc:docMk/>
            <pc:sldMk cId="644305213" sldId="270"/>
            <ac:spMk id="2" creationId="{66A49639-CECA-BE30-43E8-DCB17448A9BE}"/>
          </ac:spMkLst>
        </pc:spChg>
        <pc:spChg chg="mod">
          <ac:chgData name="Joseph Peters" userId="165f7ea119fd5f68" providerId="LiveId" clId="{565F0DA0-164A-4AE9-873C-B7E51ABA9AB2}" dt="2026-08-04T16:53:11.694" v="691" actId="207"/>
          <ac:spMkLst>
            <pc:docMk/>
            <pc:sldMk cId="644305213" sldId="270"/>
            <ac:spMk id="3" creationId="{907A0AC6-5859-169D-4207-1CD901DAA3BC}"/>
          </ac:spMkLst>
        </pc:spChg>
      </pc:sldChg>
      <pc:sldChg chg="modSp add mod">
        <pc:chgData name="Joseph Peters" userId="165f7ea119fd5f68" providerId="LiveId" clId="{565F0DA0-164A-4AE9-873C-B7E51ABA9AB2}" dt="2026-08-04T16:55:04.430" v="761" actId="20577"/>
        <pc:sldMkLst>
          <pc:docMk/>
          <pc:sldMk cId="2083255240" sldId="271"/>
        </pc:sldMkLst>
        <pc:spChg chg="mod">
          <ac:chgData name="Joseph Peters" userId="165f7ea119fd5f68" providerId="LiveId" clId="{565F0DA0-164A-4AE9-873C-B7E51ABA9AB2}" dt="2026-08-04T16:55:04.430" v="761" actId="20577"/>
          <ac:spMkLst>
            <pc:docMk/>
            <pc:sldMk cId="2083255240" sldId="271"/>
            <ac:spMk id="2" creationId="{4F025FDE-AAEC-2A39-BC82-64D3FAE4DEA0}"/>
          </ac:spMkLst>
        </pc:spChg>
        <pc:spChg chg="mod">
          <ac:chgData name="Joseph Peters" userId="165f7ea119fd5f68" providerId="LiveId" clId="{565F0DA0-164A-4AE9-873C-B7E51ABA9AB2}" dt="2026-08-04T16:54:49.204" v="726" actId="113"/>
          <ac:spMkLst>
            <pc:docMk/>
            <pc:sldMk cId="2083255240" sldId="271"/>
            <ac:spMk id="3" creationId="{A79E6B7E-60DD-EA2B-ED38-19FC020513E7}"/>
          </ac:spMkLst>
        </pc:spChg>
      </pc:sldChg>
      <pc:sldChg chg="modSp add mod">
        <pc:chgData name="Joseph Peters" userId="165f7ea119fd5f68" providerId="LiveId" clId="{565F0DA0-164A-4AE9-873C-B7E51ABA9AB2}" dt="2026-08-04T16:59:24.575" v="813" actId="313"/>
        <pc:sldMkLst>
          <pc:docMk/>
          <pc:sldMk cId="3663406680" sldId="273"/>
        </pc:sldMkLst>
        <pc:spChg chg="mod">
          <ac:chgData name="Joseph Peters" userId="165f7ea119fd5f68" providerId="LiveId" clId="{565F0DA0-164A-4AE9-873C-B7E51ABA9AB2}" dt="2026-08-04T16:59:24.575" v="813" actId="313"/>
          <ac:spMkLst>
            <pc:docMk/>
            <pc:sldMk cId="3663406680" sldId="273"/>
            <ac:spMk id="2" creationId="{4747D6F0-227F-D3E0-7CD1-B953F9BB677D}"/>
          </ac:spMkLst>
        </pc:spChg>
        <pc:spChg chg="mod">
          <ac:chgData name="Joseph Peters" userId="165f7ea119fd5f68" providerId="LiveId" clId="{565F0DA0-164A-4AE9-873C-B7E51ABA9AB2}" dt="2026-08-04T16:59:04.368" v="791" actId="207"/>
          <ac:spMkLst>
            <pc:docMk/>
            <pc:sldMk cId="3663406680" sldId="273"/>
            <ac:spMk id="3" creationId="{CFC2682D-78B6-369A-2C83-8545C0BD72B8}"/>
          </ac:spMkLst>
        </pc:spChg>
      </pc:sldChg>
      <pc:sldChg chg="modSp add mod">
        <pc:chgData name="Joseph Peters" userId="165f7ea119fd5f68" providerId="LiveId" clId="{565F0DA0-164A-4AE9-873C-B7E51ABA9AB2}" dt="2026-08-04T17:04:33.225" v="871" actId="20577"/>
        <pc:sldMkLst>
          <pc:docMk/>
          <pc:sldMk cId="2389146333" sldId="274"/>
        </pc:sldMkLst>
        <pc:spChg chg="mod">
          <ac:chgData name="Joseph Peters" userId="165f7ea119fd5f68" providerId="LiveId" clId="{565F0DA0-164A-4AE9-873C-B7E51ABA9AB2}" dt="2026-08-04T17:03:44.467" v="845" actId="20577"/>
          <ac:spMkLst>
            <pc:docMk/>
            <pc:sldMk cId="2389146333" sldId="274"/>
            <ac:spMk id="2" creationId="{514170CA-4105-C058-7980-B1AA6D7320FB}"/>
          </ac:spMkLst>
        </pc:spChg>
        <pc:spChg chg="mod">
          <ac:chgData name="Joseph Peters" userId="165f7ea119fd5f68" providerId="LiveId" clId="{565F0DA0-164A-4AE9-873C-B7E51ABA9AB2}" dt="2026-08-04T17:04:33.225" v="871" actId="20577"/>
          <ac:spMkLst>
            <pc:docMk/>
            <pc:sldMk cId="2389146333" sldId="274"/>
            <ac:spMk id="3" creationId="{5855E03B-A4F5-58A0-A195-01E931FBA8E4}"/>
          </ac:spMkLst>
        </pc:spChg>
      </pc:sldChg>
      <pc:sldChg chg="modSp add mod">
        <pc:chgData name="Joseph Peters" userId="165f7ea119fd5f68" providerId="LiveId" clId="{565F0DA0-164A-4AE9-873C-B7E51ABA9AB2}" dt="2026-08-04T17:09:52.232" v="942" actId="20577"/>
        <pc:sldMkLst>
          <pc:docMk/>
          <pc:sldMk cId="3461337447" sldId="275"/>
        </pc:sldMkLst>
        <pc:spChg chg="mod">
          <ac:chgData name="Joseph Peters" userId="165f7ea119fd5f68" providerId="LiveId" clId="{565F0DA0-164A-4AE9-873C-B7E51ABA9AB2}" dt="2026-08-04T17:09:52.232" v="942" actId="20577"/>
          <ac:spMkLst>
            <pc:docMk/>
            <pc:sldMk cId="3461337447" sldId="275"/>
            <ac:spMk id="2" creationId="{5E998563-AF41-2277-14CD-4E4950C48B67}"/>
          </ac:spMkLst>
        </pc:spChg>
        <pc:spChg chg="mod">
          <ac:chgData name="Joseph Peters" userId="165f7ea119fd5f68" providerId="LiveId" clId="{565F0DA0-164A-4AE9-873C-B7E51ABA9AB2}" dt="2026-08-04T17:07:02.366" v="908" actId="207"/>
          <ac:spMkLst>
            <pc:docMk/>
            <pc:sldMk cId="3461337447" sldId="275"/>
            <ac:spMk id="3" creationId="{A250896E-1D3A-C213-D02D-E2AF1AFBB658}"/>
          </ac:spMkLst>
        </pc:spChg>
      </pc:sldChg>
      <pc:sldChg chg="modSp add mod">
        <pc:chgData name="Joseph Peters" userId="165f7ea119fd5f68" providerId="LiveId" clId="{565F0DA0-164A-4AE9-873C-B7E51ABA9AB2}" dt="2026-08-04T17:21:14.859" v="1147" actId="20577"/>
        <pc:sldMkLst>
          <pc:docMk/>
          <pc:sldMk cId="3116922113" sldId="276"/>
        </pc:sldMkLst>
        <pc:spChg chg="mod">
          <ac:chgData name="Joseph Peters" userId="165f7ea119fd5f68" providerId="LiveId" clId="{565F0DA0-164A-4AE9-873C-B7E51ABA9AB2}" dt="2026-08-04T17:21:14.859" v="1147" actId="20577"/>
          <ac:spMkLst>
            <pc:docMk/>
            <pc:sldMk cId="3116922113" sldId="276"/>
            <ac:spMk id="2" creationId="{B1F83FA2-E97B-FCE1-8A3B-FD43E7DA06B6}"/>
          </ac:spMkLst>
        </pc:spChg>
        <pc:spChg chg="mod">
          <ac:chgData name="Joseph Peters" userId="165f7ea119fd5f68" providerId="LiveId" clId="{565F0DA0-164A-4AE9-873C-B7E51ABA9AB2}" dt="2026-08-04T17:19:54.745" v="1116" actId="207"/>
          <ac:spMkLst>
            <pc:docMk/>
            <pc:sldMk cId="3116922113" sldId="276"/>
            <ac:spMk id="3" creationId="{B5F693C5-808E-9599-8D1F-BD6810FB57DF}"/>
          </ac:spMkLst>
        </pc:spChg>
      </pc:sldChg>
      <pc:sldChg chg="modSp add mod">
        <pc:chgData name="Joseph Peters" userId="165f7ea119fd5f68" providerId="LiveId" clId="{565F0DA0-164A-4AE9-873C-B7E51ABA9AB2}" dt="2026-08-04T18:17:03.224" v="1265" actId="313"/>
        <pc:sldMkLst>
          <pc:docMk/>
          <pc:sldMk cId="319742381" sldId="277"/>
        </pc:sldMkLst>
        <pc:spChg chg="mod">
          <ac:chgData name="Joseph Peters" userId="165f7ea119fd5f68" providerId="LiveId" clId="{565F0DA0-164A-4AE9-873C-B7E51ABA9AB2}" dt="2026-08-04T18:17:03.224" v="1265" actId="313"/>
          <ac:spMkLst>
            <pc:docMk/>
            <pc:sldMk cId="319742381" sldId="277"/>
            <ac:spMk id="2" creationId="{D6E6055A-F177-42C4-2DEE-CA2CAB1EB462}"/>
          </ac:spMkLst>
        </pc:spChg>
        <pc:spChg chg="mod">
          <ac:chgData name="Joseph Peters" userId="165f7ea119fd5f68" providerId="LiveId" clId="{565F0DA0-164A-4AE9-873C-B7E51ABA9AB2}" dt="2026-08-04T17:23:10.778" v="1234" actId="6549"/>
          <ac:spMkLst>
            <pc:docMk/>
            <pc:sldMk cId="319742381" sldId="277"/>
            <ac:spMk id="3" creationId="{4DA9805E-9429-FD04-A022-719C599A15D3}"/>
          </ac:spMkLst>
        </pc:spChg>
      </pc:sldChg>
      <pc:sldChg chg="modSp add mod">
        <pc:chgData name="Joseph Peters" userId="165f7ea119fd5f68" providerId="LiveId" clId="{565F0DA0-164A-4AE9-873C-B7E51ABA9AB2}" dt="2026-08-04T18:21:20.721" v="1461" actId="27636"/>
        <pc:sldMkLst>
          <pc:docMk/>
          <pc:sldMk cId="3230581342" sldId="279"/>
        </pc:sldMkLst>
        <pc:spChg chg="mod">
          <ac:chgData name="Joseph Peters" userId="165f7ea119fd5f68" providerId="LiveId" clId="{565F0DA0-164A-4AE9-873C-B7E51ABA9AB2}" dt="2026-08-04T18:21:20.721" v="1461" actId="27636"/>
          <ac:spMkLst>
            <pc:docMk/>
            <pc:sldMk cId="3230581342" sldId="279"/>
            <ac:spMk id="3" creationId="{6A04182A-76D9-430B-F49C-738190D31CD0}"/>
          </ac:spMkLst>
        </pc:spChg>
      </pc:sldChg>
      <pc:sldChg chg="modSp add mod">
        <pc:chgData name="Joseph Peters" userId="165f7ea119fd5f68" providerId="LiveId" clId="{565F0DA0-164A-4AE9-873C-B7E51ABA9AB2}" dt="2026-08-04T18:31:22.365" v="1700" actId="20577"/>
        <pc:sldMkLst>
          <pc:docMk/>
          <pc:sldMk cId="2063815329" sldId="280"/>
        </pc:sldMkLst>
        <pc:spChg chg="mod">
          <ac:chgData name="Joseph Peters" userId="165f7ea119fd5f68" providerId="LiveId" clId="{565F0DA0-164A-4AE9-873C-B7E51ABA9AB2}" dt="2026-08-04T18:31:22.365" v="1700" actId="20577"/>
          <ac:spMkLst>
            <pc:docMk/>
            <pc:sldMk cId="2063815329" sldId="280"/>
            <ac:spMk id="2" creationId="{5E09F2BD-EFD9-D796-26B2-15B882CBB6B6}"/>
          </ac:spMkLst>
        </pc:spChg>
        <pc:spChg chg="mod">
          <ac:chgData name="Joseph Peters" userId="165f7ea119fd5f68" providerId="LiveId" clId="{565F0DA0-164A-4AE9-873C-B7E51ABA9AB2}" dt="2026-08-04T18:29:56.862" v="1627" actId="20577"/>
          <ac:spMkLst>
            <pc:docMk/>
            <pc:sldMk cId="2063815329" sldId="280"/>
            <ac:spMk id="3" creationId="{FB145CF1-D3B9-C7F2-5895-3334D5D94ED5}"/>
          </ac:spMkLst>
        </pc:spChg>
      </pc:sldChg>
      <pc:sldChg chg="modSp add mod">
        <pc:chgData name="Joseph Peters" userId="165f7ea119fd5f68" providerId="LiveId" clId="{565F0DA0-164A-4AE9-873C-B7E51ABA9AB2}" dt="2026-08-04T18:35:54.522" v="1802" actId="20577"/>
        <pc:sldMkLst>
          <pc:docMk/>
          <pc:sldMk cId="3752513613" sldId="281"/>
        </pc:sldMkLst>
        <pc:spChg chg="mod">
          <ac:chgData name="Joseph Peters" userId="165f7ea119fd5f68" providerId="LiveId" clId="{565F0DA0-164A-4AE9-873C-B7E51ABA9AB2}" dt="2026-08-04T18:35:54.522" v="1802" actId="20577"/>
          <ac:spMkLst>
            <pc:docMk/>
            <pc:sldMk cId="3752513613" sldId="281"/>
            <ac:spMk id="2" creationId="{C5916AC1-EB3C-08FE-6CCE-90DB1C634E6E}"/>
          </ac:spMkLst>
        </pc:spChg>
        <pc:spChg chg="mod">
          <ac:chgData name="Joseph Peters" userId="165f7ea119fd5f68" providerId="LiveId" clId="{565F0DA0-164A-4AE9-873C-B7E51ABA9AB2}" dt="2026-08-04T18:35:30.117" v="1761" actId="20577"/>
          <ac:spMkLst>
            <pc:docMk/>
            <pc:sldMk cId="3752513613" sldId="281"/>
            <ac:spMk id="3" creationId="{7B03FCF1-5694-0A06-33B9-2A6A7B9B13BB}"/>
          </ac:spMkLst>
        </pc:spChg>
      </pc:sldChg>
      <pc:sldChg chg="modSp add mod ord">
        <pc:chgData name="Joseph Peters" userId="165f7ea119fd5f68" providerId="LiveId" clId="{565F0DA0-164A-4AE9-873C-B7E51ABA9AB2}" dt="2026-08-04T19:08:03.939" v="1866" actId="14100"/>
        <pc:sldMkLst>
          <pc:docMk/>
          <pc:sldMk cId="263998244" sldId="282"/>
        </pc:sldMkLst>
        <pc:graphicFrameChg chg="mod">
          <ac:chgData name="Joseph Peters" userId="165f7ea119fd5f68" providerId="LiveId" clId="{565F0DA0-164A-4AE9-873C-B7E51ABA9AB2}" dt="2026-08-04T19:08:03.939" v="1866" actId="14100"/>
          <ac:graphicFrameMkLst>
            <pc:docMk/>
            <pc:sldMk cId="263998244" sldId="282"/>
            <ac:graphicFrameMk id="5" creationId="{5A709823-675F-AE00-AEBD-8C8031EF620F}"/>
          </ac:graphicFrameMkLst>
        </pc:graphicFrameChg>
      </pc:sldChg>
      <pc:sldChg chg="add ord replId">
        <pc:chgData name="Joseph Peters" userId="165f7ea119fd5f68" providerId="LiveId" clId="{565F0DA0-164A-4AE9-873C-B7E51ABA9AB2}" dt="2026-08-04T18:36:16.941" v="1805"/>
        <pc:sldMkLst>
          <pc:docMk/>
          <pc:sldMk cId="3103022043" sldId="28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94B76E-D0CF-4078-84A5-143FF640A86F}"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C0497922-1FBB-42EE-BA69-6BC395E2CD72}">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Everyone of God’s people should be terrified and emboldened </a:t>
          </a:r>
        </a:p>
      </dgm:t>
    </dgm:pt>
    <dgm:pt modelId="{C5CCD900-43F4-45FA-B5E7-EA42CCCA552E}" type="parTrans" cxnId="{AE3C9F86-A0DC-4F80-A7C3-CBCC00C044B2}">
      <dgm:prSet/>
      <dgm:spPr/>
      <dgm:t>
        <a:bodyPr/>
        <a:lstStyle/>
        <a:p>
          <a:endParaRPr lang="en-US"/>
        </a:p>
      </dgm:t>
    </dgm:pt>
    <dgm:pt modelId="{BEDDBB68-C47F-41BB-B18A-644C2A23D05A}" type="sibTrans" cxnId="{AE3C9F86-A0DC-4F80-A7C3-CBCC00C044B2}">
      <dgm:prSet/>
      <dgm:spPr/>
      <dgm:t>
        <a:bodyPr/>
        <a:lstStyle/>
        <a:p>
          <a:endParaRPr lang="en-US"/>
        </a:p>
      </dgm:t>
    </dgm:pt>
    <dgm:pt modelId="{5FC199D3-226C-4CC1-9470-F3752F3BEC5E}">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For these three reasons</a:t>
          </a:r>
        </a:p>
      </dgm:t>
    </dgm:pt>
    <dgm:pt modelId="{8D608C63-51BC-4CE7-817B-D479D64155F4}" type="parTrans" cxnId="{57A350D9-B066-4D4D-81F8-8000CC9EDD87}">
      <dgm:prSet/>
      <dgm:spPr/>
      <dgm:t>
        <a:bodyPr/>
        <a:lstStyle/>
        <a:p>
          <a:endParaRPr lang="en-US"/>
        </a:p>
      </dgm:t>
    </dgm:pt>
    <dgm:pt modelId="{C3A093C2-A69A-4BBF-AC65-3FEC73C83292}" type="sibTrans" cxnId="{57A350D9-B066-4D4D-81F8-8000CC9EDD87}">
      <dgm:prSet/>
      <dgm:spPr/>
      <dgm:t>
        <a:bodyPr/>
        <a:lstStyle/>
        <a:p>
          <a:endParaRPr lang="en-US"/>
        </a:p>
      </dgm:t>
    </dgm:pt>
    <dgm:pt modelId="{7295AC9B-FF84-4C30-AAB4-78A7EE682B9D}" type="pres">
      <dgm:prSet presAssocID="{8594B76E-D0CF-4078-84A5-143FF640A86F}" presName="linear" presStyleCnt="0">
        <dgm:presLayoutVars>
          <dgm:animLvl val="lvl"/>
          <dgm:resizeHandles val="exact"/>
        </dgm:presLayoutVars>
      </dgm:prSet>
      <dgm:spPr/>
    </dgm:pt>
    <dgm:pt modelId="{26A9643C-81FE-4EFA-8B82-EEE7E5C43F42}" type="pres">
      <dgm:prSet presAssocID="{C0497922-1FBB-42EE-BA69-6BC395E2CD72}" presName="parentText" presStyleLbl="node1" presStyleIdx="0" presStyleCnt="2">
        <dgm:presLayoutVars>
          <dgm:chMax val="0"/>
          <dgm:bulletEnabled val="1"/>
        </dgm:presLayoutVars>
      </dgm:prSet>
      <dgm:spPr/>
    </dgm:pt>
    <dgm:pt modelId="{A6077B81-06F0-4B6E-8993-7259B9392683}" type="pres">
      <dgm:prSet presAssocID="{BEDDBB68-C47F-41BB-B18A-644C2A23D05A}" presName="spacer" presStyleCnt="0"/>
      <dgm:spPr/>
    </dgm:pt>
    <dgm:pt modelId="{C4E63B0F-CBF8-4F7B-ADC7-F7C3310E5AB9}" type="pres">
      <dgm:prSet presAssocID="{5FC199D3-226C-4CC1-9470-F3752F3BEC5E}" presName="parentText" presStyleLbl="node1" presStyleIdx="1" presStyleCnt="2">
        <dgm:presLayoutVars>
          <dgm:chMax val="0"/>
          <dgm:bulletEnabled val="1"/>
        </dgm:presLayoutVars>
      </dgm:prSet>
      <dgm:spPr/>
    </dgm:pt>
  </dgm:ptLst>
  <dgm:cxnLst>
    <dgm:cxn modelId="{B486A717-ADBF-44F9-B608-65455900CFF7}" type="presOf" srcId="{8594B76E-D0CF-4078-84A5-143FF640A86F}" destId="{7295AC9B-FF84-4C30-AAB4-78A7EE682B9D}" srcOrd="0" destOrd="0" presId="urn:microsoft.com/office/officeart/2005/8/layout/vList2"/>
    <dgm:cxn modelId="{751EFA33-2671-4BB4-A0BF-EE0EF090BCE4}" type="presOf" srcId="{5FC199D3-226C-4CC1-9470-F3752F3BEC5E}" destId="{C4E63B0F-CBF8-4F7B-ADC7-F7C3310E5AB9}" srcOrd="0" destOrd="0" presId="urn:microsoft.com/office/officeart/2005/8/layout/vList2"/>
    <dgm:cxn modelId="{AE3C9F86-A0DC-4F80-A7C3-CBCC00C044B2}" srcId="{8594B76E-D0CF-4078-84A5-143FF640A86F}" destId="{C0497922-1FBB-42EE-BA69-6BC395E2CD72}" srcOrd="0" destOrd="0" parTransId="{C5CCD900-43F4-45FA-B5E7-EA42CCCA552E}" sibTransId="{BEDDBB68-C47F-41BB-B18A-644C2A23D05A}"/>
    <dgm:cxn modelId="{FFCFDAB6-0191-477B-98F0-C942FC84A7F7}" type="presOf" srcId="{C0497922-1FBB-42EE-BA69-6BC395E2CD72}" destId="{26A9643C-81FE-4EFA-8B82-EEE7E5C43F42}" srcOrd="0" destOrd="0" presId="urn:microsoft.com/office/officeart/2005/8/layout/vList2"/>
    <dgm:cxn modelId="{57A350D9-B066-4D4D-81F8-8000CC9EDD87}" srcId="{8594B76E-D0CF-4078-84A5-143FF640A86F}" destId="{5FC199D3-226C-4CC1-9470-F3752F3BEC5E}" srcOrd="1" destOrd="0" parTransId="{8D608C63-51BC-4CE7-817B-D479D64155F4}" sibTransId="{C3A093C2-A69A-4BBF-AC65-3FEC73C83292}"/>
    <dgm:cxn modelId="{4DA3D006-8B4C-4C6E-AE4F-C66620662873}" type="presParOf" srcId="{7295AC9B-FF84-4C30-AAB4-78A7EE682B9D}" destId="{26A9643C-81FE-4EFA-8B82-EEE7E5C43F42}" srcOrd="0" destOrd="0" presId="urn:microsoft.com/office/officeart/2005/8/layout/vList2"/>
    <dgm:cxn modelId="{6B0AD2EC-A9E9-4B70-8B01-5A66134D5B3E}" type="presParOf" srcId="{7295AC9B-FF84-4C30-AAB4-78A7EE682B9D}" destId="{A6077B81-06F0-4B6E-8993-7259B9392683}" srcOrd="1" destOrd="0" presId="urn:microsoft.com/office/officeart/2005/8/layout/vList2"/>
    <dgm:cxn modelId="{46D1546E-8790-439A-B485-55AF4F5AD2DD}" type="presParOf" srcId="{7295AC9B-FF84-4C30-AAB4-78A7EE682B9D}" destId="{C4E63B0F-CBF8-4F7B-ADC7-F7C3310E5AB9}"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6C8427-83C8-4DDD-9308-3569F00916EC}"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7AEC47C2-C7CE-4D3A-9C32-04D248C78D9C}">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Jeremiah was reluctant to answer God’s call</a:t>
          </a:r>
        </a:p>
      </dgm:t>
    </dgm:pt>
    <dgm:pt modelId="{6D1A7997-E13F-47A3-B605-35133B0378DB}" type="parTrans" cxnId="{267036AD-9713-4130-A39E-C61D9FC2A56A}">
      <dgm:prSet/>
      <dgm:spPr/>
      <dgm:t>
        <a:bodyPr/>
        <a:lstStyle/>
        <a:p>
          <a:endParaRPr lang="en-US"/>
        </a:p>
      </dgm:t>
    </dgm:pt>
    <dgm:pt modelId="{699BFADD-F5F7-4BDE-833A-FD40F68162B8}" type="sibTrans" cxnId="{267036AD-9713-4130-A39E-C61D9FC2A56A}">
      <dgm:prSet/>
      <dgm:spPr/>
      <dgm:t>
        <a:bodyPr/>
        <a:lstStyle/>
        <a:p>
          <a:endParaRPr lang="en-US"/>
        </a:p>
      </dgm:t>
    </dgm:pt>
    <dgm:pt modelId="{65BFA82F-A7C0-4C64-B2E0-B54D7A342018}">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Jeremiah suffered for obeying God</a:t>
          </a:r>
        </a:p>
      </dgm:t>
    </dgm:pt>
    <dgm:pt modelId="{5C81FE86-FEED-4031-91BB-8283CDDE4EEF}" type="parTrans" cxnId="{C3CFB041-51B0-4A8F-97A4-0708F6A272FC}">
      <dgm:prSet/>
      <dgm:spPr/>
      <dgm:t>
        <a:bodyPr/>
        <a:lstStyle/>
        <a:p>
          <a:endParaRPr lang="en-US"/>
        </a:p>
      </dgm:t>
    </dgm:pt>
    <dgm:pt modelId="{43BC198B-9BED-4F62-BA68-7C38C19DCE69}" type="sibTrans" cxnId="{C3CFB041-51B0-4A8F-97A4-0708F6A272FC}">
      <dgm:prSet/>
      <dgm:spPr/>
      <dgm:t>
        <a:bodyPr/>
        <a:lstStyle/>
        <a:p>
          <a:endParaRPr lang="en-US"/>
        </a:p>
      </dgm:t>
    </dgm:pt>
    <dgm:pt modelId="{1D1FD477-6A58-49A6-9D4F-7B03194A2D84}">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Jeremiah was a failure by the world’s standards</a:t>
          </a:r>
        </a:p>
      </dgm:t>
    </dgm:pt>
    <dgm:pt modelId="{987B3EDB-6545-42E0-85E1-4BE8CF9B0D15}" type="parTrans" cxnId="{054C6E9C-93CA-4226-BFAE-0702507C2CEA}">
      <dgm:prSet/>
      <dgm:spPr/>
      <dgm:t>
        <a:bodyPr/>
        <a:lstStyle/>
        <a:p>
          <a:endParaRPr lang="en-US"/>
        </a:p>
      </dgm:t>
    </dgm:pt>
    <dgm:pt modelId="{58CFDF63-1093-4A08-8EB4-6B2A11D8A13A}" type="sibTrans" cxnId="{054C6E9C-93CA-4226-BFAE-0702507C2CEA}">
      <dgm:prSet/>
      <dgm:spPr/>
      <dgm:t>
        <a:bodyPr/>
        <a:lstStyle/>
        <a:p>
          <a:endParaRPr lang="en-US"/>
        </a:p>
      </dgm:t>
    </dgm:pt>
    <dgm:pt modelId="{6F3147B2-002A-48B3-882C-AB18F3327B9D}" type="pres">
      <dgm:prSet presAssocID="{E86C8427-83C8-4DDD-9308-3569F00916EC}" presName="linear" presStyleCnt="0">
        <dgm:presLayoutVars>
          <dgm:animLvl val="lvl"/>
          <dgm:resizeHandles val="exact"/>
        </dgm:presLayoutVars>
      </dgm:prSet>
      <dgm:spPr/>
    </dgm:pt>
    <dgm:pt modelId="{B735DBE6-30BA-49D3-8628-7CC89F7558FF}" type="pres">
      <dgm:prSet presAssocID="{7AEC47C2-C7CE-4D3A-9C32-04D248C78D9C}" presName="parentText" presStyleLbl="node1" presStyleIdx="0" presStyleCnt="3">
        <dgm:presLayoutVars>
          <dgm:chMax val="0"/>
          <dgm:bulletEnabled val="1"/>
        </dgm:presLayoutVars>
      </dgm:prSet>
      <dgm:spPr/>
    </dgm:pt>
    <dgm:pt modelId="{3DCED732-F45E-4282-BA09-919CA3305A24}" type="pres">
      <dgm:prSet presAssocID="{699BFADD-F5F7-4BDE-833A-FD40F68162B8}" presName="spacer" presStyleCnt="0"/>
      <dgm:spPr/>
    </dgm:pt>
    <dgm:pt modelId="{24A20BC6-F42E-463F-8737-E46489822BD3}" type="pres">
      <dgm:prSet presAssocID="{65BFA82F-A7C0-4C64-B2E0-B54D7A342018}" presName="parentText" presStyleLbl="node1" presStyleIdx="1" presStyleCnt="3">
        <dgm:presLayoutVars>
          <dgm:chMax val="0"/>
          <dgm:bulletEnabled val="1"/>
        </dgm:presLayoutVars>
      </dgm:prSet>
      <dgm:spPr/>
    </dgm:pt>
    <dgm:pt modelId="{F4753024-936A-4445-A1E3-499D9632EF7C}" type="pres">
      <dgm:prSet presAssocID="{43BC198B-9BED-4F62-BA68-7C38C19DCE69}" presName="spacer" presStyleCnt="0"/>
      <dgm:spPr/>
    </dgm:pt>
    <dgm:pt modelId="{FF501991-2990-4AFB-B60C-B4CE8B75AFF2}" type="pres">
      <dgm:prSet presAssocID="{1D1FD477-6A58-49A6-9D4F-7B03194A2D84}" presName="parentText" presStyleLbl="node1" presStyleIdx="2" presStyleCnt="3">
        <dgm:presLayoutVars>
          <dgm:chMax val="0"/>
          <dgm:bulletEnabled val="1"/>
        </dgm:presLayoutVars>
      </dgm:prSet>
      <dgm:spPr/>
    </dgm:pt>
  </dgm:ptLst>
  <dgm:cxnLst>
    <dgm:cxn modelId="{C3CFB041-51B0-4A8F-97A4-0708F6A272FC}" srcId="{E86C8427-83C8-4DDD-9308-3569F00916EC}" destId="{65BFA82F-A7C0-4C64-B2E0-B54D7A342018}" srcOrd="1" destOrd="0" parTransId="{5C81FE86-FEED-4031-91BB-8283CDDE4EEF}" sibTransId="{43BC198B-9BED-4F62-BA68-7C38C19DCE69}"/>
    <dgm:cxn modelId="{A997CB57-22A5-4C03-B9F6-42ECA1FBCC88}" type="presOf" srcId="{1D1FD477-6A58-49A6-9D4F-7B03194A2D84}" destId="{FF501991-2990-4AFB-B60C-B4CE8B75AFF2}" srcOrd="0" destOrd="0" presId="urn:microsoft.com/office/officeart/2005/8/layout/vList2"/>
    <dgm:cxn modelId="{CED2CE79-021E-4028-A806-0DEAFE7446A1}" type="presOf" srcId="{E86C8427-83C8-4DDD-9308-3569F00916EC}" destId="{6F3147B2-002A-48B3-882C-AB18F3327B9D}" srcOrd="0" destOrd="0" presId="urn:microsoft.com/office/officeart/2005/8/layout/vList2"/>
    <dgm:cxn modelId="{054C6E9C-93CA-4226-BFAE-0702507C2CEA}" srcId="{E86C8427-83C8-4DDD-9308-3569F00916EC}" destId="{1D1FD477-6A58-49A6-9D4F-7B03194A2D84}" srcOrd="2" destOrd="0" parTransId="{987B3EDB-6545-42E0-85E1-4BE8CF9B0D15}" sibTransId="{58CFDF63-1093-4A08-8EB4-6B2A11D8A13A}"/>
    <dgm:cxn modelId="{267036AD-9713-4130-A39E-C61D9FC2A56A}" srcId="{E86C8427-83C8-4DDD-9308-3569F00916EC}" destId="{7AEC47C2-C7CE-4D3A-9C32-04D248C78D9C}" srcOrd="0" destOrd="0" parTransId="{6D1A7997-E13F-47A3-B605-35133B0378DB}" sibTransId="{699BFADD-F5F7-4BDE-833A-FD40F68162B8}"/>
    <dgm:cxn modelId="{13E679CB-C7EF-4053-9A73-8E6572BB0F71}" type="presOf" srcId="{65BFA82F-A7C0-4C64-B2E0-B54D7A342018}" destId="{24A20BC6-F42E-463F-8737-E46489822BD3}" srcOrd="0" destOrd="0" presId="urn:microsoft.com/office/officeart/2005/8/layout/vList2"/>
    <dgm:cxn modelId="{B6B72BD9-164A-4096-9450-636FB00224D1}" type="presOf" srcId="{7AEC47C2-C7CE-4D3A-9C32-04D248C78D9C}" destId="{B735DBE6-30BA-49D3-8628-7CC89F7558FF}" srcOrd="0" destOrd="0" presId="urn:microsoft.com/office/officeart/2005/8/layout/vList2"/>
    <dgm:cxn modelId="{1D9C01EE-0500-4C2D-B264-39A1C83E3222}" type="presParOf" srcId="{6F3147B2-002A-48B3-882C-AB18F3327B9D}" destId="{B735DBE6-30BA-49D3-8628-7CC89F7558FF}" srcOrd="0" destOrd="0" presId="urn:microsoft.com/office/officeart/2005/8/layout/vList2"/>
    <dgm:cxn modelId="{A7A885C1-4C7E-43DC-BC3A-3B4B2B2B2598}" type="presParOf" srcId="{6F3147B2-002A-48B3-882C-AB18F3327B9D}" destId="{3DCED732-F45E-4282-BA09-919CA3305A24}" srcOrd="1" destOrd="0" presId="urn:microsoft.com/office/officeart/2005/8/layout/vList2"/>
    <dgm:cxn modelId="{D8FCF42A-926F-45E8-B658-FDE0E76ECFF8}" type="presParOf" srcId="{6F3147B2-002A-48B3-882C-AB18F3327B9D}" destId="{24A20BC6-F42E-463F-8737-E46489822BD3}" srcOrd="2" destOrd="0" presId="urn:microsoft.com/office/officeart/2005/8/layout/vList2"/>
    <dgm:cxn modelId="{E9B4F426-1003-499E-8D5F-33A521526E17}" type="presParOf" srcId="{6F3147B2-002A-48B3-882C-AB18F3327B9D}" destId="{F4753024-936A-4445-A1E3-499D9632EF7C}" srcOrd="3" destOrd="0" presId="urn:microsoft.com/office/officeart/2005/8/layout/vList2"/>
    <dgm:cxn modelId="{21E28310-B853-48A6-A1A3-19B8977063F0}" type="presParOf" srcId="{6F3147B2-002A-48B3-882C-AB18F3327B9D}" destId="{FF501991-2990-4AFB-B60C-B4CE8B75AFF2}"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94B76E-D0CF-4078-84A5-143FF640A86F}"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C0497922-1FBB-42EE-BA69-6BC395E2CD72}">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Everyone of God’s people should be terrified and emboldened </a:t>
          </a:r>
        </a:p>
      </dgm:t>
    </dgm:pt>
    <dgm:pt modelId="{C5CCD900-43F4-45FA-B5E7-EA42CCCA552E}" type="parTrans" cxnId="{AE3C9F86-A0DC-4F80-A7C3-CBCC00C044B2}">
      <dgm:prSet/>
      <dgm:spPr/>
      <dgm:t>
        <a:bodyPr/>
        <a:lstStyle/>
        <a:p>
          <a:endParaRPr lang="en-US"/>
        </a:p>
      </dgm:t>
    </dgm:pt>
    <dgm:pt modelId="{BEDDBB68-C47F-41BB-B18A-644C2A23D05A}" type="sibTrans" cxnId="{AE3C9F86-A0DC-4F80-A7C3-CBCC00C044B2}">
      <dgm:prSet/>
      <dgm:spPr/>
      <dgm:t>
        <a:bodyPr/>
        <a:lstStyle/>
        <a:p>
          <a:endParaRPr lang="en-US"/>
        </a:p>
      </dgm:t>
    </dgm:pt>
    <dgm:pt modelId="{5FC199D3-226C-4CC1-9470-F3752F3BEC5E}">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a:t>For these Three Reasons</a:t>
          </a:r>
        </a:p>
      </dgm:t>
    </dgm:pt>
    <dgm:pt modelId="{8D608C63-51BC-4CE7-817B-D479D64155F4}" type="parTrans" cxnId="{57A350D9-B066-4D4D-81F8-8000CC9EDD87}">
      <dgm:prSet/>
      <dgm:spPr/>
      <dgm:t>
        <a:bodyPr/>
        <a:lstStyle/>
        <a:p>
          <a:endParaRPr lang="en-US"/>
        </a:p>
      </dgm:t>
    </dgm:pt>
    <dgm:pt modelId="{C3A093C2-A69A-4BBF-AC65-3FEC73C83292}" type="sibTrans" cxnId="{57A350D9-B066-4D4D-81F8-8000CC9EDD87}">
      <dgm:prSet/>
      <dgm:spPr/>
      <dgm:t>
        <a:bodyPr/>
        <a:lstStyle/>
        <a:p>
          <a:endParaRPr lang="en-US"/>
        </a:p>
      </dgm:t>
    </dgm:pt>
    <dgm:pt modelId="{7295AC9B-FF84-4C30-AAB4-78A7EE682B9D}" type="pres">
      <dgm:prSet presAssocID="{8594B76E-D0CF-4078-84A5-143FF640A86F}" presName="linear" presStyleCnt="0">
        <dgm:presLayoutVars>
          <dgm:animLvl val="lvl"/>
          <dgm:resizeHandles val="exact"/>
        </dgm:presLayoutVars>
      </dgm:prSet>
      <dgm:spPr/>
    </dgm:pt>
    <dgm:pt modelId="{26A9643C-81FE-4EFA-8B82-EEE7E5C43F42}" type="pres">
      <dgm:prSet presAssocID="{C0497922-1FBB-42EE-BA69-6BC395E2CD72}" presName="parentText" presStyleLbl="node1" presStyleIdx="0" presStyleCnt="2">
        <dgm:presLayoutVars>
          <dgm:chMax val="0"/>
          <dgm:bulletEnabled val="1"/>
        </dgm:presLayoutVars>
      </dgm:prSet>
      <dgm:spPr/>
    </dgm:pt>
    <dgm:pt modelId="{A6077B81-06F0-4B6E-8993-7259B9392683}" type="pres">
      <dgm:prSet presAssocID="{BEDDBB68-C47F-41BB-B18A-644C2A23D05A}" presName="spacer" presStyleCnt="0"/>
      <dgm:spPr/>
    </dgm:pt>
    <dgm:pt modelId="{C4E63B0F-CBF8-4F7B-ADC7-F7C3310E5AB9}" type="pres">
      <dgm:prSet presAssocID="{5FC199D3-226C-4CC1-9470-F3752F3BEC5E}" presName="parentText" presStyleLbl="node1" presStyleIdx="1" presStyleCnt="2">
        <dgm:presLayoutVars>
          <dgm:chMax val="0"/>
          <dgm:bulletEnabled val="1"/>
        </dgm:presLayoutVars>
      </dgm:prSet>
      <dgm:spPr/>
    </dgm:pt>
  </dgm:ptLst>
  <dgm:cxnLst>
    <dgm:cxn modelId="{B486A717-ADBF-44F9-B608-65455900CFF7}" type="presOf" srcId="{8594B76E-D0CF-4078-84A5-143FF640A86F}" destId="{7295AC9B-FF84-4C30-AAB4-78A7EE682B9D}" srcOrd="0" destOrd="0" presId="urn:microsoft.com/office/officeart/2005/8/layout/vList2"/>
    <dgm:cxn modelId="{751EFA33-2671-4BB4-A0BF-EE0EF090BCE4}" type="presOf" srcId="{5FC199D3-226C-4CC1-9470-F3752F3BEC5E}" destId="{C4E63B0F-CBF8-4F7B-ADC7-F7C3310E5AB9}" srcOrd="0" destOrd="0" presId="urn:microsoft.com/office/officeart/2005/8/layout/vList2"/>
    <dgm:cxn modelId="{AE3C9F86-A0DC-4F80-A7C3-CBCC00C044B2}" srcId="{8594B76E-D0CF-4078-84A5-143FF640A86F}" destId="{C0497922-1FBB-42EE-BA69-6BC395E2CD72}" srcOrd="0" destOrd="0" parTransId="{C5CCD900-43F4-45FA-B5E7-EA42CCCA552E}" sibTransId="{BEDDBB68-C47F-41BB-B18A-644C2A23D05A}"/>
    <dgm:cxn modelId="{FFCFDAB6-0191-477B-98F0-C942FC84A7F7}" type="presOf" srcId="{C0497922-1FBB-42EE-BA69-6BC395E2CD72}" destId="{26A9643C-81FE-4EFA-8B82-EEE7E5C43F42}" srcOrd="0" destOrd="0" presId="urn:microsoft.com/office/officeart/2005/8/layout/vList2"/>
    <dgm:cxn modelId="{57A350D9-B066-4D4D-81F8-8000CC9EDD87}" srcId="{8594B76E-D0CF-4078-84A5-143FF640A86F}" destId="{5FC199D3-226C-4CC1-9470-F3752F3BEC5E}" srcOrd="1" destOrd="0" parTransId="{8D608C63-51BC-4CE7-817B-D479D64155F4}" sibTransId="{C3A093C2-A69A-4BBF-AC65-3FEC73C83292}"/>
    <dgm:cxn modelId="{4DA3D006-8B4C-4C6E-AE4F-C66620662873}" type="presParOf" srcId="{7295AC9B-FF84-4C30-AAB4-78A7EE682B9D}" destId="{26A9643C-81FE-4EFA-8B82-EEE7E5C43F42}" srcOrd="0" destOrd="0" presId="urn:microsoft.com/office/officeart/2005/8/layout/vList2"/>
    <dgm:cxn modelId="{6B0AD2EC-A9E9-4B70-8B01-5A66134D5B3E}" type="presParOf" srcId="{7295AC9B-FF84-4C30-AAB4-78A7EE682B9D}" destId="{A6077B81-06F0-4B6E-8993-7259B9392683}" srcOrd="1" destOrd="0" presId="urn:microsoft.com/office/officeart/2005/8/layout/vList2"/>
    <dgm:cxn modelId="{46D1546E-8790-439A-B485-55AF4F5AD2DD}" type="presParOf" srcId="{7295AC9B-FF84-4C30-AAB4-78A7EE682B9D}" destId="{C4E63B0F-CBF8-4F7B-ADC7-F7C3310E5AB9}"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6C8427-83C8-4DDD-9308-3569F00916EC}"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7AEC47C2-C7CE-4D3A-9C32-04D248C78D9C}">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Jeremiah was reluctant to answer God’s call</a:t>
          </a:r>
        </a:p>
      </dgm:t>
    </dgm:pt>
    <dgm:pt modelId="{6D1A7997-E13F-47A3-B605-35133B0378DB}" type="parTrans" cxnId="{267036AD-9713-4130-A39E-C61D9FC2A56A}">
      <dgm:prSet/>
      <dgm:spPr/>
      <dgm:t>
        <a:bodyPr/>
        <a:lstStyle/>
        <a:p>
          <a:endParaRPr lang="en-US"/>
        </a:p>
      </dgm:t>
    </dgm:pt>
    <dgm:pt modelId="{699BFADD-F5F7-4BDE-833A-FD40F68162B8}" type="sibTrans" cxnId="{267036AD-9713-4130-A39E-C61D9FC2A56A}">
      <dgm:prSet/>
      <dgm:spPr/>
      <dgm:t>
        <a:bodyPr/>
        <a:lstStyle/>
        <a:p>
          <a:endParaRPr lang="en-US"/>
        </a:p>
      </dgm:t>
    </dgm:pt>
    <dgm:pt modelId="{65BFA82F-A7C0-4C64-B2E0-B54D7A342018}">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Jeremiah suffered for obeying God</a:t>
          </a:r>
        </a:p>
      </dgm:t>
    </dgm:pt>
    <dgm:pt modelId="{5C81FE86-FEED-4031-91BB-8283CDDE4EEF}" type="parTrans" cxnId="{C3CFB041-51B0-4A8F-97A4-0708F6A272FC}">
      <dgm:prSet/>
      <dgm:spPr/>
      <dgm:t>
        <a:bodyPr/>
        <a:lstStyle/>
        <a:p>
          <a:endParaRPr lang="en-US"/>
        </a:p>
      </dgm:t>
    </dgm:pt>
    <dgm:pt modelId="{43BC198B-9BED-4F62-BA68-7C38C19DCE69}" type="sibTrans" cxnId="{C3CFB041-51B0-4A8F-97A4-0708F6A272FC}">
      <dgm:prSet/>
      <dgm:spPr/>
      <dgm:t>
        <a:bodyPr/>
        <a:lstStyle/>
        <a:p>
          <a:endParaRPr lang="en-US"/>
        </a:p>
      </dgm:t>
    </dgm:pt>
    <dgm:pt modelId="{1D1FD477-6A58-49A6-9D4F-7B03194A2D84}">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Jeremiah was a failure by the world’s standards</a:t>
          </a:r>
        </a:p>
      </dgm:t>
    </dgm:pt>
    <dgm:pt modelId="{987B3EDB-6545-42E0-85E1-4BE8CF9B0D15}" type="parTrans" cxnId="{054C6E9C-93CA-4226-BFAE-0702507C2CEA}">
      <dgm:prSet/>
      <dgm:spPr/>
      <dgm:t>
        <a:bodyPr/>
        <a:lstStyle/>
        <a:p>
          <a:endParaRPr lang="en-US"/>
        </a:p>
      </dgm:t>
    </dgm:pt>
    <dgm:pt modelId="{58CFDF63-1093-4A08-8EB4-6B2A11D8A13A}" type="sibTrans" cxnId="{054C6E9C-93CA-4226-BFAE-0702507C2CEA}">
      <dgm:prSet/>
      <dgm:spPr/>
      <dgm:t>
        <a:bodyPr/>
        <a:lstStyle/>
        <a:p>
          <a:endParaRPr lang="en-US"/>
        </a:p>
      </dgm:t>
    </dgm:pt>
    <dgm:pt modelId="{6F3147B2-002A-48B3-882C-AB18F3327B9D}" type="pres">
      <dgm:prSet presAssocID="{E86C8427-83C8-4DDD-9308-3569F00916EC}" presName="linear" presStyleCnt="0">
        <dgm:presLayoutVars>
          <dgm:animLvl val="lvl"/>
          <dgm:resizeHandles val="exact"/>
        </dgm:presLayoutVars>
      </dgm:prSet>
      <dgm:spPr/>
    </dgm:pt>
    <dgm:pt modelId="{B735DBE6-30BA-49D3-8628-7CC89F7558FF}" type="pres">
      <dgm:prSet presAssocID="{7AEC47C2-C7CE-4D3A-9C32-04D248C78D9C}" presName="parentText" presStyleLbl="node1" presStyleIdx="0" presStyleCnt="3">
        <dgm:presLayoutVars>
          <dgm:chMax val="0"/>
          <dgm:bulletEnabled val="1"/>
        </dgm:presLayoutVars>
      </dgm:prSet>
      <dgm:spPr/>
    </dgm:pt>
    <dgm:pt modelId="{3DCED732-F45E-4282-BA09-919CA3305A24}" type="pres">
      <dgm:prSet presAssocID="{699BFADD-F5F7-4BDE-833A-FD40F68162B8}" presName="spacer" presStyleCnt="0"/>
      <dgm:spPr/>
    </dgm:pt>
    <dgm:pt modelId="{24A20BC6-F42E-463F-8737-E46489822BD3}" type="pres">
      <dgm:prSet presAssocID="{65BFA82F-A7C0-4C64-B2E0-B54D7A342018}" presName="parentText" presStyleLbl="node1" presStyleIdx="1" presStyleCnt="3">
        <dgm:presLayoutVars>
          <dgm:chMax val="0"/>
          <dgm:bulletEnabled val="1"/>
        </dgm:presLayoutVars>
      </dgm:prSet>
      <dgm:spPr/>
    </dgm:pt>
    <dgm:pt modelId="{F4753024-936A-4445-A1E3-499D9632EF7C}" type="pres">
      <dgm:prSet presAssocID="{43BC198B-9BED-4F62-BA68-7C38C19DCE69}" presName="spacer" presStyleCnt="0"/>
      <dgm:spPr/>
    </dgm:pt>
    <dgm:pt modelId="{FF501991-2990-4AFB-B60C-B4CE8B75AFF2}" type="pres">
      <dgm:prSet presAssocID="{1D1FD477-6A58-49A6-9D4F-7B03194A2D84}" presName="parentText" presStyleLbl="node1" presStyleIdx="2" presStyleCnt="3">
        <dgm:presLayoutVars>
          <dgm:chMax val="0"/>
          <dgm:bulletEnabled val="1"/>
        </dgm:presLayoutVars>
      </dgm:prSet>
      <dgm:spPr/>
    </dgm:pt>
  </dgm:ptLst>
  <dgm:cxnLst>
    <dgm:cxn modelId="{C3CFB041-51B0-4A8F-97A4-0708F6A272FC}" srcId="{E86C8427-83C8-4DDD-9308-3569F00916EC}" destId="{65BFA82F-A7C0-4C64-B2E0-B54D7A342018}" srcOrd="1" destOrd="0" parTransId="{5C81FE86-FEED-4031-91BB-8283CDDE4EEF}" sibTransId="{43BC198B-9BED-4F62-BA68-7C38C19DCE69}"/>
    <dgm:cxn modelId="{A997CB57-22A5-4C03-B9F6-42ECA1FBCC88}" type="presOf" srcId="{1D1FD477-6A58-49A6-9D4F-7B03194A2D84}" destId="{FF501991-2990-4AFB-B60C-B4CE8B75AFF2}" srcOrd="0" destOrd="0" presId="urn:microsoft.com/office/officeart/2005/8/layout/vList2"/>
    <dgm:cxn modelId="{CED2CE79-021E-4028-A806-0DEAFE7446A1}" type="presOf" srcId="{E86C8427-83C8-4DDD-9308-3569F00916EC}" destId="{6F3147B2-002A-48B3-882C-AB18F3327B9D}" srcOrd="0" destOrd="0" presId="urn:microsoft.com/office/officeart/2005/8/layout/vList2"/>
    <dgm:cxn modelId="{054C6E9C-93CA-4226-BFAE-0702507C2CEA}" srcId="{E86C8427-83C8-4DDD-9308-3569F00916EC}" destId="{1D1FD477-6A58-49A6-9D4F-7B03194A2D84}" srcOrd="2" destOrd="0" parTransId="{987B3EDB-6545-42E0-85E1-4BE8CF9B0D15}" sibTransId="{58CFDF63-1093-4A08-8EB4-6B2A11D8A13A}"/>
    <dgm:cxn modelId="{267036AD-9713-4130-A39E-C61D9FC2A56A}" srcId="{E86C8427-83C8-4DDD-9308-3569F00916EC}" destId="{7AEC47C2-C7CE-4D3A-9C32-04D248C78D9C}" srcOrd="0" destOrd="0" parTransId="{6D1A7997-E13F-47A3-B605-35133B0378DB}" sibTransId="{699BFADD-F5F7-4BDE-833A-FD40F68162B8}"/>
    <dgm:cxn modelId="{13E679CB-C7EF-4053-9A73-8E6572BB0F71}" type="presOf" srcId="{65BFA82F-A7C0-4C64-B2E0-B54D7A342018}" destId="{24A20BC6-F42E-463F-8737-E46489822BD3}" srcOrd="0" destOrd="0" presId="urn:microsoft.com/office/officeart/2005/8/layout/vList2"/>
    <dgm:cxn modelId="{B6B72BD9-164A-4096-9450-636FB00224D1}" type="presOf" srcId="{7AEC47C2-C7CE-4D3A-9C32-04D248C78D9C}" destId="{B735DBE6-30BA-49D3-8628-7CC89F7558FF}" srcOrd="0" destOrd="0" presId="urn:microsoft.com/office/officeart/2005/8/layout/vList2"/>
    <dgm:cxn modelId="{1D9C01EE-0500-4C2D-B264-39A1C83E3222}" type="presParOf" srcId="{6F3147B2-002A-48B3-882C-AB18F3327B9D}" destId="{B735DBE6-30BA-49D3-8628-7CC89F7558FF}" srcOrd="0" destOrd="0" presId="urn:microsoft.com/office/officeart/2005/8/layout/vList2"/>
    <dgm:cxn modelId="{A7A885C1-4C7E-43DC-BC3A-3B4B2B2B2598}" type="presParOf" srcId="{6F3147B2-002A-48B3-882C-AB18F3327B9D}" destId="{3DCED732-F45E-4282-BA09-919CA3305A24}" srcOrd="1" destOrd="0" presId="urn:microsoft.com/office/officeart/2005/8/layout/vList2"/>
    <dgm:cxn modelId="{D8FCF42A-926F-45E8-B658-FDE0E76ECFF8}" type="presParOf" srcId="{6F3147B2-002A-48B3-882C-AB18F3327B9D}" destId="{24A20BC6-F42E-463F-8737-E46489822BD3}" srcOrd="2" destOrd="0" presId="urn:microsoft.com/office/officeart/2005/8/layout/vList2"/>
    <dgm:cxn modelId="{E9B4F426-1003-499E-8D5F-33A521526E17}" type="presParOf" srcId="{6F3147B2-002A-48B3-882C-AB18F3327B9D}" destId="{F4753024-936A-4445-A1E3-499D9632EF7C}" srcOrd="3" destOrd="0" presId="urn:microsoft.com/office/officeart/2005/8/layout/vList2"/>
    <dgm:cxn modelId="{21E28310-B853-48A6-A1A3-19B8977063F0}" type="presParOf" srcId="{6F3147B2-002A-48B3-882C-AB18F3327B9D}" destId="{FF501991-2990-4AFB-B60C-B4CE8B75AFF2}"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9643C-81FE-4EFA-8B82-EEE7E5C43F42}">
      <dsp:nvSpPr>
        <dsp:cNvPr id="0" name=""/>
        <dsp:cNvSpPr/>
      </dsp:nvSpPr>
      <dsp:spPr>
        <a:xfrm>
          <a:off x="0" y="517457"/>
          <a:ext cx="6653212" cy="221129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dirty="0"/>
            <a:t>Everyone of God’s people should be terrified and emboldened </a:t>
          </a:r>
        </a:p>
      </dsp:txBody>
      <dsp:txXfrm>
        <a:off x="107947" y="625404"/>
        <a:ext cx="6437318" cy="1995405"/>
      </dsp:txXfrm>
    </dsp:sp>
    <dsp:sp modelId="{C4E63B0F-CBF8-4F7B-ADC7-F7C3310E5AB9}">
      <dsp:nvSpPr>
        <dsp:cNvPr id="0" name=""/>
        <dsp:cNvSpPr/>
      </dsp:nvSpPr>
      <dsp:spPr>
        <a:xfrm>
          <a:off x="0" y="2849717"/>
          <a:ext cx="6653212" cy="221129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dirty="0"/>
            <a:t>For these three reasons</a:t>
          </a:r>
        </a:p>
      </dsp:txBody>
      <dsp:txXfrm>
        <a:off x="107947" y="2957664"/>
        <a:ext cx="6437318" cy="19954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5DBE6-30BA-49D3-8628-7CC89F7558FF}">
      <dsp:nvSpPr>
        <dsp:cNvPr id="0" name=""/>
        <dsp:cNvSpPr/>
      </dsp:nvSpPr>
      <dsp:spPr>
        <a:xfrm>
          <a:off x="0" y="296642"/>
          <a:ext cx="6261100" cy="158300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Jeremiah was reluctant to answer God’s call</a:t>
          </a:r>
        </a:p>
      </dsp:txBody>
      <dsp:txXfrm>
        <a:off x="77276" y="373918"/>
        <a:ext cx="6106548" cy="1428457"/>
      </dsp:txXfrm>
    </dsp:sp>
    <dsp:sp modelId="{24A20BC6-F42E-463F-8737-E46489822BD3}">
      <dsp:nvSpPr>
        <dsp:cNvPr id="0" name=""/>
        <dsp:cNvSpPr/>
      </dsp:nvSpPr>
      <dsp:spPr>
        <a:xfrm>
          <a:off x="0" y="1997732"/>
          <a:ext cx="6261100" cy="158300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Jeremiah suffered for obeying God</a:t>
          </a:r>
        </a:p>
      </dsp:txBody>
      <dsp:txXfrm>
        <a:off x="77276" y="2075008"/>
        <a:ext cx="6106548" cy="1428457"/>
      </dsp:txXfrm>
    </dsp:sp>
    <dsp:sp modelId="{FF501991-2990-4AFB-B60C-B4CE8B75AFF2}">
      <dsp:nvSpPr>
        <dsp:cNvPr id="0" name=""/>
        <dsp:cNvSpPr/>
      </dsp:nvSpPr>
      <dsp:spPr>
        <a:xfrm>
          <a:off x="0" y="3698822"/>
          <a:ext cx="6261100" cy="158300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Jeremiah was a failure by the world’s standards</a:t>
          </a:r>
        </a:p>
      </dsp:txBody>
      <dsp:txXfrm>
        <a:off x="77276" y="3776098"/>
        <a:ext cx="6106548" cy="14284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9643C-81FE-4EFA-8B82-EEE7E5C43F42}">
      <dsp:nvSpPr>
        <dsp:cNvPr id="0" name=""/>
        <dsp:cNvSpPr/>
      </dsp:nvSpPr>
      <dsp:spPr>
        <a:xfrm>
          <a:off x="0" y="517457"/>
          <a:ext cx="6695545" cy="221129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dirty="0"/>
            <a:t>Everyone of God’s people should be terrified and emboldened </a:t>
          </a:r>
        </a:p>
      </dsp:txBody>
      <dsp:txXfrm>
        <a:off x="107947" y="625404"/>
        <a:ext cx="6479651" cy="1995405"/>
      </dsp:txXfrm>
    </dsp:sp>
    <dsp:sp modelId="{C4E63B0F-CBF8-4F7B-ADC7-F7C3310E5AB9}">
      <dsp:nvSpPr>
        <dsp:cNvPr id="0" name=""/>
        <dsp:cNvSpPr/>
      </dsp:nvSpPr>
      <dsp:spPr>
        <a:xfrm>
          <a:off x="0" y="2849717"/>
          <a:ext cx="6695545" cy="221129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For these Three Reasons</a:t>
          </a:r>
        </a:p>
      </dsp:txBody>
      <dsp:txXfrm>
        <a:off x="107947" y="2957664"/>
        <a:ext cx="6479651" cy="19954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5DBE6-30BA-49D3-8628-7CC89F7558FF}">
      <dsp:nvSpPr>
        <dsp:cNvPr id="0" name=""/>
        <dsp:cNvSpPr/>
      </dsp:nvSpPr>
      <dsp:spPr>
        <a:xfrm>
          <a:off x="0" y="296642"/>
          <a:ext cx="6261100" cy="158300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Jeremiah was reluctant to answer God’s call</a:t>
          </a:r>
        </a:p>
      </dsp:txBody>
      <dsp:txXfrm>
        <a:off x="77276" y="373918"/>
        <a:ext cx="6106548" cy="1428457"/>
      </dsp:txXfrm>
    </dsp:sp>
    <dsp:sp modelId="{24A20BC6-F42E-463F-8737-E46489822BD3}">
      <dsp:nvSpPr>
        <dsp:cNvPr id="0" name=""/>
        <dsp:cNvSpPr/>
      </dsp:nvSpPr>
      <dsp:spPr>
        <a:xfrm>
          <a:off x="0" y="1997732"/>
          <a:ext cx="6261100" cy="158300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Jeremiah suffered for obeying God</a:t>
          </a:r>
        </a:p>
      </dsp:txBody>
      <dsp:txXfrm>
        <a:off x="77276" y="2075008"/>
        <a:ext cx="6106548" cy="1428457"/>
      </dsp:txXfrm>
    </dsp:sp>
    <dsp:sp modelId="{FF501991-2990-4AFB-B60C-B4CE8B75AFF2}">
      <dsp:nvSpPr>
        <dsp:cNvPr id="0" name=""/>
        <dsp:cNvSpPr/>
      </dsp:nvSpPr>
      <dsp:spPr>
        <a:xfrm>
          <a:off x="0" y="3698822"/>
          <a:ext cx="6261100" cy="158300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Jeremiah was a failure by the world’s standards</a:t>
          </a:r>
        </a:p>
      </dsp:txBody>
      <dsp:txXfrm>
        <a:off x="77276" y="3776098"/>
        <a:ext cx="6106548" cy="142845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2131E0-14A8-400C-B121-9423B6F9C9C5}"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2246622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559475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675971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BE06FB48-0C3B-41D5-A045-F008D1DF839F}"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3733348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227209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12131E0-14A8-400C-B121-9423B6F9C9C5}" type="datetimeFigureOut">
              <a:rPr lang="en-US" smtClean="0"/>
              <a:t>8/8/2026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072954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12131E0-14A8-400C-B121-9423B6F9C9C5}" type="datetimeFigureOut">
              <a:rPr lang="en-US" smtClean="0"/>
              <a:t>8/8/2026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1926136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2131E0-14A8-400C-B121-9423B6F9C9C5}"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1496178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112131E0-14A8-400C-B121-9423B6F9C9C5}" type="datetimeFigureOut">
              <a:rPr lang="en-US" smtClean="0"/>
              <a:t>8/8/2026</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BE06FB48-0C3B-41D5-A045-F008D1DF839F}" type="slidenum">
              <a:rPr lang="en-US" smtClean="0"/>
              <a:t>‹#›</a:t>
            </a:fld>
            <a:endParaRPr lang="en-US"/>
          </a:p>
        </p:txBody>
      </p:sp>
    </p:spTree>
    <p:extLst>
      <p:ext uri="{BB962C8B-B14F-4D97-AF65-F5344CB8AC3E}">
        <p14:creationId xmlns:p14="http://schemas.microsoft.com/office/powerpoint/2010/main" val="1667602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2131E0-14A8-400C-B121-9423B6F9C9C5}"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73997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2131E0-14A8-400C-B121-9423B6F9C9C5}"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163533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2131E0-14A8-400C-B121-9423B6F9C9C5}" type="datetimeFigureOut">
              <a:rPr lang="en-US" smtClean="0"/>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290536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2131E0-14A8-400C-B121-9423B6F9C9C5}" type="datetimeFigureOut">
              <a:rPr lang="en-US" smtClean="0"/>
              <a:t>8/8/2026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219054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2131E0-14A8-400C-B121-9423B6F9C9C5}" type="datetimeFigureOut">
              <a:rPr lang="en-US" smtClean="0"/>
              <a:t>8/8/2026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262656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112131E0-14A8-400C-B121-9423B6F9C9C5}" type="datetimeFigureOut">
              <a:rPr lang="en-US" smtClean="0"/>
              <a:t>8/8/2026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127468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861174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392639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12131E0-14A8-400C-B121-9423B6F9C9C5}" type="datetimeFigureOut">
              <a:rPr lang="en-US" smtClean="0"/>
              <a:t>8/8/2026</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BE06FB48-0C3B-41D5-A045-F008D1DF839F}" type="slidenum">
              <a:rPr lang="en-US" smtClean="0"/>
              <a:t>‹#›</a:t>
            </a:fld>
            <a:endParaRPr lang="en-US"/>
          </a:p>
        </p:txBody>
      </p:sp>
    </p:spTree>
    <p:extLst>
      <p:ext uri="{BB962C8B-B14F-4D97-AF65-F5344CB8AC3E}">
        <p14:creationId xmlns:p14="http://schemas.microsoft.com/office/powerpoint/2010/main" val="264164453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png"/><Relationship Id="rId7" Type="http://schemas.openxmlformats.org/officeDocument/2006/relationships/diagramColors" Target="../diagrams/colors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7.png"/><Relationship Id="rId7" Type="http://schemas.openxmlformats.org/officeDocument/2006/relationships/diagramColors" Target="../diagrams/colors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3D450BA-F4E5-958C-7969-979077E76902}"/>
              </a:ext>
            </a:extLst>
          </p:cNvPr>
          <p:cNvPicPr>
            <a:picLocks noChangeAspect="1"/>
          </p:cNvPicPr>
          <p:nvPr/>
        </p:nvPicPr>
        <p:blipFill>
          <a:blip r:embed="rId2">
            <a:extLst>
              <a:ext uri="{28A0092B-C50C-407E-A947-70E740481C1C}">
                <a14:useLocalDpi xmlns:a14="http://schemas.microsoft.com/office/drawing/2010/main" val="0"/>
              </a:ext>
            </a:extLst>
          </a:blip>
          <a:srcRect l="388" r="388"/>
          <a:stretch/>
        </p:blipFill>
        <p:spPr>
          <a:xfrm>
            <a:off x="-3176" y="10"/>
            <a:ext cx="12192000" cy="6857991"/>
          </a:xfrm>
          <a:prstGeom prst="rect">
            <a:avLst/>
          </a:prstGeom>
        </p:spPr>
      </p:pic>
      <p:sp>
        <p:nvSpPr>
          <p:cNvPr id="21" name="Rectangle 20">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3C6E224-74C0-DC82-7975-AB9E1E2EFF99}"/>
              </a:ext>
            </a:extLst>
          </p:cNvPr>
          <p:cNvSpPr>
            <a:spLocks noGrp="1"/>
          </p:cNvSpPr>
          <p:nvPr>
            <p:ph type="ctrTitle"/>
          </p:nvPr>
        </p:nvSpPr>
        <p:spPr>
          <a:xfrm>
            <a:off x="153342" y="4752449"/>
            <a:ext cx="8661400" cy="940240"/>
          </a:xfrm>
        </p:spPr>
        <p:txBody>
          <a:bodyPr>
            <a:normAutofit fontScale="90000"/>
          </a:bodyPr>
          <a:lstStyle/>
          <a:p>
            <a:r>
              <a:rPr lang="en-US" sz="4800" dirty="0"/>
              <a:t>Jeremiah: A Heart and Soul in Conflict</a:t>
            </a:r>
          </a:p>
        </p:txBody>
      </p:sp>
      <p:sp>
        <p:nvSpPr>
          <p:cNvPr id="23" name="Rectangle 22">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5" name="Rectangle 24">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39D02C86-69F3-2B05-8DE9-1C8C4BB0D986}"/>
              </a:ext>
            </a:extLst>
          </p:cNvPr>
          <p:cNvSpPr>
            <a:spLocks noGrp="1"/>
          </p:cNvSpPr>
          <p:nvPr>
            <p:ph type="subTitle" idx="1"/>
          </p:nvPr>
        </p:nvSpPr>
        <p:spPr>
          <a:xfrm>
            <a:off x="3080286" y="5503307"/>
            <a:ext cx="8133478" cy="406566"/>
          </a:xfrm>
        </p:spPr>
        <p:txBody>
          <a:bodyPr>
            <a:normAutofit/>
          </a:bodyPr>
          <a:lstStyle/>
          <a:p>
            <a:r>
              <a:rPr lang="en-US" sz="1800" dirty="0"/>
              <a:t>By Joseph Peters</a:t>
            </a:r>
          </a:p>
        </p:txBody>
      </p:sp>
    </p:spTree>
    <p:extLst>
      <p:ext uri="{BB962C8B-B14F-4D97-AF65-F5344CB8AC3E}">
        <p14:creationId xmlns:p14="http://schemas.microsoft.com/office/powerpoint/2010/main" val="204710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E2AE1-8BD9-FA4D-4F5E-6932B83F9C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4170CA-4105-C058-7980-B1AA6D7320FB}"/>
              </a:ext>
            </a:extLst>
          </p:cNvPr>
          <p:cNvSpPr>
            <a:spLocks noGrp="1"/>
          </p:cNvSpPr>
          <p:nvPr>
            <p:ph type="title"/>
          </p:nvPr>
        </p:nvSpPr>
        <p:spPr/>
        <p:txBody>
          <a:bodyPr/>
          <a:lstStyle/>
          <a:p>
            <a:r>
              <a:rPr lang="en-US" dirty="0"/>
              <a:t>Parallels With Moses</a:t>
            </a:r>
          </a:p>
        </p:txBody>
      </p:sp>
      <p:sp>
        <p:nvSpPr>
          <p:cNvPr id="3" name="Content Placeholder 2">
            <a:extLst>
              <a:ext uri="{FF2B5EF4-FFF2-40B4-BE49-F238E27FC236}">
                <a16:creationId xmlns:a16="http://schemas.microsoft.com/office/drawing/2014/main" id="{5855E03B-A4F5-58A0-A195-01E931FBA8E4}"/>
              </a:ext>
            </a:extLst>
          </p:cNvPr>
          <p:cNvSpPr>
            <a:spLocks noGrp="1"/>
          </p:cNvSpPr>
          <p:nvPr>
            <p:ph idx="1"/>
          </p:nvPr>
        </p:nvSpPr>
        <p:spPr>
          <a:xfrm>
            <a:off x="680321" y="2336873"/>
            <a:ext cx="11181479" cy="4258660"/>
          </a:xfrm>
        </p:spPr>
        <p:txBody>
          <a:bodyPr>
            <a:normAutofit/>
          </a:bodyPr>
          <a:lstStyle/>
          <a:p>
            <a:r>
              <a:rPr lang="en-US" sz="3200" dirty="0"/>
              <a:t>And Moses said unto the LORD, O my Lord, I am not eloquent, neither heretofore, nor since thou hast spoken unto thy servant: but I am slow of speech, and of a slow tongue. And the LORD said unto him, Who hath made man’s mouth? or who maketh the dumb, or deaf, or the seeing, or the blind? have not I the LORD? Now therefore go, and I will be with thy mouth, and teach thee what thou shalt say (</a:t>
            </a:r>
            <a:r>
              <a:rPr lang="en-US" sz="3200" dirty="0" err="1"/>
              <a:t>Exod</a:t>
            </a:r>
            <a:r>
              <a:rPr lang="en-US" sz="3200" dirty="0"/>
              <a:t> 4:10–12).</a:t>
            </a:r>
          </a:p>
        </p:txBody>
      </p:sp>
    </p:spTree>
    <p:extLst>
      <p:ext uri="{BB962C8B-B14F-4D97-AF65-F5344CB8AC3E}">
        <p14:creationId xmlns:p14="http://schemas.microsoft.com/office/powerpoint/2010/main" val="2389146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9A5A2-E1D0-BCE4-39C0-5083689379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998563-AF41-2277-14CD-4E4950C48B67}"/>
              </a:ext>
            </a:extLst>
          </p:cNvPr>
          <p:cNvSpPr>
            <a:spLocks noGrp="1"/>
          </p:cNvSpPr>
          <p:nvPr>
            <p:ph type="title"/>
          </p:nvPr>
        </p:nvSpPr>
        <p:spPr/>
        <p:txBody>
          <a:bodyPr/>
          <a:lstStyle/>
          <a:p>
            <a:r>
              <a:rPr lang="en-US" dirty="0"/>
              <a:t>God and Jeremiah Against Judah</a:t>
            </a:r>
          </a:p>
        </p:txBody>
      </p:sp>
      <p:sp>
        <p:nvSpPr>
          <p:cNvPr id="3" name="Content Placeholder 2">
            <a:extLst>
              <a:ext uri="{FF2B5EF4-FFF2-40B4-BE49-F238E27FC236}">
                <a16:creationId xmlns:a16="http://schemas.microsoft.com/office/drawing/2014/main" id="{A250896E-1D3A-C213-D02D-E2AF1AFBB658}"/>
              </a:ext>
            </a:extLst>
          </p:cNvPr>
          <p:cNvSpPr>
            <a:spLocks noGrp="1"/>
          </p:cNvSpPr>
          <p:nvPr>
            <p:ph idx="1"/>
          </p:nvPr>
        </p:nvSpPr>
        <p:spPr>
          <a:xfrm>
            <a:off x="680321" y="2336873"/>
            <a:ext cx="11181479" cy="4258660"/>
          </a:xfrm>
        </p:spPr>
        <p:txBody>
          <a:bodyPr>
            <a:normAutofit lnSpcReduction="10000"/>
          </a:bodyPr>
          <a:lstStyle/>
          <a:p>
            <a:r>
              <a:rPr lang="en-US" sz="3200" dirty="0">
                <a:solidFill>
                  <a:srgbClr val="FFFF00"/>
                </a:solidFill>
              </a:rPr>
              <a:t>Thou therefore gird up thy loins, and arise, and speak unto them all that I command thee: be not dismayed at their faces, lest I confound thee before them. For, behold, I have made thee this day a </a:t>
            </a:r>
            <a:r>
              <a:rPr lang="en-US" sz="3200" dirty="0" err="1">
                <a:solidFill>
                  <a:srgbClr val="FFFF00"/>
                </a:solidFill>
              </a:rPr>
              <a:t>defenced</a:t>
            </a:r>
            <a:r>
              <a:rPr lang="en-US" sz="3200" dirty="0">
                <a:solidFill>
                  <a:srgbClr val="FFFF00"/>
                </a:solidFill>
              </a:rPr>
              <a:t> city, and an iron pillar, and </a:t>
            </a:r>
            <a:r>
              <a:rPr lang="en-US" sz="3200" dirty="0" err="1">
                <a:solidFill>
                  <a:srgbClr val="FFFF00"/>
                </a:solidFill>
              </a:rPr>
              <a:t>brasen</a:t>
            </a:r>
            <a:r>
              <a:rPr lang="en-US" sz="3200" dirty="0">
                <a:solidFill>
                  <a:srgbClr val="FFFF00"/>
                </a:solidFill>
              </a:rPr>
              <a:t> walls against the whole land, against the kings of Judah, against the princes thereof, against the priests thereof, and against the people of the land. And they shall fight against thee; but they shall not prevail against thee; for I am with thee, saith the LORD, to deliver thee </a:t>
            </a:r>
            <a:r>
              <a:rPr lang="en-US" sz="3200" dirty="0"/>
              <a:t>(Jer 1:17–19).</a:t>
            </a:r>
          </a:p>
        </p:txBody>
      </p:sp>
    </p:spTree>
    <p:extLst>
      <p:ext uri="{BB962C8B-B14F-4D97-AF65-F5344CB8AC3E}">
        <p14:creationId xmlns:p14="http://schemas.microsoft.com/office/powerpoint/2010/main" val="3461337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a:extLst>
            <a:ext uri="{FF2B5EF4-FFF2-40B4-BE49-F238E27FC236}">
              <a16:creationId xmlns:a16="http://schemas.microsoft.com/office/drawing/2014/main" id="{EEC717DA-2AA3-207A-6751-48FA38C083C7}"/>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5B5FB5AC-39B2-4094-B486-0FCD501D50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13" name="Picture 12">
            <a:extLst>
              <a:ext uri="{FF2B5EF4-FFF2-40B4-BE49-F238E27FC236}">
                <a16:creationId xmlns:a16="http://schemas.microsoft.com/office/drawing/2014/main" id="{7150CFE4-97B0-48C6-ACD6-9399CBA119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15" name="Rectangle 14">
            <a:extLst>
              <a:ext uri="{FF2B5EF4-FFF2-40B4-BE49-F238E27FC236}">
                <a16:creationId xmlns:a16="http://schemas.microsoft.com/office/drawing/2014/main" id="{A3C6F7F0-46EA-4F8E-A112-1B517C2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1691A3CC-CDA1-4C3B-9150-FCFB5373D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Picture 3">
            <a:extLst>
              <a:ext uri="{FF2B5EF4-FFF2-40B4-BE49-F238E27FC236}">
                <a16:creationId xmlns:a16="http://schemas.microsoft.com/office/drawing/2014/main" id="{40FAB0DD-D79B-9927-0A0D-58CC6416C792}"/>
              </a:ext>
            </a:extLst>
          </p:cNvPr>
          <p:cNvPicPr>
            <a:picLocks noChangeAspect="1"/>
          </p:cNvPicPr>
          <p:nvPr/>
        </p:nvPicPr>
        <p:blipFill>
          <a:blip r:embed="rId5">
            <a:extLst>
              <a:ext uri="{28A0092B-C50C-407E-A947-70E740481C1C}">
                <a14:useLocalDpi xmlns:a14="http://schemas.microsoft.com/office/drawing/2010/main" val="0"/>
              </a:ext>
            </a:extLst>
          </a:blip>
          <a:srcRect l="388" r="388"/>
          <a:stretch/>
        </p:blipFill>
        <p:spPr>
          <a:xfrm>
            <a:off x="-3176" y="10"/>
            <a:ext cx="12192000" cy="6857991"/>
          </a:xfrm>
          <a:prstGeom prst="rect">
            <a:avLst/>
          </a:prstGeom>
        </p:spPr>
      </p:pic>
      <p:sp>
        <p:nvSpPr>
          <p:cNvPr id="19" name="Rectangle 18">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3FC9627-CA74-897A-940B-52CABA1A9B62}"/>
              </a:ext>
            </a:extLst>
          </p:cNvPr>
          <p:cNvSpPr>
            <a:spLocks noGrp="1"/>
          </p:cNvSpPr>
          <p:nvPr>
            <p:ph type="title"/>
          </p:nvPr>
        </p:nvSpPr>
        <p:spPr>
          <a:xfrm>
            <a:off x="148262" y="4329884"/>
            <a:ext cx="8671560" cy="1499646"/>
          </a:xfrm>
        </p:spPr>
        <p:txBody>
          <a:bodyPr vert="horz" lIns="91440" tIns="45720" rIns="91440" bIns="45720" rtlCol="0" anchor="b">
            <a:normAutofit/>
          </a:bodyPr>
          <a:lstStyle/>
          <a:p>
            <a:pPr lvl="0"/>
            <a:r>
              <a:rPr lang="en-US" sz="4400" dirty="0"/>
              <a:t>Jeremiah Suffered for Obeying God</a:t>
            </a:r>
          </a:p>
        </p:txBody>
      </p:sp>
      <p:sp>
        <p:nvSpPr>
          <p:cNvPr id="21" name="Rectangle 20">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3512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2EE1F-3690-86E5-AD97-3A03547960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AA91E6-8916-DB22-A919-F2FD0ADC1984}"/>
              </a:ext>
            </a:extLst>
          </p:cNvPr>
          <p:cNvSpPr>
            <a:spLocks noGrp="1"/>
          </p:cNvSpPr>
          <p:nvPr>
            <p:ph type="title"/>
          </p:nvPr>
        </p:nvSpPr>
        <p:spPr>
          <a:xfrm>
            <a:off x="296333" y="753228"/>
            <a:ext cx="9997849" cy="1080938"/>
          </a:xfrm>
        </p:spPr>
        <p:txBody>
          <a:bodyPr/>
          <a:lstStyle/>
          <a:p>
            <a:r>
              <a:rPr lang="en-US" dirty="0"/>
              <a:t>Jeremiah is Persecuted by Other Priests</a:t>
            </a:r>
          </a:p>
        </p:txBody>
      </p:sp>
      <p:sp>
        <p:nvSpPr>
          <p:cNvPr id="3" name="Content Placeholder 2">
            <a:extLst>
              <a:ext uri="{FF2B5EF4-FFF2-40B4-BE49-F238E27FC236}">
                <a16:creationId xmlns:a16="http://schemas.microsoft.com/office/drawing/2014/main" id="{42F94A31-C7B3-DF0F-FE21-98DD22B1836D}"/>
              </a:ext>
            </a:extLst>
          </p:cNvPr>
          <p:cNvSpPr>
            <a:spLocks noGrp="1"/>
          </p:cNvSpPr>
          <p:nvPr>
            <p:ph idx="1"/>
          </p:nvPr>
        </p:nvSpPr>
        <p:spPr>
          <a:xfrm>
            <a:off x="680321" y="2336873"/>
            <a:ext cx="10919012" cy="4123194"/>
          </a:xfrm>
        </p:spPr>
        <p:txBody>
          <a:bodyPr>
            <a:normAutofit/>
          </a:bodyPr>
          <a:lstStyle/>
          <a:p>
            <a:r>
              <a:rPr lang="en-US" sz="3200" dirty="0">
                <a:solidFill>
                  <a:srgbClr val="FFFF00"/>
                </a:solidFill>
              </a:rPr>
              <a:t>Now Pashur the son of Immer the priest, who was also chief governor in the house of the LORD, heard that Jeremiah prophesied these things. Then Pashur smote Jeremiah the prophet, and put him in the stocks that were in the high gate of Benjamin, which was by the house of the LORD. And it came to pass on the morrow, that Pashur brought forth Jeremiah out of the stocks. </a:t>
            </a:r>
            <a:r>
              <a:rPr lang="en-US" sz="3200"/>
              <a:t>(Jer 20:1–3a).</a:t>
            </a:r>
            <a:endParaRPr lang="en-US" sz="3200" dirty="0"/>
          </a:p>
        </p:txBody>
      </p:sp>
    </p:spTree>
    <p:extLst>
      <p:ext uri="{BB962C8B-B14F-4D97-AF65-F5344CB8AC3E}">
        <p14:creationId xmlns:p14="http://schemas.microsoft.com/office/powerpoint/2010/main" val="408539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BFF0F-1944-CD65-11EE-D57757E65F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F83FA2-E97B-FCE1-8A3B-FD43E7DA06B6}"/>
              </a:ext>
            </a:extLst>
          </p:cNvPr>
          <p:cNvSpPr>
            <a:spLocks noGrp="1"/>
          </p:cNvSpPr>
          <p:nvPr>
            <p:ph type="title"/>
          </p:nvPr>
        </p:nvSpPr>
        <p:spPr>
          <a:xfrm>
            <a:off x="296333" y="753228"/>
            <a:ext cx="9997849" cy="1080938"/>
          </a:xfrm>
        </p:spPr>
        <p:txBody>
          <a:bodyPr/>
          <a:lstStyle/>
          <a:p>
            <a:r>
              <a:rPr lang="en-US" dirty="0"/>
              <a:t>Jeremiah Desire VS Conviction</a:t>
            </a:r>
          </a:p>
        </p:txBody>
      </p:sp>
      <p:sp>
        <p:nvSpPr>
          <p:cNvPr id="3" name="Content Placeholder 2">
            <a:extLst>
              <a:ext uri="{FF2B5EF4-FFF2-40B4-BE49-F238E27FC236}">
                <a16:creationId xmlns:a16="http://schemas.microsoft.com/office/drawing/2014/main" id="{B5F693C5-808E-9599-8D1F-BD6810FB57DF}"/>
              </a:ext>
            </a:extLst>
          </p:cNvPr>
          <p:cNvSpPr>
            <a:spLocks noGrp="1"/>
          </p:cNvSpPr>
          <p:nvPr>
            <p:ph idx="1"/>
          </p:nvPr>
        </p:nvSpPr>
        <p:spPr>
          <a:xfrm>
            <a:off x="680321" y="2336873"/>
            <a:ext cx="10919012" cy="4123194"/>
          </a:xfrm>
        </p:spPr>
        <p:txBody>
          <a:bodyPr>
            <a:normAutofit/>
          </a:bodyPr>
          <a:lstStyle/>
          <a:p>
            <a:r>
              <a:rPr lang="en-US" sz="3200" dirty="0">
                <a:solidFill>
                  <a:srgbClr val="FFFF00"/>
                </a:solidFill>
              </a:rPr>
              <a:t> O LORD, thou hast deceived me, and I was deceived: Thou art stronger than I, and hast prevailed: I am in derision daily, Every one </a:t>
            </a:r>
            <a:r>
              <a:rPr lang="en-US" sz="3200" dirty="0" err="1">
                <a:solidFill>
                  <a:srgbClr val="FFFF00"/>
                </a:solidFill>
              </a:rPr>
              <a:t>mocketh</a:t>
            </a:r>
            <a:r>
              <a:rPr lang="en-US" sz="3200" dirty="0">
                <a:solidFill>
                  <a:srgbClr val="FFFF00"/>
                </a:solidFill>
              </a:rPr>
              <a:t> me. For since I </a:t>
            </a:r>
            <a:r>
              <a:rPr lang="en-US" sz="3200" dirty="0" err="1">
                <a:solidFill>
                  <a:srgbClr val="FFFF00"/>
                </a:solidFill>
              </a:rPr>
              <a:t>spake</a:t>
            </a:r>
            <a:r>
              <a:rPr lang="en-US" sz="3200" dirty="0">
                <a:solidFill>
                  <a:srgbClr val="FFFF00"/>
                </a:solidFill>
              </a:rPr>
              <a:t>, I cried out, I cried violence and spoil; Because the word of the LORD was made a reproach unto me, And a derision, daily. Then I said, I will not make mention of him, Nor speak any more in his name. But his word was in mine heart as a burning fire shut up in my bones, And I was weary with forbearing, and I could not stay </a:t>
            </a:r>
            <a:r>
              <a:rPr lang="en-US" sz="3200" dirty="0"/>
              <a:t>(Jer 20:7–9). </a:t>
            </a:r>
          </a:p>
        </p:txBody>
      </p:sp>
    </p:spTree>
    <p:extLst>
      <p:ext uri="{BB962C8B-B14F-4D97-AF65-F5344CB8AC3E}">
        <p14:creationId xmlns:p14="http://schemas.microsoft.com/office/powerpoint/2010/main" val="3116922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C979C-F544-2FB1-7DF5-37C11A6CAD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E6055A-F177-42C4-2DEE-CA2CAB1EB462}"/>
              </a:ext>
            </a:extLst>
          </p:cNvPr>
          <p:cNvSpPr>
            <a:spLocks noGrp="1"/>
          </p:cNvSpPr>
          <p:nvPr>
            <p:ph type="title"/>
          </p:nvPr>
        </p:nvSpPr>
        <p:spPr>
          <a:xfrm>
            <a:off x="296333" y="753228"/>
            <a:ext cx="9997849" cy="1080938"/>
          </a:xfrm>
        </p:spPr>
        <p:txBody>
          <a:bodyPr/>
          <a:lstStyle/>
          <a:p>
            <a:r>
              <a:rPr lang="en-US" dirty="0"/>
              <a:t>His Persecutors will Stumble</a:t>
            </a:r>
          </a:p>
        </p:txBody>
      </p:sp>
      <p:sp>
        <p:nvSpPr>
          <p:cNvPr id="3" name="Content Placeholder 2">
            <a:extLst>
              <a:ext uri="{FF2B5EF4-FFF2-40B4-BE49-F238E27FC236}">
                <a16:creationId xmlns:a16="http://schemas.microsoft.com/office/drawing/2014/main" id="{4DA9805E-9429-FD04-A022-719C599A15D3}"/>
              </a:ext>
            </a:extLst>
          </p:cNvPr>
          <p:cNvSpPr>
            <a:spLocks noGrp="1"/>
          </p:cNvSpPr>
          <p:nvPr>
            <p:ph idx="1"/>
          </p:nvPr>
        </p:nvSpPr>
        <p:spPr>
          <a:xfrm>
            <a:off x="680321" y="2336873"/>
            <a:ext cx="10919012" cy="4123194"/>
          </a:xfrm>
        </p:spPr>
        <p:txBody>
          <a:bodyPr>
            <a:normAutofit/>
          </a:bodyPr>
          <a:lstStyle/>
          <a:p>
            <a:r>
              <a:rPr lang="en-US" sz="3200" dirty="0">
                <a:solidFill>
                  <a:srgbClr val="FFFF00"/>
                </a:solidFill>
              </a:rPr>
              <a:t>For I heard the defaming of many, fear on every side. Report, say they, and we will report it. All my familiars watched for my halting, saying, Peradventure he will be enticed, and we shall prevail against him, And we shall take our revenge on him. But the LORD is with me as a mighty terrible one: Therefore my persecutors shall stumble, and they shall not prevail: They shall be greatly ashamed; for they shall not prosper: Their everlasting confusion shall never be forgotten </a:t>
            </a:r>
            <a:r>
              <a:rPr lang="en-US" sz="3200" dirty="0"/>
              <a:t>(Jer 20:10–11).</a:t>
            </a:r>
          </a:p>
        </p:txBody>
      </p:sp>
    </p:spTree>
    <p:extLst>
      <p:ext uri="{BB962C8B-B14F-4D97-AF65-F5344CB8AC3E}">
        <p14:creationId xmlns:p14="http://schemas.microsoft.com/office/powerpoint/2010/main" val="319742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B3B66-5D5E-DCA6-6AD3-751FC810D3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7A7B50-560D-108A-14C1-05839CF67AF2}"/>
              </a:ext>
            </a:extLst>
          </p:cNvPr>
          <p:cNvSpPr>
            <a:spLocks noGrp="1"/>
          </p:cNvSpPr>
          <p:nvPr>
            <p:ph type="title"/>
          </p:nvPr>
        </p:nvSpPr>
        <p:spPr>
          <a:xfrm>
            <a:off x="296333" y="753228"/>
            <a:ext cx="9997849" cy="1080938"/>
          </a:xfrm>
        </p:spPr>
        <p:txBody>
          <a:bodyPr/>
          <a:lstStyle/>
          <a:p>
            <a:r>
              <a:rPr lang="en-US" dirty="0"/>
              <a:t>His Persecutors will Stumble</a:t>
            </a:r>
          </a:p>
        </p:txBody>
      </p:sp>
      <p:sp>
        <p:nvSpPr>
          <p:cNvPr id="3" name="Content Placeholder 2">
            <a:extLst>
              <a:ext uri="{FF2B5EF4-FFF2-40B4-BE49-F238E27FC236}">
                <a16:creationId xmlns:a16="http://schemas.microsoft.com/office/drawing/2014/main" id="{6A04182A-76D9-430B-F49C-738190D31CD0}"/>
              </a:ext>
            </a:extLst>
          </p:cNvPr>
          <p:cNvSpPr>
            <a:spLocks noGrp="1"/>
          </p:cNvSpPr>
          <p:nvPr>
            <p:ph idx="1"/>
          </p:nvPr>
        </p:nvSpPr>
        <p:spPr>
          <a:xfrm>
            <a:off x="296333" y="2082800"/>
            <a:ext cx="11700934" cy="4504267"/>
          </a:xfrm>
        </p:spPr>
        <p:txBody>
          <a:bodyPr>
            <a:normAutofit/>
          </a:bodyPr>
          <a:lstStyle/>
          <a:p>
            <a:r>
              <a:rPr lang="en-US" sz="3200" dirty="0">
                <a:solidFill>
                  <a:srgbClr val="FFFF00"/>
                </a:solidFill>
              </a:rPr>
              <a:t>Cursed be the day wherein I was born: Let not the day wherein my mother bare me be blessed. Cursed be the man who brought tidings to my father, saying, A man child is born unto thee; Making him very glad… Because he slew me not from the womb; Or that my mother might have been my grave, And her womb to be always great with me. Wherefore came I forth out of the womb To see </a:t>
            </a:r>
            <a:r>
              <a:rPr lang="en-US" sz="3200" dirty="0" err="1">
                <a:solidFill>
                  <a:srgbClr val="FFFF00"/>
                </a:solidFill>
              </a:rPr>
              <a:t>labour</a:t>
            </a:r>
            <a:r>
              <a:rPr lang="en-US" sz="3200" dirty="0">
                <a:solidFill>
                  <a:srgbClr val="FFFF00"/>
                </a:solidFill>
              </a:rPr>
              <a:t> and sorrow, That my days should be consumed with shame </a:t>
            </a:r>
            <a:r>
              <a:rPr lang="en-US" sz="3200" dirty="0"/>
              <a:t>(Jer 20:14-15, 17-18)?</a:t>
            </a:r>
          </a:p>
        </p:txBody>
      </p:sp>
    </p:spTree>
    <p:extLst>
      <p:ext uri="{BB962C8B-B14F-4D97-AF65-F5344CB8AC3E}">
        <p14:creationId xmlns:p14="http://schemas.microsoft.com/office/powerpoint/2010/main" val="3230581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a:extLst>
            <a:ext uri="{FF2B5EF4-FFF2-40B4-BE49-F238E27FC236}">
              <a16:creationId xmlns:a16="http://schemas.microsoft.com/office/drawing/2014/main" id="{FD2B2BB0-5509-2F4A-A4D2-19C74C514A0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5B5FB5AC-39B2-4094-B486-0FCD501D50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13" name="Picture 12">
            <a:extLst>
              <a:ext uri="{FF2B5EF4-FFF2-40B4-BE49-F238E27FC236}">
                <a16:creationId xmlns:a16="http://schemas.microsoft.com/office/drawing/2014/main" id="{7150CFE4-97B0-48C6-ACD6-9399CBA119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15" name="Rectangle 14">
            <a:extLst>
              <a:ext uri="{FF2B5EF4-FFF2-40B4-BE49-F238E27FC236}">
                <a16:creationId xmlns:a16="http://schemas.microsoft.com/office/drawing/2014/main" id="{A3C6F7F0-46EA-4F8E-A112-1B517C2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1691A3CC-CDA1-4C3B-9150-FCFB5373D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Picture 3">
            <a:extLst>
              <a:ext uri="{FF2B5EF4-FFF2-40B4-BE49-F238E27FC236}">
                <a16:creationId xmlns:a16="http://schemas.microsoft.com/office/drawing/2014/main" id="{AE020C10-5448-F442-8847-4C37E3F10B59}"/>
              </a:ext>
            </a:extLst>
          </p:cNvPr>
          <p:cNvPicPr>
            <a:picLocks noChangeAspect="1"/>
          </p:cNvPicPr>
          <p:nvPr/>
        </p:nvPicPr>
        <p:blipFill>
          <a:blip r:embed="rId5">
            <a:extLst>
              <a:ext uri="{28A0092B-C50C-407E-A947-70E740481C1C}">
                <a14:useLocalDpi xmlns:a14="http://schemas.microsoft.com/office/drawing/2010/main" val="0"/>
              </a:ext>
            </a:extLst>
          </a:blip>
          <a:srcRect l="388" r="388"/>
          <a:stretch/>
        </p:blipFill>
        <p:spPr>
          <a:xfrm>
            <a:off x="-3176" y="10"/>
            <a:ext cx="12192000" cy="6857991"/>
          </a:xfrm>
          <a:prstGeom prst="rect">
            <a:avLst/>
          </a:prstGeom>
        </p:spPr>
      </p:pic>
      <p:sp>
        <p:nvSpPr>
          <p:cNvPr id="19" name="Rectangle 18">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3DA22C0-4847-2AE7-1183-7C654CEA315D}"/>
              </a:ext>
            </a:extLst>
          </p:cNvPr>
          <p:cNvSpPr>
            <a:spLocks noGrp="1"/>
          </p:cNvSpPr>
          <p:nvPr>
            <p:ph type="title"/>
          </p:nvPr>
        </p:nvSpPr>
        <p:spPr>
          <a:xfrm>
            <a:off x="81280" y="4402666"/>
            <a:ext cx="8732520" cy="1368213"/>
          </a:xfrm>
        </p:spPr>
        <p:txBody>
          <a:bodyPr vert="horz" lIns="91440" tIns="45720" rIns="91440" bIns="45720" rtlCol="0" anchor="b">
            <a:normAutofit/>
          </a:bodyPr>
          <a:lstStyle/>
          <a:p>
            <a:pPr lvl="0"/>
            <a:r>
              <a:rPr lang="en-US" sz="4400" dirty="0"/>
              <a:t>Jeremiah Was a Failure by the World’s Standards</a:t>
            </a:r>
          </a:p>
        </p:txBody>
      </p:sp>
      <p:sp>
        <p:nvSpPr>
          <p:cNvPr id="21" name="Rectangle 20">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5127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7D605-B3C7-9ABD-6122-D9A27DA128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67C8D2-9DEB-6064-128D-5E6FE525E209}"/>
              </a:ext>
            </a:extLst>
          </p:cNvPr>
          <p:cNvSpPr>
            <a:spLocks noGrp="1"/>
          </p:cNvSpPr>
          <p:nvPr>
            <p:ph type="title"/>
          </p:nvPr>
        </p:nvSpPr>
        <p:spPr>
          <a:xfrm>
            <a:off x="296333" y="753228"/>
            <a:ext cx="9997849" cy="1080938"/>
          </a:xfrm>
        </p:spPr>
        <p:txBody>
          <a:bodyPr/>
          <a:lstStyle/>
          <a:p>
            <a:r>
              <a:rPr lang="en-US" dirty="0"/>
              <a:t>If the People Listened</a:t>
            </a:r>
          </a:p>
        </p:txBody>
      </p:sp>
      <p:sp>
        <p:nvSpPr>
          <p:cNvPr id="3" name="Content Placeholder 2">
            <a:extLst>
              <a:ext uri="{FF2B5EF4-FFF2-40B4-BE49-F238E27FC236}">
                <a16:creationId xmlns:a16="http://schemas.microsoft.com/office/drawing/2014/main" id="{7264E7BC-ECD1-1E74-964B-B4F7DBEFCE3E}"/>
              </a:ext>
            </a:extLst>
          </p:cNvPr>
          <p:cNvSpPr>
            <a:spLocks noGrp="1"/>
          </p:cNvSpPr>
          <p:nvPr>
            <p:ph idx="1"/>
          </p:nvPr>
        </p:nvSpPr>
        <p:spPr>
          <a:xfrm>
            <a:off x="186267" y="2243668"/>
            <a:ext cx="11870266" cy="4436532"/>
          </a:xfrm>
        </p:spPr>
        <p:txBody>
          <a:bodyPr>
            <a:normAutofit fontScale="92500" lnSpcReduction="10000"/>
          </a:bodyPr>
          <a:lstStyle/>
          <a:p>
            <a:r>
              <a:rPr lang="en-US" sz="3200" dirty="0">
                <a:solidFill>
                  <a:srgbClr val="FFFF00"/>
                </a:solidFill>
              </a:rPr>
              <a:t>Turn, O backsliding children, saith the LORD; for I am married unto you: and I will take you one of a city, and two of a family, and I will bring you to Zion: And I will give you pastors according to mine heart, which shall feed you with knowledge and understanding… At that time they shall call Jerusalem the throne of the LORD; and all the nations shall be gathered unto it, to the name of the LORD, to Jerusalem: neither shall they walk any more after the imagination of their evil heart. In those days the house of Judah shall walk with the house of Israel, and they shall come together out of the land of the north to the land that I have given for an inheritance unto your fathers </a:t>
            </a:r>
            <a:r>
              <a:rPr lang="en-US" sz="3200" dirty="0"/>
              <a:t>(Jer 3:14–15, 17-18).</a:t>
            </a:r>
          </a:p>
        </p:txBody>
      </p:sp>
    </p:spTree>
    <p:extLst>
      <p:ext uri="{BB962C8B-B14F-4D97-AF65-F5344CB8AC3E}">
        <p14:creationId xmlns:p14="http://schemas.microsoft.com/office/powerpoint/2010/main" val="16008427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B953B-14CC-0888-F735-4FE450B576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09F2BD-EFD9-D796-26B2-15B882CBB6B6}"/>
              </a:ext>
            </a:extLst>
          </p:cNvPr>
          <p:cNvSpPr>
            <a:spLocks noGrp="1"/>
          </p:cNvSpPr>
          <p:nvPr>
            <p:ph type="title"/>
          </p:nvPr>
        </p:nvSpPr>
        <p:spPr>
          <a:xfrm>
            <a:off x="296333" y="753228"/>
            <a:ext cx="9997849" cy="1080938"/>
          </a:xfrm>
        </p:spPr>
        <p:txBody>
          <a:bodyPr/>
          <a:lstStyle/>
          <a:p>
            <a:r>
              <a:rPr lang="en-US" dirty="0"/>
              <a:t>It Was Too Late</a:t>
            </a:r>
          </a:p>
        </p:txBody>
      </p:sp>
      <p:sp>
        <p:nvSpPr>
          <p:cNvPr id="3" name="Content Placeholder 2">
            <a:extLst>
              <a:ext uri="{FF2B5EF4-FFF2-40B4-BE49-F238E27FC236}">
                <a16:creationId xmlns:a16="http://schemas.microsoft.com/office/drawing/2014/main" id="{FB145CF1-D3B9-C7F2-5895-3334D5D94ED5}"/>
              </a:ext>
            </a:extLst>
          </p:cNvPr>
          <p:cNvSpPr>
            <a:spLocks noGrp="1"/>
          </p:cNvSpPr>
          <p:nvPr>
            <p:ph idx="1"/>
          </p:nvPr>
        </p:nvSpPr>
        <p:spPr>
          <a:xfrm>
            <a:off x="186267" y="2243668"/>
            <a:ext cx="11870266" cy="4436532"/>
          </a:xfrm>
        </p:spPr>
        <p:txBody>
          <a:bodyPr>
            <a:normAutofit/>
          </a:bodyPr>
          <a:lstStyle/>
          <a:p>
            <a:r>
              <a:rPr lang="en-US" sz="3200" dirty="0">
                <a:solidFill>
                  <a:srgbClr val="FFFF00"/>
                </a:solidFill>
              </a:rPr>
              <a:t>Therefore pray not thou for this people, neither lift up cry nor prayer for them, neither make intercession to me: for I will not hear thee. Seest thou not what they do in the cities of Judah and in the streets of Jerusalem? The children gather wood, and the fathers kindle the fire, and the women knead their dough, to make cakes to the queen of heaven, and to pour out drink offerings unto other gods, that they may provoke me to anger </a:t>
            </a:r>
            <a:r>
              <a:rPr lang="en-US" sz="3200" dirty="0"/>
              <a:t>(Jer 7:16–18).</a:t>
            </a:r>
          </a:p>
        </p:txBody>
      </p:sp>
    </p:spTree>
    <p:extLst>
      <p:ext uri="{BB962C8B-B14F-4D97-AF65-F5344CB8AC3E}">
        <p14:creationId xmlns:p14="http://schemas.microsoft.com/office/powerpoint/2010/main" val="2063815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5F76FE5-D777-C5B4-7EF5-428DE303D43E}"/>
              </a:ext>
            </a:extLst>
          </p:cNvPr>
          <p:cNvSpPr>
            <a:spLocks noGrp="1"/>
          </p:cNvSpPr>
          <p:nvPr>
            <p:ph type="title"/>
          </p:nvPr>
        </p:nvSpPr>
        <p:spPr>
          <a:xfrm>
            <a:off x="680321" y="2063262"/>
            <a:ext cx="3739279" cy="2661052"/>
          </a:xfrm>
        </p:spPr>
        <p:txBody>
          <a:bodyPr>
            <a:normAutofit/>
          </a:bodyPr>
          <a:lstStyle/>
          <a:p>
            <a:pPr algn="r"/>
            <a:r>
              <a:rPr lang="en-US" sz="4400"/>
              <a:t>Goal</a:t>
            </a:r>
          </a:p>
        </p:txBody>
      </p:sp>
      <p:graphicFrame>
        <p:nvGraphicFramePr>
          <p:cNvPr id="5" name="Content Placeholder 2">
            <a:extLst>
              <a:ext uri="{FF2B5EF4-FFF2-40B4-BE49-F238E27FC236}">
                <a16:creationId xmlns:a16="http://schemas.microsoft.com/office/drawing/2014/main" id="{FDB9631F-1DB9-05FD-FCA5-52D81BD13BD5}"/>
              </a:ext>
            </a:extLst>
          </p:cNvPr>
          <p:cNvGraphicFramePr>
            <a:graphicFrameLocks noGrp="1"/>
          </p:cNvGraphicFramePr>
          <p:nvPr>
            <p:ph idx="1"/>
            <p:extLst>
              <p:ext uri="{D42A27DB-BD31-4B8C-83A1-F6EECF244321}">
                <p14:modId xmlns:p14="http://schemas.microsoft.com/office/powerpoint/2010/main" val="279616946"/>
              </p:ext>
            </p:extLst>
          </p:nvPr>
        </p:nvGraphicFramePr>
        <p:xfrm>
          <a:off x="5284788" y="639763"/>
          <a:ext cx="6653212" cy="5578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345892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49583-C924-67F6-8F56-82E7E2D433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916AC1-EB3C-08FE-6CCE-90DB1C634E6E}"/>
              </a:ext>
            </a:extLst>
          </p:cNvPr>
          <p:cNvSpPr>
            <a:spLocks noGrp="1"/>
          </p:cNvSpPr>
          <p:nvPr>
            <p:ph type="title"/>
          </p:nvPr>
        </p:nvSpPr>
        <p:spPr>
          <a:xfrm>
            <a:off x="296333" y="753228"/>
            <a:ext cx="9997849" cy="1080938"/>
          </a:xfrm>
        </p:spPr>
        <p:txBody>
          <a:bodyPr/>
          <a:lstStyle/>
          <a:p>
            <a:r>
              <a:rPr lang="en-US" dirty="0"/>
              <a:t>Jerusalem Falls While Jeremiah is Saved</a:t>
            </a:r>
          </a:p>
        </p:txBody>
      </p:sp>
      <p:sp>
        <p:nvSpPr>
          <p:cNvPr id="3" name="Content Placeholder 2">
            <a:extLst>
              <a:ext uri="{FF2B5EF4-FFF2-40B4-BE49-F238E27FC236}">
                <a16:creationId xmlns:a16="http://schemas.microsoft.com/office/drawing/2014/main" id="{7B03FCF1-5694-0A06-33B9-2A6A7B9B13BB}"/>
              </a:ext>
            </a:extLst>
          </p:cNvPr>
          <p:cNvSpPr>
            <a:spLocks noGrp="1"/>
          </p:cNvSpPr>
          <p:nvPr>
            <p:ph idx="1"/>
          </p:nvPr>
        </p:nvSpPr>
        <p:spPr>
          <a:xfrm>
            <a:off x="186267" y="2243668"/>
            <a:ext cx="11870266" cy="4436532"/>
          </a:xfrm>
        </p:spPr>
        <p:txBody>
          <a:bodyPr>
            <a:normAutofit lnSpcReduction="10000"/>
          </a:bodyPr>
          <a:lstStyle/>
          <a:p>
            <a:r>
              <a:rPr lang="en-US" sz="3200" dirty="0">
                <a:solidFill>
                  <a:srgbClr val="FFFF00"/>
                </a:solidFill>
              </a:rPr>
              <a:t>And the Chaldeans burned the king’s house, and the houses of the people, with fire, and brake down the walls of Jerusalem. Then Nebuzar-adan the captain of the guard carried away captive into Babylon the remnant of the people that remained in the city, and those that fell away, that fell to him, with the rest of the people that remained…</a:t>
            </a:r>
          </a:p>
          <a:p>
            <a:r>
              <a:rPr lang="en-US" sz="3200" dirty="0">
                <a:solidFill>
                  <a:srgbClr val="FFFF00"/>
                </a:solidFill>
              </a:rPr>
              <a:t>Now Nebuchadrezzar king of Babylon gave charge concerning Jeremiah to Nebuzar-adan the captain of the guard, saying, Take him, and look well to him, and do him no harm; but do unto him even as he shall say unto thee </a:t>
            </a:r>
            <a:r>
              <a:rPr lang="en-US" sz="3200" dirty="0"/>
              <a:t>(Jer 39:8–9, 11-12).</a:t>
            </a:r>
          </a:p>
        </p:txBody>
      </p:sp>
    </p:spTree>
    <p:extLst>
      <p:ext uri="{BB962C8B-B14F-4D97-AF65-F5344CB8AC3E}">
        <p14:creationId xmlns:p14="http://schemas.microsoft.com/office/powerpoint/2010/main" val="3752513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E2FD9-A7FA-AA7B-9698-F7EDA3984DE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19569BA-494B-9C31-8854-408D431DDB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F3EC7BCF-6360-53DC-2642-635A53BA32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BD6E3B5F-1A57-2760-C967-13E12AC985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FE2D3910-D7DB-D51A-C45D-481B31BB57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9DA87B98-EAA0-CC21-9F84-D16002AC78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39C9547E-5511-3AC6-60F6-FB49FAB1A03A}"/>
              </a:ext>
            </a:extLst>
          </p:cNvPr>
          <p:cNvSpPr>
            <a:spLocks noGrp="1"/>
          </p:cNvSpPr>
          <p:nvPr>
            <p:ph type="title"/>
          </p:nvPr>
        </p:nvSpPr>
        <p:spPr>
          <a:xfrm>
            <a:off x="680321" y="2063262"/>
            <a:ext cx="3739279" cy="2661052"/>
          </a:xfrm>
        </p:spPr>
        <p:txBody>
          <a:bodyPr>
            <a:normAutofit/>
          </a:bodyPr>
          <a:lstStyle/>
          <a:p>
            <a:pPr algn="r"/>
            <a:r>
              <a:rPr lang="en-US" sz="4400"/>
              <a:t>Goal</a:t>
            </a:r>
          </a:p>
        </p:txBody>
      </p:sp>
      <p:graphicFrame>
        <p:nvGraphicFramePr>
          <p:cNvPr id="5" name="Content Placeholder 2">
            <a:extLst>
              <a:ext uri="{FF2B5EF4-FFF2-40B4-BE49-F238E27FC236}">
                <a16:creationId xmlns:a16="http://schemas.microsoft.com/office/drawing/2014/main" id="{5A709823-675F-AE00-AEBD-8C8031EF620F}"/>
              </a:ext>
            </a:extLst>
          </p:cNvPr>
          <p:cNvGraphicFramePr>
            <a:graphicFrameLocks noGrp="1"/>
          </p:cNvGraphicFramePr>
          <p:nvPr>
            <p:ph idx="1"/>
            <p:extLst>
              <p:ext uri="{D42A27DB-BD31-4B8C-83A1-F6EECF244321}">
                <p14:modId xmlns:p14="http://schemas.microsoft.com/office/powerpoint/2010/main" val="3489472338"/>
              </p:ext>
            </p:extLst>
          </p:nvPr>
        </p:nvGraphicFramePr>
        <p:xfrm>
          <a:off x="5284788" y="639763"/>
          <a:ext cx="6695545" cy="5578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39982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B8080-F1CC-ACDC-3724-758286D9A32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48481D7-97EB-7613-939D-6F3E677EA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60D7D7B-EEA2-4419-258C-7E2AFCC6223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6ED89C96-6977-20FC-537D-F8447BED2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F33CEE22-3934-551A-8368-CE78B17AB67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98051140-745C-3279-1794-075A24FCDD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69F0DA66-32A0-D37F-501E-2F2718F53DBF}"/>
              </a:ext>
            </a:extLst>
          </p:cNvPr>
          <p:cNvSpPr>
            <a:spLocks noGrp="1"/>
          </p:cNvSpPr>
          <p:nvPr>
            <p:ph type="title"/>
          </p:nvPr>
        </p:nvSpPr>
        <p:spPr>
          <a:xfrm>
            <a:off x="680321" y="2063262"/>
            <a:ext cx="3739279" cy="2661052"/>
          </a:xfrm>
        </p:spPr>
        <p:txBody>
          <a:bodyPr>
            <a:normAutofit/>
          </a:bodyPr>
          <a:lstStyle/>
          <a:p>
            <a:pPr algn="r"/>
            <a:r>
              <a:rPr lang="en-US" sz="4400"/>
              <a:t>Reasons</a:t>
            </a:r>
          </a:p>
        </p:txBody>
      </p:sp>
      <p:graphicFrame>
        <p:nvGraphicFramePr>
          <p:cNvPr id="5" name="Content Placeholder 2">
            <a:extLst>
              <a:ext uri="{FF2B5EF4-FFF2-40B4-BE49-F238E27FC236}">
                <a16:creationId xmlns:a16="http://schemas.microsoft.com/office/drawing/2014/main" id="{78DF3F20-6EEE-6366-9878-7BF22E3AF49C}"/>
              </a:ext>
            </a:extLst>
          </p:cNvPr>
          <p:cNvGraphicFramePr>
            <a:graphicFrameLocks noGrp="1"/>
          </p:cNvGraphicFramePr>
          <p:nvPr>
            <p:ph idx="1"/>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03022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732B3C2F-F87A-A64A-BDF2-F1B1CAACB8CB}"/>
              </a:ext>
            </a:extLst>
          </p:cNvPr>
          <p:cNvSpPr>
            <a:spLocks noGrp="1"/>
          </p:cNvSpPr>
          <p:nvPr>
            <p:ph type="title"/>
          </p:nvPr>
        </p:nvSpPr>
        <p:spPr>
          <a:xfrm>
            <a:off x="680321" y="2063262"/>
            <a:ext cx="3739279" cy="2661052"/>
          </a:xfrm>
        </p:spPr>
        <p:txBody>
          <a:bodyPr>
            <a:normAutofit/>
          </a:bodyPr>
          <a:lstStyle/>
          <a:p>
            <a:pPr algn="r"/>
            <a:r>
              <a:rPr lang="en-US" sz="4400"/>
              <a:t>Reasons</a:t>
            </a:r>
          </a:p>
        </p:txBody>
      </p:sp>
      <p:graphicFrame>
        <p:nvGraphicFramePr>
          <p:cNvPr id="5" name="Content Placeholder 2">
            <a:extLst>
              <a:ext uri="{FF2B5EF4-FFF2-40B4-BE49-F238E27FC236}">
                <a16:creationId xmlns:a16="http://schemas.microsoft.com/office/drawing/2014/main" id="{8EC5FD7E-149F-18DE-7068-7DB1D4C544D5}"/>
              </a:ext>
            </a:extLst>
          </p:cNvPr>
          <p:cNvGraphicFramePr>
            <a:graphicFrameLocks noGrp="1"/>
          </p:cNvGraphicFramePr>
          <p:nvPr>
            <p:ph idx="1"/>
            <p:extLst>
              <p:ext uri="{D42A27DB-BD31-4B8C-83A1-F6EECF244321}">
                <p14:modId xmlns:p14="http://schemas.microsoft.com/office/powerpoint/2010/main" val="739912957"/>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34014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3" name="Picture 52">
            <a:extLst>
              <a:ext uri="{FF2B5EF4-FFF2-40B4-BE49-F238E27FC236}">
                <a16:creationId xmlns:a16="http://schemas.microsoft.com/office/drawing/2014/main" id="{5B5FB5AC-39B2-4094-B486-0FCD501D50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55" name="Picture 54">
            <a:extLst>
              <a:ext uri="{FF2B5EF4-FFF2-40B4-BE49-F238E27FC236}">
                <a16:creationId xmlns:a16="http://schemas.microsoft.com/office/drawing/2014/main" id="{7150CFE4-97B0-48C6-ACD6-9399CBA119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57" name="Rectangle 56">
            <a:extLst>
              <a:ext uri="{FF2B5EF4-FFF2-40B4-BE49-F238E27FC236}">
                <a16:creationId xmlns:a16="http://schemas.microsoft.com/office/drawing/2014/main" id="{A3C6F7F0-46EA-4F8E-A112-1B517C2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9" name="Rectangle 58">
            <a:extLst>
              <a:ext uri="{FF2B5EF4-FFF2-40B4-BE49-F238E27FC236}">
                <a16:creationId xmlns:a16="http://schemas.microsoft.com/office/drawing/2014/main" id="{1691A3CC-CDA1-4C3B-9150-FCFB5373D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6" name="Picture 5">
            <a:extLst>
              <a:ext uri="{FF2B5EF4-FFF2-40B4-BE49-F238E27FC236}">
                <a16:creationId xmlns:a16="http://schemas.microsoft.com/office/drawing/2014/main" id="{D1433EED-3100-A20C-34EF-C1CCAA1381DC}"/>
              </a:ext>
            </a:extLst>
          </p:cNvPr>
          <p:cNvPicPr>
            <a:picLocks noChangeAspect="1"/>
          </p:cNvPicPr>
          <p:nvPr/>
        </p:nvPicPr>
        <p:blipFill>
          <a:blip r:embed="rId5">
            <a:extLst>
              <a:ext uri="{28A0092B-C50C-407E-A947-70E740481C1C}">
                <a14:useLocalDpi xmlns:a14="http://schemas.microsoft.com/office/drawing/2010/main" val="0"/>
              </a:ext>
            </a:extLst>
          </a:blip>
          <a:srcRect l="388" r="388"/>
          <a:stretch/>
        </p:blipFill>
        <p:spPr>
          <a:xfrm>
            <a:off x="-3176" y="10"/>
            <a:ext cx="12192000" cy="6857991"/>
          </a:xfrm>
          <a:prstGeom prst="rect">
            <a:avLst/>
          </a:prstGeom>
        </p:spPr>
      </p:pic>
      <p:sp>
        <p:nvSpPr>
          <p:cNvPr id="61" name="Rectangle 60">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2C12E540-0F1F-EAB7-82CB-5A4169FB76FF}"/>
              </a:ext>
            </a:extLst>
          </p:cNvPr>
          <p:cNvSpPr>
            <a:spLocks noGrp="1"/>
          </p:cNvSpPr>
          <p:nvPr>
            <p:ph type="title"/>
          </p:nvPr>
        </p:nvSpPr>
        <p:spPr>
          <a:xfrm>
            <a:off x="237066" y="4257100"/>
            <a:ext cx="8576733" cy="1544259"/>
          </a:xfrm>
        </p:spPr>
        <p:txBody>
          <a:bodyPr vert="horz" lIns="91440" tIns="45720" rIns="91440" bIns="45720" rtlCol="0" anchor="b">
            <a:normAutofit/>
          </a:bodyPr>
          <a:lstStyle/>
          <a:p>
            <a:pPr lvl="0"/>
            <a:r>
              <a:rPr lang="en-US" sz="4400" dirty="0"/>
              <a:t>Jeremiah was reluctant to answer God’s call</a:t>
            </a:r>
          </a:p>
        </p:txBody>
      </p:sp>
      <p:sp>
        <p:nvSpPr>
          <p:cNvPr id="63" name="Rectangle 62">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5" name="Rectangle 64">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99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AB02D-86B7-2774-71B3-23526217E3C4}"/>
              </a:ext>
            </a:extLst>
          </p:cNvPr>
          <p:cNvSpPr>
            <a:spLocks noGrp="1"/>
          </p:cNvSpPr>
          <p:nvPr>
            <p:ph type="title"/>
          </p:nvPr>
        </p:nvSpPr>
        <p:spPr/>
        <p:txBody>
          <a:bodyPr/>
          <a:lstStyle/>
          <a:p>
            <a:r>
              <a:rPr lang="en-US" dirty="0"/>
              <a:t>From a Righteous Time to the Time of Judgment</a:t>
            </a:r>
          </a:p>
        </p:txBody>
      </p:sp>
      <p:sp>
        <p:nvSpPr>
          <p:cNvPr id="3" name="Content Placeholder 2">
            <a:extLst>
              <a:ext uri="{FF2B5EF4-FFF2-40B4-BE49-F238E27FC236}">
                <a16:creationId xmlns:a16="http://schemas.microsoft.com/office/drawing/2014/main" id="{F3B26C30-369B-44E1-BF5D-C95C35BD6ABA}"/>
              </a:ext>
            </a:extLst>
          </p:cNvPr>
          <p:cNvSpPr>
            <a:spLocks noGrp="1"/>
          </p:cNvSpPr>
          <p:nvPr>
            <p:ph idx="1"/>
          </p:nvPr>
        </p:nvSpPr>
        <p:spPr>
          <a:xfrm>
            <a:off x="680321" y="2336873"/>
            <a:ext cx="11181479" cy="4258660"/>
          </a:xfrm>
        </p:spPr>
        <p:txBody>
          <a:bodyPr>
            <a:normAutofit/>
          </a:bodyPr>
          <a:lstStyle/>
          <a:p>
            <a:r>
              <a:rPr lang="en-US" sz="3200" dirty="0">
                <a:solidFill>
                  <a:srgbClr val="FFFF00"/>
                </a:solidFill>
              </a:rPr>
              <a:t>The words of Jeremiah the son of Hilkiah, of the priests that were in Anathoth in the land of Benjamin: To whom the word of the LORD came in the days of Josiah the son of Amon king of Judah, in the thirteenth year of his reign… unto the carrying away of Jerusalem captive in the fifth month </a:t>
            </a:r>
            <a:r>
              <a:rPr lang="en-US" sz="3200" dirty="0"/>
              <a:t>(Jer 1:1–2, 3b).</a:t>
            </a:r>
          </a:p>
        </p:txBody>
      </p:sp>
    </p:spTree>
    <p:extLst>
      <p:ext uri="{BB962C8B-B14F-4D97-AF65-F5344CB8AC3E}">
        <p14:creationId xmlns:p14="http://schemas.microsoft.com/office/powerpoint/2010/main" val="3981862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556F7-534B-A308-5091-27D2C6D750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49CCCD-8FAA-A96A-7C37-EEABB54B4887}"/>
              </a:ext>
            </a:extLst>
          </p:cNvPr>
          <p:cNvSpPr>
            <a:spLocks noGrp="1"/>
          </p:cNvSpPr>
          <p:nvPr>
            <p:ph type="title"/>
          </p:nvPr>
        </p:nvSpPr>
        <p:spPr/>
        <p:txBody>
          <a:bodyPr/>
          <a:lstStyle/>
          <a:p>
            <a:r>
              <a:rPr lang="en-US" dirty="0"/>
              <a:t>Chosen, Not Requested</a:t>
            </a:r>
          </a:p>
        </p:txBody>
      </p:sp>
      <p:sp>
        <p:nvSpPr>
          <p:cNvPr id="3" name="Content Placeholder 2">
            <a:extLst>
              <a:ext uri="{FF2B5EF4-FFF2-40B4-BE49-F238E27FC236}">
                <a16:creationId xmlns:a16="http://schemas.microsoft.com/office/drawing/2014/main" id="{D8B82D14-98CA-CDDD-9462-BB3C985F5A8A}"/>
              </a:ext>
            </a:extLst>
          </p:cNvPr>
          <p:cNvSpPr>
            <a:spLocks noGrp="1"/>
          </p:cNvSpPr>
          <p:nvPr>
            <p:ph idx="1"/>
          </p:nvPr>
        </p:nvSpPr>
        <p:spPr>
          <a:xfrm>
            <a:off x="680321" y="2336873"/>
            <a:ext cx="11181479" cy="4258660"/>
          </a:xfrm>
        </p:spPr>
        <p:txBody>
          <a:bodyPr>
            <a:normAutofit/>
          </a:bodyPr>
          <a:lstStyle/>
          <a:p>
            <a:r>
              <a:rPr lang="en-US" sz="3200" dirty="0">
                <a:solidFill>
                  <a:srgbClr val="FFFF00"/>
                </a:solidFill>
              </a:rPr>
              <a:t>Then the word of the LORD came unto me, saying, Before I formed thee in the belly I knew thee; and before thou </a:t>
            </a:r>
            <a:r>
              <a:rPr lang="en-US" sz="3200" dirty="0" err="1">
                <a:solidFill>
                  <a:srgbClr val="FFFF00"/>
                </a:solidFill>
              </a:rPr>
              <a:t>camest</a:t>
            </a:r>
            <a:r>
              <a:rPr lang="en-US" sz="3200" dirty="0">
                <a:solidFill>
                  <a:srgbClr val="FFFF00"/>
                </a:solidFill>
              </a:rPr>
              <a:t> forth out of the womb I sanctified thee, and I ordained thee a prophet unto the nations </a:t>
            </a:r>
            <a:r>
              <a:rPr lang="en-US" sz="3200" dirty="0"/>
              <a:t>(Jer 1:4–5).</a:t>
            </a:r>
          </a:p>
        </p:txBody>
      </p:sp>
    </p:spTree>
    <p:extLst>
      <p:ext uri="{BB962C8B-B14F-4D97-AF65-F5344CB8AC3E}">
        <p14:creationId xmlns:p14="http://schemas.microsoft.com/office/powerpoint/2010/main" val="3540824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94E47-0D2D-2F82-DBB2-CD015980B2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A49639-CECA-BE30-43E8-DCB17448A9BE}"/>
              </a:ext>
            </a:extLst>
          </p:cNvPr>
          <p:cNvSpPr>
            <a:spLocks noGrp="1"/>
          </p:cNvSpPr>
          <p:nvPr>
            <p:ph type="title"/>
          </p:nvPr>
        </p:nvSpPr>
        <p:spPr/>
        <p:txBody>
          <a:bodyPr/>
          <a:lstStyle/>
          <a:p>
            <a:r>
              <a:rPr lang="en-US" dirty="0"/>
              <a:t>Excuses Denied</a:t>
            </a:r>
          </a:p>
        </p:txBody>
      </p:sp>
      <p:sp>
        <p:nvSpPr>
          <p:cNvPr id="3" name="Content Placeholder 2">
            <a:extLst>
              <a:ext uri="{FF2B5EF4-FFF2-40B4-BE49-F238E27FC236}">
                <a16:creationId xmlns:a16="http://schemas.microsoft.com/office/drawing/2014/main" id="{907A0AC6-5859-169D-4207-1CD901DAA3BC}"/>
              </a:ext>
            </a:extLst>
          </p:cNvPr>
          <p:cNvSpPr>
            <a:spLocks noGrp="1"/>
          </p:cNvSpPr>
          <p:nvPr>
            <p:ph idx="1"/>
          </p:nvPr>
        </p:nvSpPr>
        <p:spPr>
          <a:xfrm>
            <a:off x="680321" y="2336873"/>
            <a:ext cx="11181479" cy="4258660"/>
          </a:xfrm>
        </p:spPr>
        <p:txBody>
          <a:bodyPr>
            <a:normAutofit/>
          </a:bodyPr>
          <a:lstStyle/>
          <a:p>
            <a:r>
              <a:rPr lang="en-US" sz="3200" dirty="0">
                <a:solidFill>
                  <a:srgbClr val="FFFF00"/>
                </a:solidFill>
              </a:rPr>
              <a:t>Then said I, Ah, Lord GOD! behold, I cannot speak: for I am a child. But the LORD said unto me, Say not, I am a child: for thou shalt go to all that I shall send thee, and whatsoever I command thee thou shalt speak. Be not afraid of their faces: for I am with thee to deliver thee, saith the LORD </a:t>
            </a:r>
            <a:r>
              <a:rPr lang="en-US" sz="3200" dirty="0"/>
              <a:t>(Jer 1:6–8).</a:t>
            </a:r>
          </a:p>
        </p:txBody>
      </p:sp>
    </p:spTree>
    <p:extLst>
      <p:ext uri="{BB962C8B-B14F-4D97-AF65-F5344CB8AC3E}">
        <p14:creationId xmlns:p14="http://schemas.microsoft.com/office/powerpoint/2010/main" val="644305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5E76C-FBFC-1AFB-C1B5-215524C40D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025FDE-AAEC-2A39-BC82-64D3FAE4DEA0}"/>
              </a:ext>
            </a:extLst>
          </p:cNvPr>
          <p:cNvSpPr>
            <a:spLocks noGrp="1"/>
          </p:cNvSpPr>
          <p:nvPr>
            <p:ph type="title"/>
          </p:nvPr>
        </p:nvSpPr>
        <p:spPr/>
        <p:txBody>
          <a:bodyPr/>
          <a:lstStyle/>
          <a:p>
            <a:r>
              <a:rPr lang="en-US" dirty="0"/>
              <a:t>I Am With You</a:t>
            </a:r>
          </a:p>
        </p:txBody>
      </p:sp>
      <p:sp>
        <p:nvSpPr>
          <p:cNvPr id="3" name="Content Placeholder 2">
            <a:extLst>
              <a:ext uri="{FF2B5EF4-FFF2-40B4-BE49-F238E27FC236}">
                <a16:creationId xmlns:a16="http://schemas.microsoft.com/office/drawing/2014/main" id="{A79E6B7E-60DD-EA2B-ED38-19FC020513E7}"/>
              </a:ext>
            </a:extLst>
          </p:cNvPr>
          <p:cNvSpPr>
            <a:spLocks noGrp="1"/>
          </p:cNvSpPr>
          <p:nvPr>
            <p:ph idx="1"/>
          </p:nvPr>
        </p:nvSpPr>
        <p:spPr>
          <a:xfrm>
            <a:off x="680321" y="2336873"/>
            <a:ext cx="11181479" cy="4258660"/>
          </a:xfrm>
        </p:spPr>
        <p:txBody>
          <a:bodyPr>
            <a:normAutofit/>
          </a:bodyPr>
          <a:lstStyle/>
          <a:p>
            <a:r>
              <a:rPr lang="en-US" sz="3200" dirty="0"/>
              <a:t>And Jesus came and </a:t>
            </a:r>
            <a:r>
              <a:rPr lang="en-US" sz="3200" dirty="0" err="1"/>
              <a:t>spake</a:t>
            </a:r>
            <a:r>
              <a:rPr lang="en-US" sz="3200" dirty="0"/>
              <a:t> unto them, saying, All power is given unto me in heaven and in earth. Go ye therefore, and teach all nations, baptizing them in the name of the Father, and of the Son, and of the Holy Ghost: Teaching them to observe all things whatsoever I have commanded you: and, lo, </a:t>
            </a:r>
            <a:r>
              <a:rPr lang="en-US" sz="3200" b="1" u="sng" dirty="0"/>
              <a:t>I am with you </a:t>
            </a:r>
            <a:r>
              <a:rPr lang="en-US" sz="3200" dirty="0" err="1"/>
              <a:t>alway</a:t>
            </a:r>
            <a:r>
              <a:rPr lang="en-US" sz="3200" dirty="0"/>
              <a:t>, even unto the end of the world. Amen (Matt 28:18–20).</a:t>
            </a:r>
          </a:p>
        </p:txBody>
      </p:sp>
    </p:spTree>
    <p:extLst>
      <p:ext uri="{BB962C8B-B14F-4D97-AF65-F5344CB8AC3E}">
        <p14:creationId xmlns:p14="http://schemas.microsoft.com/office/powerpoint/2010/main" val="2083255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49C92-99E0-24DB-A0D2-4C0AD39EDF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47D6F0-227F-D3E0-7CD1-B953F9BB677D}"/>
              </a:ext>
            </a:extLst>
          </p:cNvPr>
          <p:cNvSpPr>
            <a:spLocks noGrp="1"/>
          </p:cNvSpPr>
          <p:nvPr>
            <p:ph type="title"/>
          </p:nvPr>
        </p:nvSpPr>
        <p:spPr/>
        <p:txBody>
          <a:bodyPr/>
          <a:lstStyle/>
          <a:p>
            <a:r>
              <a:rPr lang="en-US" dirty="0"/>
              <a:t>Equipping Jeremiah</a:t>
            </a:r>
          </a:p>
        </p:txBody>
      </p:sp>
      <p:sp>
        <p:nvSpPr>
          <p:cNvPr id="3" name="Content Placeholder 2">
            <a:extLst>
              <a:ext uri="{FF2B5EF4-FFF2-40B4-BE49-F238E27FC236}">
                <a16:creationId xmlns:a16="http://schemas.microsoft.com/office/drawing/2014/main" id="{CFC2682D-78B6-369A-2C83-8545C0BD72B8}"/>
              </a:ext>
            </a:extLst>
          </p:cNvPr>
          <p:cNvSpPr>
            <a:spLocks noGrp="1"/>
          </p:cNvSpPr>
          <p:nvPr>
            <p:ph idx="1"/>
          </p:nvPr>
        </p:nvSpPr>
        <p:spPr>
          <a:xfrm>
            <a:off x="680321" y="2336873"/>
            <a:ext cx="11181479" cy="4258660"/>
          </a:xfrm>
        </p:spPr>
        <p:txBody>
          <a:bodyPr>
            <a:normAutofit/>
          </a:bodyPr>
          <a:lstStyle/>
          <a:p>
            <a:r>
              <a:rPr lang="en-US" sz="3200" dirty="0">
                <a:solidFill>
                  <a:srgbClr val="FFFF00"/>
                </a:solidFill>
              </a:rPr>
              <a:t>Then the LORD put forth his hand, and touched my mouth. And the LORD said unto me, Behold, I have put my words in thy mouth. See, I have this day set thee over the nations and over the kingdoms, to root out, and to pull down, and to destroy, and to throw down, to build, and to plant </a:t>
            </a:r>
            <a:r>
              <a:rPr lang="en-US" sz="3200" dirty="0"/>
              <a:t>(Jer 1:9–10).</a:t>
            </a:r>
          </a:p>
        </p:txBody>
      </p:sp>
    </p:spTree>
    <p:extLst>
      <p:ext uri="{BB962C8B-B14F-4D97-AF65-F5344CB8AC3E}">
        <p14:creationId xmlns:p14="http://schemas.microsoft.com/office/powerpoint/2010/main" val="3663406680"/>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2379</TotalTime>
  <Words>1519</Words>
  <Application>Microsoft Office PowerPoint</Application>
  <PresentationFormat>Widescreen</PresentationFormat>
  <Paragraphs>48</Paragraphs>
  <Slides>22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Trebuchet MS</vt:lpstr>
      <vt:lpstr>Berlin</vt:lpstr>
      <vt:lpstr>Jeremiah: A Heart and Soul in Conflict</vt:lpstr>
      <vt:lpstr>Goal</vt:lpstr>
      <vt:lpstr>Reasons</vt:lpstr>
      <vt:lpstr>Jeremiah was reluctant to answer God’s call</vt:lpstr>
      <vt:lpstr>From a Righteous Time to the Time of Judgment</vt:lpstr>
      <vt:lpstr>Chosen, Not Requested</vt:lpstr>
      <vt:lpstr>Excuses Denied</vt:lpstr>
      <vt:lpstr>I Am With You</vt:lpstr>
      <vt:lpstr>Equipping Jeremiah</vt:lpstr>
      <vt:lpstr>Parallels With Moses</vt:lpstr>
      <vt:lpstr>God and Jeremiah Against Judah</vt:lpstr>
      <vt:lpstr>Jeremiah Suffered for Obeying God</vt:lpstr>
      <vt:lpstr>Jeremiah is Persecuted by Other Priests</vt:lpstr>
      <vt:lpstr>Jeremiah Desire VS Conviction</vt:lpstr>
      <vt:lpstr>His Persecutors will Stumble</vt:lpstr>
      <vt:lpstr>His Persecutors will Stumble</vt:lpstr>
      <vt:lpstr>Jeremiah Was a Failure by the World’s Standards</vt:lpstr>
      <vt:lpstr>If the People Listened</vt:lpstr>
      <vt:lpstr>It Was Too Late</vt:lpstr>
      <vt:lpstr>Jerusalem Falls While Jeremiah is Saved</vt:lpstr>
      <vt:lpstr>Goal</vt:lpstr>
      <vt:lpstr>Reasons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Joseph Peters</dc:creator>
  <cp:lastModifiedBy>Joseph Peters</cp:lastModifiedBy>
  <cp:revision>2</cp:revision>
  <dcterms:created xsi:type="dcterms:W3CDTF">2026-07-21T15:31:30Z</dcterms:created>
  <dcterms:modified xsi:type="dcterms:W3CDTF">2026-08-09T00:47:06Z</dcterms:modified>
</cp:coreProperties>
</file>