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9" r:id="rId13"/>
    <p:sldId id="267" r:id="rId14"/>
    <p:sldId id="268" r:id="rId15"/>
    <p:sldId id="266" r:id="rId16"/>
    <p:sldId id="272" r:id="rId17"/>
    <p:sldId id="273"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2AB41-8279-4DEA-93F1-AC9E3863F4A6}"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534FFEF8-4F08-4702-8D34-7DD2B9FA238F}">
      <dgm:prSet/>
      <dgm:spPr>
        <a:solidFill>
          <a:schemeClr val="bg1">
            <a:lumMod val="85000"/>
            <a:lumOff val="15000"/>
          </a:schemeClr>
        </a:solidFill>
      </dgm:spPr>
      <dgm:t>
        <a:bodyPr/>
        <a:lstStyle/>
        <a:p>
          <a:r>
            <a:rPr lang="en-US"/>
            <a:t>Every Christian should be careful not to justify wickedness with good intentions</a:t>
          </a:r>
        </a:p>
      </dgm:t>
    </dgm:pt>
    <dgm:pt modelId="{1E824AE6-EFAB-4E77-8ECE-C71258B8AE12}" type="parTrans" cxnId="{3A3C5E6A-BBD2-4BF0-BB73-221030A09439}">
      <dgm:prSet/>
      <dgm:spPr/>
      <dgm:t>
        <a:bodyPr/>
        <a:lstStyle/>
        <a:p>
          <a:endParaRPr lang="en-US"/>
        </a:p>
      </dgm:t>
    </dgm:pt>
    <dgm:pt modelId="{37D3C5C0-E2A3-4CDD-BBB4-762B6C6BF3FC}" type="sibTrans" cxnId="{3A3C5E6A-BBD2-4BF0-BB73-221030A09439}">
      <dgm:prSet/>
      <dgm:spPr/>
      <dgm:t>
        <a:bodyPr/>
        <a:lstStyle/>
        <a:p>
          <a:endParaRPr lang="en-US"/>
        </a:p>
      </dgm:t>
    </dgm:pt>
    <dgm:pt modelId="{F5AAF255-76F0-4828-BCB8-2DDBD90C97B9}">
      <dgm:prSet/>
      <dgm:spPr>
        <a:solidFill>
          <a:schemeClr val="bg1">
            <a:lumMod val="85000"/>
            <a:lumOff val="15000"/>
          </a:schemeClr>
        </a:solidFill>
      </dgm:spPr>
      <dgm:t>
        <a:bodyPr/>
        <a:lstStyle/>
        <a:p>
          <a:r>
            <a:rPr lang="en-US"/>
            <a:t>For these three reasons</a:t>
          </a:r>
        </a:p>
      </dgm:t>
    </dgm:pt>
    <dgm:pt modelId="{CCAF6350-AD73-4909-9F43-DADCA271B881}" type="parTrans" cxnId="{C51CC88B-E218-4E19-8085-9610D05BB89A}">
      <dgm:prSet/>
      <dgm:spPr/>
      <dgm:t>
        <a:bodyPr/>
        <a:lstStyle/>
        <a:p>
          <a:endParaRPr lang="en-US"/>
        </a:p>
      </dgm:t>
    </dgm:pt>
    <dgm:pt modelId="{864D7FF9-E2A9-42B4-813F-A63CBF336ACD}" type="sibTrans" cxnId="{C51CC88B-E218-4E19-8085-9610D05BB89A}">
      <dgm:prSet/>
      <dgm:spPr/>
      <dgm:t>
        <a:bodyPr/>
        <a:lstStyle/>
        <a:p>
          <a:endParaRPr lang="en-US"/>
        </a:p>
      </dgm:t>
    </dgm:pt>
    <dgm:pt modelId="{75806C20-09E0-4756-BF5B-834D83F0D338}" type="pres">
      <dgm:prSet presAssocID="{3342AB41-8279-4DEA-93F1-AC9E3863F4A6}" presName="linear" presStyleCnt="0">
        <dgm:presLayoutVars>
          <dgm:animLvl val="lvl"/>
          <dgm:resizeHandles val="exact"/>
        </dgm:presLayoutVars>
      </dgm:prSet>
      <dgm:spPr/>
    </dgm:pt>
    <dgm:pt modelId="{78341D1A-9070-414A-B273-695C7861A1A6}" type="pres">
      <dgm:prSet presAssocID="{534FFEF8-4F08-4702-8D34-7DD2B9FA238F}" presName="parentText" presStyleLbl="node1" presStyleIdx="0" presStyleCnt="2">
        <dgm:presLayoutVars>
          <dgm:chMax val="0"/>
          <dgm:bulletEnabled val="1"/>
        </dgm:presLayoutVars>
      </dgm:prSet>
      <dgm:spPr/>
    </dgm:pt>
    <dgm:pt modelId="{270FC536-601B-4FBC-9EB9-C6A74B1FD123}" type="pres">
      <dgm:prSet presAssocID="{37D3C5C0-E2A3-4CDD-BBB4-762B6C6BF3FC}" presName="spacer" presStyleCnt="0"/>
      <dgm:spPr/>
    </dgm:pt>
    <dgm:pt modelId="{A3FAE3A5-5068-4780-8A53-F15DD15EC8A1}" type="pres">
      <dgm:prSet presAssocID="{F5AAF255-76F0-4828-BCB8-2DDBD90C97B9}" presName="parentText" presStyleLbl="node1" presStyleIdx="1" presStyleCnt="2">
        <dgm:presLayoutVars>
          <dgm:chMax val="0"/>
          <dgm:bulletEnabled val="1"/>
        </dgm:presLayoutVars>
      </dgm:prSet>
      <dgm:spPr/>
    </dgm:pt>
  </dgm:ptLst>
  <dgm:cxnLst>
    <dgm:cxn modelId="{14CD7113-062E-4908-A706-9E6AF2FC26B6}" type="presOf" srcId="{3342AB41-8279-4DEA-93F1-AC9E3863F4A6}" destId="{75806C20-09E0-4756-BF5B-834D83F0D338}" srcOrd="0" destOrd="0" presId="urn:microsoft.com/office/officeart/2005/8/layout/vList2"/>
    <dgm:cxn modelId="{9BCA622E-6D84-4632-A7FD-FD2EF69D1B28}" type="presOf" srcId="{534FFEF8-4F08-4702-8D34-7DD2B9FA238F}" destId="{78341D1A-9070-414A-B273-695C7861A1A6}" srcOrd="0" destOrd="0" presId="urn:microsoft.com/office/officeart/2005/8/layout/vList2"/>
    <dgm:cxn modelId="{3A3C5E6A-BBD2-4BF0-BB73-221030A09439}" srcId="{3342AB41-8279-4DEA-93F1-AC9E3863F4A6}" destId="{534FFEF8-4F08-4702-8D34-7DD2B9FA238F}" srcOrd="0" destOrd="0" parTransId="{1E824AE6-EFAB-4E77-8ECE-C71258B8AE12}" sibTransId="{37D3C5C0-E2A3-4CDD-BBB4-762B6C6BF3FC}"/>
    <dgm:cxn modelId="{C51CC88B-E218-4E19-8085-9610D05BB89A}" srcId="{3342AB41-8279-4DEA-93F1-AC9E3863F4A6}" destId="{F5AAF255-76F0-4828-BCB8-2DDBD90C97B9}" srcOrd="1" destOrd="0" parTransId="{CCAF6350-AD73-4909-9F43-DADCA271B881}" sibTransId="{864D7FF9-E2A9-42B4-813F-A63CBF336ACD}"/>
    <dgm:cxn modelId="{8AEAE2C9-D766-4C06-89B7-D0CDD6313C47}" type="presOf" srcId="{F5AAF255-76F0-4828-BCB8-2DDBD90C97B9}" destId="{A3FAE3A5-5068-4780-8A53-F15DD15EC8A1}" srcOrd="0" destOrd="0" presId="urn:microsoft.com/office/officeart/2005/8/layout/vList2"/>
    <dgm:cxn modelId="{B1BE6D63-5048-4AAF-B435-A1150B4FBFFE}" type="presParOf" srcId="{75806C20-09E0-4756-BF5B-834D83F0D338}" destId="{78341D1A-9070-414A-B273-695C7861A1A6}" srcOrd="0" destOrd="0" presId="urn:microsoft.com/office/officeart/2005/8/layout/vList2"/>
    <dgm:cxn modelId="{0578B88A-5387-4710-A74B-C85C88EDDE50}" type="presParOf" srcId="{75806C20-09E0-4756-BF5B-834D83F0D338}" destId="{270FC536-601B-4FBC-9EB9-C6A74B1FD123}" srcOrd="1" destOrd="0" presId="urn:microsoft.com/office/officeart/2005/8/layout/vList2"/>
    <dgm:cxn modelId="{19E4A84C-EB29-4552-84CC-978A969E16A4}" type="presParOf" srcId="{75806C20-09E0-4756-BF5B-834D83F0D338}" destId="{A3FAE3A5-5068-4780-8A53-F15DD15EC8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F8058-916A-4046-9E98-6A68A856A280}"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334A988D-900C-4129-B469-A34B14311D50}">
      <dgm:prSet/>
      <dgm:spPr>
        <a:solidFill>
          <a:schemeClr val="bg1">
            <a:lumMod val="85000"/>
            <a:lumOff val="15000"/>
          </a:schemeClr>
        </a:solidFill>
      </dgm:spPr>
      <dgm:t>
        <a:bodyPr/>
        <a:lstStyle/>
        <a:p>
          <a:r>
            <a:rPr lang="en-US" dirty="0"/>
            <a:t>The Religious Leaders Thought They Had Good Reasons</a:t>
          </a:r>
        </a:p>
      </dgm:t>
    </dgm:pt>
    <dgm:pt modelId="{B8352DDB-2AC0-4554-9BF6-1326105E63AB}" type="parTrans" cxnId="{A77027F1-3F48-41B3-B1CC-17005AE17769}">
      <dgm:prSet/>
      <dgm:spPr/>
      <dgm:t>
        <a:bodyPr/>
        <a:lstStyle/>
        <a:p>
          <a:endParaRPr lang="en-US"/>
        </a:p>
      </dgm:t>
    </dgm:pt>
    <dgm:pt modelId="{95C03CD2-9C18-4CC2-BCF1-4BCB22F181CE}" type="sibTrans" cxnId="{A77027F1-3F48-41B3-B1CC-17005AE17769}">
      <dgm:prSet/>
      <dgm:spPr/>
      <dgm:t>
        <a:bodyPr/>
        <a:lstStyle/>
        <a:p>
          <a:endParaRPr lang="en-US"/>
        </a:p>
      </dgm:t>
    </dgm:pt>
    <dgm:pt modelId="{A3C66689-C3EB-4124-9E7B-1FD85954EAB3}">
      <dgm:prSet/>
      <dgm:spPr>
        <a:solidFill>
          <a:schemeClr val="bg1">
            <a:lumMod val="85000"/>
            <a:lumOff val="15000"/>
          </a:schemeClr>
        </a:solidFill>
      </dgm:spPr>
      <dgm:t>
        <a:bodyPr/>
        <a:lstStyle/>
        <a:p>
          <a:r>
            <a:rPr lang="en-US" dirty="0"/>
            <a:t>The Religious Leaders Wanted to Kill Jesus (and Lazurus)</a:t>
          </a:r>
        </a:p>
      </dgm:t>
    </dgm:pt>
    <dgm:pt modelId="{07CF6D97-1D6B-4529-B73C-2A3569FA7152}" type="parTrans" cxnId="{1E85A5A6-F930-4278-A9E2-32D393B65E5C}">
      <dgm:prSet/>
      <dgm:spPr/>
      <dgm:t>
        <a:bodyPr/>
        <a:lstStyle/>
        <a:p>
          <a:endParaRPr lang="en-US"/>
        </a:p>
      </dgm:t>
    </dgm:pt>
    <dgm:pt modelId="{BE40804F-4DB2-41FB-A58E-B046B0E1F06F}" type="sibTrans" cxnId="{1E85A5A6-F930-4278-A9E2-32D393B65E5C}">
      <dgm:prSet/>
      <dgm:spPr/>
      <dgm:t>
        <a:bodyPr/>
        <a:lstStyle/>
        <a:p>
          <a:endParaRPr lang="en-US"/>
        </a:p>
      </dgm:t>
    </dgm:pt>
    <dgm:pt modelId="{B01A38CE-F9E1-4871-9C3E-07A870F64E08}">
      <dgm:prSet/>
      <dgm:spPr>
        <a:solidFill>
          <a:schemeClr val="bg1">
            <a:lumMod val="85000"/>
            <a:lumOff val="15000"/>
          </a:schemeClr>
        </a:solidFill>
      </dgm:spPr>
      <dgm:t>
        <a:bodyPr/>
        <a:lstStyle/>
        <a:p>
          <a:r>
            <a:rPr lang="en-US" dirty="0"/>
            <a:t>The Religious Leaders Broke the Rules</a:t>
          </a:r>
        </a:p>
      </dgm:t>
    </dgm:pt>
    <dgm:pt modelId="{BC65BFE9-FFD8-4BEC-BB49-2EFC0233AA66}" type="parTrans" cxnId="{7EB5813B-E10D-40EA-9C44-D1DDD3DE22E1}">
      <dgm:prSet/>
      <dgm:spPr/>
      <dgm:t>
        <a:bodyPr/>
        <a:lstStyle/>
        <a:p>
          <a:endParaRPr lang="en-US"/>
        </a:p>
      </dgm:t>
    </dgm:pt>
    <dgm:pt modelId="{E1917754-8BF6-4F8D-B53D-C0F3ADE5A8FE}" type="sibTrans" cxnId="{7EB5813B-E10D-40EA-9C44-D1DDD3DE22E1}">
      <dgm:prSet/>
      <dgm:spPr/>
      <dgm:t>
        <a:bodyPr/>
        <a:lstStyle/>
        <a:p>
          <a:endParaRPr lang="en-US"/>
        </a:p>
      </dgm:t>
    </dgm:pt>
    <dgm:pt modelId="{0060A47D-77AE-4D30-AF72-5D3EEF1A1989}" type="pres">
      <dgm:prSet presAssocID="{A9CF8058-916A-4046-9E98-6A68A856A280}" presName="linear" presStyleCnt="0">
        <dgm:presLayoutVars>
          <dgm:animLvl val="lvl"/>
          <dgm:resizeHandles val="exact"/>
        </dgm:presLayoutVars>
      </dgm:prSet>
      <dgm:spPr/>
    </dgm:pt>
    <dgm:pt modelId="{2262C238-5C0F-42E9-8B17-3B8982B7949B}" type="pres">
      <dgm:prSet presAssocID="{334A988D-900C-4129-B469-A34B14311D50}" presName="parentText" presStyleLbl="node1" presStyleIdx="0" presStyleCnt="3">
        <dgm:presLayoutVars>
          <dgm:chMax val="0"/>
          <dgm:bulletEnabled val="1"/>
        </dgm:presLayoutVars>
      </dgm:prSet>
      <dgm:spPr/>
    </dgm:pt>
    <dgm:pt modelId="{CC2E1E28-ECBF-4C9A-8588-BBDF57113573}" type="pres">
      <dgm:prSet presAssocID="{95C03CD2-9C18-4CC2-BCF1-4BCB22F181CE}" presName="spacer" presStyleCnt="0"/>
      <dgm:spPr/>
    </dgm:pt>
    <dgm:pt modelId="{1D714796-2959-48AB-A777-E0F549EC8B70}" type="pres">
      <dgm:prSet presAssocID="{A3C66689-C3EB-4124-9E7B-1FD85954EAB3}" presName="parentText" presStyleLbl="node1" presStyleIdx="1" presStyleCnt="3">
        <dgm:presLayoutVars>
          <dgm:chMax val="0"/>
          <dgm:bulletEnabled val="1"/>
        </dgm:presLayoutVars>
      </dgm:prSet>
      <dgm:spPr/>
    </dgm:pt>
    <dgm:pt modelId="{EB4E18A5-826D-498A-81FB-B327B2F9F8A6}" type="pres">
      <dgm:prSet presAssocID="{BE40804F-4DB2-41FB-A58E-B046B0E1F06F}" presName="spacer" presStyleCnt="0"/>
      <dgm:spPr/>
    </dgm:pt>
    <dgm:pt modelId="{0FF59D4D-07A8-4345-BB70-E3AC216320AC}" type="pres">
      <dgm:prSet presAssocID="{B01A38CE-F9E1-4871-9C3E-07A870F64E08}" presName="parentText" presStyleLbl="node1" presStyleIdx="2" presStyleCnt="3">
        <dgm:presLayoutVars>
          <dgm:chMax val="0"/>
          <dgm:bulletEnabled val="1"/>
        </dgm:presLayoutVars>
      </dgm:prSet>
      <dgm:spPr/>
    </dgm:pt>
  </dgm:ptLst>
  <dgm:cxnLst>
    <dgm:cxn modelId="{7EB5813B-E10D-40EA-9C44-D1DDD3DE22E1}" srcId="{A9CF8058-916A-4046-9E98-6A68A856A280}" destId="{B01A38CE-F9E1-4871-9C3E-07A870F64E08}" srcOrd="2" destOrd="0" parTransId="{BC65BFE9-FFD8-4BEC-BB49-2EFC0233AA66}" sibTransId="{E1917754-8BF6-4F8D-B53D-C0F3ADE5A8FE}"/>
    <dgm:cxn modelId="{956C898C-8CF7-43CC-8E46-354C4E639281}" type="presOf" srcId="{A9CF8058-916A-4046-9E98-6A68A856A280}" destId="{0060A47D-77AE-4D30-AF72-5D3EEF1A1989}" srcOrd="0" destOrd="0" presId="urn:microsoft.com/office/officeart/2005/8/layout/vList2"/>
    <dgm:cxn modelId="{1E85A5A6-F930-4278-A9E2-32D393B65E5C}" srcId="{A9CF8058-916A-4046-9E98-6A68A856A280}" destId="{A3C66689-C3EB-4124-9E7B-1FD85954EAB3}" srcOrd="1" destOrd="0" parTransId="{07CF6D97-1D6B-4529-B73C-2A3569FA7152}" sibTransId="{BE40804F-4DB2-41FB-A58E-B046B0E1F06F}"/>
    <dgm:cxn modelId="{DB84A3A8-DE75-47C5-9DAE-736331D16063}" type="presOf" srcId="{334A988D-900C-4129-B469-A34B14311D50}" destId="{2262C238-5C0F-42E9-8B17-3B8982B7949B}" srcOrd="0" destOrd="0" presId="urn:microsoft.com/office/officeart/2005/8/layout/vList2"/>
    <dgm:cxn modelId="{AAC53AAD-FC83-463B-920E-887C9074F0C9}" type="presOf" srcId="{A3C66689-C3EB-4124-9E7B-1FD85954EAB3}" destId="{1D714796-2959-48AB-A777-E0F549EC8B70}" srcOrd="0" destOrd="0" presId="urn:microsoft.com/office/officeart/2005/8/layout/vList2"/>
    <dgm:cxn modelId="{EAA8FAE4-1F71-4D20-9A64-AB410CAABB35}" type="presOf" srcId="{B01A38CE-F9E1-4871-9C3E-07A870F64E08}" destId="{0FF59D4D-07A8-4345-BB70-E3AC216320AC}" srcOrd="0" destOrd="0" presId="urn:microsoft.com/office/officeart/2005/8/layout/vList2"/>
    <dgm:cxn modelId="{A77027F1-3F48-41B3-B1CC-17005AE17769}" srcId="{A9CF8058-916A-4046-9E98-6A68A856A280}" destId="{334A988D-900C-4129-B469-A34B14311D50}" srcOrd="0" destOrd="0" parTransId="{B8352DDB-2AC0-4554-9BF6-1326105E63AB}" sibTransId="{95C03CD2-9C18-4CC2-BCF1-4BCB22F181CE}"/>
    <dgm:cxn modelId="{D3E73A85-3CAF-4FAD-889A-34F9B3056C64}" type="presParOf" srcId="{0060A47D-77AE-4D30-AF72-5D3EEF1A1989}" destId="{2262C238-5C0F-42E9-8B17-3B8982B7949B}" srcOrd="0" destOrd="0" presId="urn:microsoft.com/office/officeart/2005/8/layout/vList2"/>
    <dgm:cxn modelId="{D9B979DE-5A62-48BF-9B81-9EE5BD2E015C}" type="presParOf" srcId="{0060A47D-77AE-4D30-AF72-5D3EEF1A1989}" destId="{CC2E1E28-ECBF-4C9A-8588-BBDF57113573}" srcOrd="1" destOrd="0" presId="urn:microsoft.com/office/officeart/2005/8/layout/vList2"/>
    <dgm:cxn modelId="{09050D8A-C24C-4A5E-A23C-9F8BC0CB8359}" type="presParOf" srcId="{0060A47D-77AE-4D30-AF72-5D3EEF1A1989}" destId="{1D714796-2959-48AB-A777-E0F549EC8B70}" srcOrd="2" destOrd="0" presId="urn:microsoft.com/office/officeart/2005/8/layout/vList2"/>
    <dgm:cxn modelId="{79A19966-8664-4F80-96AC-445D890CCD16}" type="presParOf" srcId="{0060A47D-77AE-4D30-AF72-5D3EEF1A1989}" destId="{EB4E18A5-826D-498A-81FB-B327B2F9F8A6}" srcOrd="3" destOrd="0" presId="urn:microsoft.com/office/officeart/2005/8/layout/vList2"/>
    <dgm:cxn modelId="{242007D8-597F-4E0D-955C-DFBD0C0C51D6}" type="presParOf" srcId="{0060A47D-77AE-4D30-AF72-5D3EEF1A1989}" destId="{0FF59D4D-07A8-4345-BB70-E3AC216320A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2AB41-8279-4DEA-93F1-AC9E3863F4A6}"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534FFEF8-4F08-4702-8D34-7DD2B9FA238F}">
      <dgm:prSet/>
      <dgm:spPr>
        <a:solidFill>
          <a:schemeClr val="bg1">
            <a:lumMod val="85000"/>
            <a:lumOff val="15000"/>
          </a:schemeClr>
        </a:solidFill>
      </dgm:spPr>
      <dgm:t>
        <a:bodyPr/>
        <a:lstStyle/>
        <a:p>
          <a:r>
            <a:rPr lang="en-US"/>
            <a:t>Every Christian should be careful not to justify wickedness with good intentions</a:t>
          </a:r>
        </a:p>
      </dgm:t>
    </dgm:pt>
    <dgm:pt modelId="{1E824AE6-EFAB-4E77-8ECE-C71258B8AE12}" type="parTrans" cxnId="{3A3C5E6A-BBD2-4BF0-BB73-221030A09439}">
      <dgm:prSet/>
      <dgm:spPr/>
      <dgm:t>
        <a:bodyPr/>
        <a:lstStyle/>
        <a:p>
          <a:endParaRPr lang="en-US"/>
        </a:p>
      </dgm:t>
    </dgm:pt>
    <dgm:pt modelId="{37D3C5C0-E2A3-4CDD-BBB4-762B6C6BF3FC}" type="sibTrans" cxnId="{3A3C5E6A-BBD2-4BF0-BB73-221030A09439}">
      <dgm:prSet/>
      <dgm:spPr/>
      <dgm:t>
        <a:bodyPr/>
        <a:lstStyle/>
        <a:p>
          <a:endParaRPr lang="en-US"/>
        </a:p>
      </dgm:t>
    </dgm:pt>
    <dgm:pt modelId="{F5AAF255-76F0-4828-BCB8-2DDBD90C97B9}">
      <dgm:prSet/>
      <dgm:spPr>
        <a:solidFill>
          <a:schemeClr val="bg1">
            <a:lumMod val="85000"/>
            <a:lumOff val="15000"/>
          </a:schemeClr>
        </a:solidFill>
      </dgm:spPr>
      <dgm:t>
        <a:bodyPr/>
        <a:lstStyle/>
        <a:p>
          <a:r>
            <a:rPr lang="en-US"/>
            <a:t>For these three reasons</a:t>
          </a:r>
        </a:p>
      </dgm:t>
    </dgm:pt>
    <dgm:pt modelId="{CCAF6350-AD73-4909-9F43-DADCA271B881}" type="parTrans" cxnId="{C51CC88B-E218-4E19-8085-9610D05BB89A}">
      <dgm:prSet/>
      <dgm:spPr/>
      <dgm:t>
        <a:bodyPr/>
        <a:lstStyle/>
        <a:p>
          <a:endParaRPr lang="en-US"/>
        </a:p>
      </dgm:t>
    </dgm:pt>
    <dgm:pt modelId="{864D7FF9-E2A9-42B4-813F-A63CBF336ACD}" type="sibTrans" cxnId="{C51CC88B-E218-4E19-8085-9610D05BB89A}">
      <dgm:prSet/>
      <dgm:spPr/>
      <dgm:t>
        <a:bodyPr/>
        <a:lstStyle/>
        <a:p>
          <a:endParaRPr lang="en-US"/>
        </a:p>
      </dgm:t>
    </dgm:pt>
    <dgm:pt modelId="{75806C20-09E0-4756-BF5B-834D83F0D338}" type="pres">
      <dgm:prSet presAssocID="{3342AB41-8279-4DEA-93F1-AC9E3863F4A6}" presName="linear" presStyleCnt="0">
        <dgm:presLayoutVars>
          <dgm:animLvl val="lvl"/>
          <dgm:resizeHandles val="exact"/>
        </dgm:presLayoutVars>
      </dgm:prSet>
      <dgm:spPr/>
    </dgm:pt>
    <dgm:pt modelId="{78341D1A-9070-414A-B273-695C7861A1A6}" type="pres">
      <dgm:prSet presAssocID="{534FFEF8-4F08-4702-8D34-7DD2B9FA238F}" presName="parentText" presStyleLbl="node1" presStyleIdx="0" presStyleCnt="2">
        <dgm:presLayoutVars>
          <dgm:chMax val="0"/>
          <dgm:bulletEnabled val="1"/>
        </dgm:presLayoutVars>
      </dgm:prSet>
      <dgm:spPr/>
    </dgm:pt>
    <dgm:pt modelId="{270FC536-601B-4FBC-9EB9-C6A74B1FD123}" type="pres">
      <dgm:prSet presAssocID="{37D3C5C0-E2A3-4CDD-BBB4-762B6C6BF3FC}" presName="spacer" presStyleCnt="0"/>
      <dgm:spPr/>
    </dgm:pt>
    <dgm:pt modelId="{A3FAE3A5-5068-4780-8A53-F15DD15EC8A1}" type="pres">
      <dgm:prSet presAssocID="{F5AAF255-76F0-4828-BCB8-2DDBD90C97B9}" presName="parentText" presStyleLbl="node1" presStyleIdx="1" presStyleCnt="2">
        <dgm:presLayoutVars>
          <dgm:chMax val="0"/>
          <dgm:bulletEnabled val="1"/>
        </dgm:presLayoutVars>
      </dgm:prSet>
      <dgm:spPr/>
    </dgm:pt>
  </dgm:ptLst>
  <dgm:cxnLst>
    <dgm:cxn modelId="{14CD7113-062E-4908-A706-9E6AF2FC26B6}" type="presOf" srcId="{3342AB41-8279-4DEA-93F1-AC9E3863F4A6}" destId="{75806C20-09E0-4756-BF5B-834D83F0D338}" srcOrd="0" destOrd="0" presId="urn:microsoft.com/office/officeart/2005/8/layout/vList2"/>
    <dgm:cxn modelId="{9BCA622E-6D84-4632-A7FD-FD2EF69D1B28}" type="presOf" srcId="{534FFEF8-4F08-4702-8D34-7DD2B9FA238F}" destId="{78341D1A-9070-414A-B273-695C7861A1A6}" srcOrd="0" destOrd="0" presId="urn:microsoft.com/office/officeart/2005/8/layout/vList2"/>
    <dgm:cxn modelId="{3A3C5E6A-BBD2-4BF0-BB73-221030A09439}" srcId="{3342AB41-8279-4DEA-93F1-AC9E3863F4A6}" destId="{534FFEF8-4F08-4702-8D34-7DD2B9FA238F}" srcOrd="0" destOrd="0" parTransId="{1E824AE6-EFAB-4E77-8ECE-C71258B8AE12}" sibTransId="{37D3C5C0-E2A3-4CDD-BBB4-762B6C6BF3FC}"/>
    <dgm:cxn modelId="{C51CC88B-E218-4E19-8085-9610D05BB89A}" srcId="{3342AB41-8279-4DEA-93F1-AC9E3863F4A6}" destId="{F5AAF255-76F0-4828-BCB8-2DDBD90C97B9}" srcOrd="1" destOrd="0" parTransId="{CCAF6350-AD73-4909-9F43-DADCA271B881}" sibTransId="{864D7FF9-E2A9-42B4-813F-A63CBF336ACD}"/>
    <dgm:cxn modelId="{8AEAE2C9-D766-4C06-89B7-D0CDD6313C47}" type="presOf" srcId="{F5AAF255-76F0-4828-BCB8-2DDBD90C97B9}" destId="{A3FAE3A5-5068-4780-8A53-F15DD15EC8A1}" srcOrd="0" destOrd="0" presId="urn:microsoft.com/office/officeart/2005/8/layout/vList2"/>
    <dgm:cxn modelId="{B1BE6D63-5048-4AAF-B435-A1150B4FBFFE}" type="presParOf" srcId="{75806C20-09E0-4756-BF5B-834D83F0D338}" destId="{78341D1A-9070-414A-B273-695C7861A1A6}" srcOrd="0" destOrd="0" presId="urn:microsoft.com/office/officeart/2005/8/layout/vList2"/>
    <dgm:cxn modelId="{0578B88A-5387-4710-A74B-C85C88EDDE50}" type="presParOf" srcId="{75806C20-09E0-4756-BF5B-834D83F0D338}" destId="{270FC536-601B-4FBC-9EB9-C6A74B1FD123}" srcOrd="1" destOrd="0" presId="urn:microsoft.com/office/officeart/2005/8/layout/vList2"/>
    <dgm:cxn modelId="{19E4A84C-EB29-4552-84CC-978A969E16A4}" type="presParOf" srcId="{75806C20-09E0-4756-BF5B-834D83F0D338}" destId="{A3FAE3A5-5068-4780-8A53-F15DD15EC8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CF8058-916A-4046-9E98-6A68A856A280}"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334A988D-900C-4129-B469-A34B14311D50}">
      <dgm:prSet/>
      <dgm:spPr>
        <a:solidFill>
          <a:schemeClr val="bg1">
            <a:lumMod val="85000"/>
            <a:lumOff val="15000"/>
          </a:schemeClr>
        </a:solidFill>
      </dgm:spPr>
      <dgm:t>
        <a:bodyPr/>
        <a:lstStyle/>
        <a:p>
          <a:r>
            <a:rPr lang="en-US" dirty="0"/>
            <a:t>The Religious Leaders Thought They Had Good Reasons</a:t>
          </a:r>
        </a:p>
      </dgm:t>
    </dgm:pt>
    <dgm:pt modelId="{B8352DDB-2AC0-4554-9BF6-1326105E63AB}" type="parTrans" cxnId="{A77027F1-3F48-41B3-B1CC-17005AE17769}">
      <dgm:prSet/>
      <dgm:spPr/>
      <dgm:t>
        <a:bodyPr/>
        <a:lstStyle/>
        <a:p>
          <a:endParaRPr lang="en-US"/>
        </a:p>
      </dgm:t>
    </dgm:pt>
    <dgm:pt modelId="{95C03CD2-9C18-4CC2-BCF1-4BCB22F181CE}" type="sibTrans" cxnId="{A77027F1-3F48-41B3-B1CC-17005AE17769}">
      <dgm:prSet/>
      <dgm:spPr/>
      <dgm:t>
        <a:bodyPr/>
        <a:lstStyle/>
        <a:p>
          <a:endParaRPr lang="en-US"/>
        </a:p>
      </dgm:t>
    </dgm:pt>
    <dgm:pt modelId="{A3C66689-C3EB-4124-9E7B-1FD85954EAB3}">
      <dgm:prSet/>
      <dgm:spPr>
        <a:solidFill>
          <a:schemeClr val="bg1">
            <a:lumMod val="85000"/>
            <a:lumOff val="15000"/>
          </a:schemeClr>
        </a:solidFill>
      </dgm:spPr>
      <dgm:t>
        <a:bodyPr/>
        <a:lstStyle/>
        <a:p>
          <a:r>
            <a:rPr lang="en-US" dirty="0"/>
            <a:t>The Religious Leaders Wanted to Kill Jesus (and Lazurus)</a:t>
          </a:r>
        </a:p>
      </dgm:t>
    </dgm:pt>
    <dgm:pt modelId="{07CF6D97-1D6B-4529-B73C-2A3569FA7152}" type="parTrans" cxnId="{1E85A5A6-F930-4278-A9E2-32D393B65E5C}">
      <dgm:prSet/>
      <dgm:spPr/>
      <dgm:t>
        <a:bodyPr/>
        <a:lstStyle/>
        <a:p>
          <a:endParaRPr lang="en-US"/>
        </a:p>
      </dgm:t>
    </dgm:pt>
    <dgm:pt modelId="{BE40804F-4DB2-41FB-A58E-B046B0E1F06F}" type="sibTrans" cxnId="{1E85A5A6-F930-4278-A9E2-32D393B65E5C}">
      <dgm:prSet/>
      <dgm:spPr/>
      <dgm:t>
        <a:bodyPr/>
        <a:lstStyle/>
        <a:p>
          <a:endParaRPr lang="en-US"/>
        </a:p>
      </dgm:t>
    </dgm:pt>
    <dgm:pt modelId="{B01A38CE-F9E1-4871-9C3E-07A870F64E08}">
      <dgm:prSet/>
      <dgm:spPr>
        <a:solidFill>
          <a:schemeClr val="bg1">
            <a:lumMod val="85000"/>
            <a:lumOff val="15000"/>
          </a:schemeClr>
        </a:solidFill>
      </dgm:spPr>
      <dgm:t>
        <a:bodyPr/>
        <a:lstStyle/>
        <a:p>
          <a:r>
            <a:rPr lang="en-US" dirty="0"/>
            <a:t>The Religious Leaders Broke the Rules</a:t>
          </a:r>
        </a:p>
      </dgm:t>
    </dgm:pt>
    <dgm:pt modelId="{BC65BFE9-FFD8-4BEC-BB49-2EFC0233AA66}" type="parTrans" cxnId="{7EB5813B-E10D-40EA-9C44-D1DDD3DE22E1}">
      <dgm:prSet/>
      <dgm:spPr/>
      <dgm:t>
        <a:bodyPr/>
        <a:lstStyle/>
        <a:p>
          <a:endParaRPr lang="en-US"/>
        </a:p>
      </dgm:t>
    </dgm:pt>
    <dgm:pt modelId="{E1917754-8BF6-4F8D-B53D-C0F3ADE5A8FE}" type="sibTrans" cxnId="{7EB5813B-E10D-40EA-9C44-D1DDD3DE22E1}">
      <dgm:prSet/>
      <dgm:spPr/>
      <dgm:t>
        <a:bodyPr/>
        <a:lstStyle/>
        <a:p>
          <a:endParaRPr lang="en-US"/>
        </a:p>
      </dgm:t>
    </dgm:pt>
    <dgm:pt modelId="{0060A47D-77AE-4D30-AF72-5D3EEF1A1989}" type="pres">
      <dgm:prSet presAssocID="{A9CF8058-916A-4046-9E98-6A68A856A280}" presName="linear" presStyleCnt="0">
        <dgm:presLayoutVars>
          <dgm:animLvl val="lvl"/>
          <dgm:resizeHandles val="exact"/>
        </dgm:presLayoutVars>
      </dgm:prSet>
      <dgm:spPr/>
    </dgm:pt>
    <dgm:pt modelId="{2262C238-5C0F-42E9-8B17-3B8982B7949B}" type="pres">
      <dgm:prSet presAssocID="{334A988D-900C-4129-B469-A34B14311D50}" presName="parentText" presStyleLbl="node1" presStyleIdx="0" presStyleCnt="3">
        <dgm:presLayoutVars>
          <dgm:chMax val="0"/>
          <dgm:bulletEnabled val="1"/>
        </dgm:presLayoutVars>
      </dgm:prSet>
      <dgm:spPr/>
    </dgm:pt>
    <dgm:pt modelId="{CC2E1E28-ECBF-4C9A-8588-BBDF57113573}" type="pres">
      <dgm:prSet presAssocID="{95C03CD2-9C18-4CC2-BCF1-4BCB22F181CE}" presName="spacer" presStyleCnt="0"/>
      <dgm:spPr/>
    </dgm:pt>
    <dgm:pt modelId="{1D714796-2959-48AB-A777-E0F549EC8B70}" type="pres">
      <dgm:prSet presAssocID="{A3C66689-C3EB-4124-9E7B-1FD85954EAB3}" presName="parentText" presStyleLbl="node1" presStyleIdx="1" presStyleCnt="3">
        <dgm:presLayoutVars>
          <dgm:chMax val="0"/>
          <dgm:bulletEnabled val="1"/>
        </dgm:presLayoutVars>
      </dgm:prSet>
      <dgm:spPr/>
    </dgm:pt>
    <dgm:pt modelId="{EB4E18A5-826D-498A-81FB-B327B2F9F8A6}" type="pres">
      <dgm:prSet presAssocID="{BE40804F-4DB2-41FB-A58E-B046B0E1F06F}" presName="spacer" presStyleCnt="0"/>
      <dgm:spPr/>
    </dgm:pt>
    <dgm:pt modelId="{0FF59D4D-07A8-4345-BB70-E3AC216320AC}" type="pres">
      <dgm:prSet presAssocID="{B01A38CE-F9E1-4871-9C3E-07A870F64E08}" presName="parentText" presStyleLbl="node1" presStyleIdx="2" presStyleCnt="3">
        <dgm:presLayoutVars>
          <dgm:chMax val="0"/>
          <dgm:bulletEnabled val="1"/>
        </dgm:presLayoutVars>
      </dgm:prSet>
      <dgm:spPr/>
    </dgm:pt>
  </dgm:ptLst>
  <dgm:cxnLst>
    <dgm:cxn modelId="{7EB5813B-E10D-40EA-9C44-D1DDD3DE22E1}" srcId="{A9CF8058-916A-4046-9E98-6A68A856A280}" destId="{B01A38CE-F9E1-4871-9C3E-07A870F64E08}" srcOrd="2" destOrd="0" parTransId="{BC65BFE9-FFD8-4BEC-BB49-2EFC0233AA66}" sibTransId="{E1917754-8BF6-4F8D-B53D-C0F3ADE5A8FE}"/>
    <dgm:cxn modelId="{956C898C-8CF7-43CC-8E46-354C4E639281}" type="presOf" srcId="{A9CF8058-916A-4046-9E98-6A68A856A280}" destId="{0060A47D-77AE-4D30-AF72-5D3EEF1A1989}" srcOrd="0" destOrd="0" presId="urn:microsoft.com/office/officeart/2005/8/layout/vList2"/>
    <dgm:cxn modelId="{1E85A5A6-F930-4278-A9E2-32D393B65E5C}" srcId="{A9CF8058-916A-4046-9E98-6A68A856A280}" destId="{A3C66689-C3EB-4124-9E7B-1FD85954EAB3}" srcOrd="1" destOrd="0" parTransId="{07CF6D97-1D6B-4529-B73C-2A3569FA7152}" sibTransId="{BE40804F-4DB2-41FB-A58E-B046B0E1F06F}"/>
    <dgm:cxn modelId="{DB84A3A8-DE75-47C5-9DAE-736331D16063}" type="presOf" srcId="{334A988D-900C-4129-B469-A34B14311D50}" destId="{2262C238-5C0F-42E9-8B17-3B8982B7949B}" srcOrd="0" destOrd="0" presId="urn:microsoft.com/office/officeart/2005/8/layout/vList2"/>
    <dgm:cxn modelId="{AAC53AAD-FC83-463B-920E-887C9074F0C9}" type="presOf" srcId="{A3C66689-C3EB-4124-9E7B-1FD85954EAB3}" destId="{1D714796-2959-48AB-A777-E0F549EC8B70}" srcOrd="0" destOrd="0" presId="urn:microsoft.com/office/officeart/2005/8/layout/vList2"/>
    <dgm:cxn modelId="{EAA8FAE4-1F71-4D20-9A64-AB410CAABB35}" type="presOf" srcId="{B01A38CE-F9E1-4871-9C3E-07A870F64E08}" destId="{0FF59D4D-07A8-4345-BB70-E3AC216320AC}" srcOrd="0" destOrd="0" presId="urn:microsoft.com/office/officeart/2005/8/layout/vList2"/>
    <dgm:cxn modelId="{A77027F1-3F48-41B3-B1CC-17005AE17769}" srcId="{A9CF8058-916A-4046-9E98-6A68A856A280}" destId="{334A988D-900C-4129-B469-A34B14311D50}" srcOrd="0" destOrd="0" parTransId="{B8352DDB-2AC0-4554-9BF6-1326105E63AB}" sibTransId="{95C03CD2-9C18-4CC2-BCF1-4BCB22F181CE}"/>
    <dgm:cxn modelId="{D3E73A85-3CAF-4FAD-889A-34F9B3056C64}" type="presParOf" srcId="{0060A47D-77AE-4D30-AF72-5D3EEF1A1989}" destId="{2262C238-5C0F-42E9-8B17-3B8982B7949B}" srcOrd="0" destOrd="0" presId="urn:microsoft.com/office/officeart/2005/8/layout/vList2"/>
    <dgm:cxn modelId="{D9B979DE-5A62-48BF-9B81-9EE5BD2E015C}" type="presParOf" srcId="{0060A47D-77AE-4D30-AF72-5D3EEF1A1989}" destId="{CC2E1E28-ECBF-4C9A-8588-BBDF57113573}" srcOrd="1" destOrd="0" presId="urn:microsoft.com/office/officeart/2005/8/layout/vList2"/>
    <dgm:cxn modelId="{09050D8A-C24C-4A5E-A23C-9F8BC0CB8359}" type="presParOf" srcId="{0060A47D-77AE-4D30-AF72-5D3EEF1A1989}" destId="{1D714796-2959-48AB-A777-E0F549EC8B70}" srcOrd="2" destOrd="0" presId="urn:microsoft.com/office/officeart/2005/8/layout/vList2"/>
    <dgm:cxn modelId="{79A19966-8664-4F80-96AC-445D890CCD16}" type="presParOf" srcId="{0060A47D-77AE-4D30-AF72-5D3EEF1A1989}" destId="{EB4E18A5-826D-498A-81FB-B327B2F9F8A6}" srcOrd="3" destOrd="0" presId="urn:microsoft.com/office/officeart/2005/8/layout/vList2"/>
    <dgm:cxn modelId="{242007D8-597F-4E0D-955C-DFBD0C0C51D6}" type="presParOf" srcId="{0060A47D-77AE-4D30-AF72-5D3EEF1A1989}" destId="{0FF59D4D-07A8-4345-BB70-E3AC216320A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41D1A-9070-414A-B273-695C7861A1A6}">
      <dsp:nvSpPr>
        <dsp:cNvPr id="0" name=""/>
        <dsp:cNvSpPr/>
      </dsp:nvSpPr>
      <dsp:spPr>
        <a:xfrm>
          <a:off x="0" y="172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Every Christian should be careful not to justify wickedness with good intentions</a:t>
          </a:r>
        </a:p>
      </dsp:txBody>
      <dsp:txXfrm>
        <a:off x="132506" y="149743"/>
        <a:ext cx="5996088" cy="2449388"/>
      </dsp:txXfrm>
    </dsp:sp>
    <dsp:sp modelId="{A3FAE3A5-5068-4780-8A53-F15DD15EC8A1}">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For these three reasons</a:t>
          </a:r>
        </a:p>
      </dsp:txBody>
      <dsp:txXfrm>
        <a:off x="132506" y="2979343"/>
        <a:ext cx="5996088" cy="2449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2C238-5C0F-42E9-8B17-3B8982B7949B}">
      <dsp:nvSpPr>
        <dsp:cNvPr id="0" name=""/>
        <dsp:cNvSpPr/>
      </dsp:nvSpPr>
      <dsp:spPr>
        <a:xfrm>
          <a:off x="0" y="747236"/>
          <a:ext cx="5955658" cy="123552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Religious Leaders Thought They Had Good Reasons</a:t>
          </a:r>
        </a:p>
      </dsp:txBody>
      <dsp:txXfrm>
        <a:off x="60313" y="807549"/>
        <a:ext cx="5835032" cy="1114894"/>
      </dsp:txXfrm>
    </dsp:sp>
    <dsp:sp modelId="{1D714796-2959-48AB-A777-E0F549EC8B70}">
      <dsp:nvSpPr>
        <dsp:cNvPr id="0" name=""/>
        <dsp:cNvSpPr/>
      </dsp:nvSpPr>
      <dsp:spPr>
        <a:xfrm>
          <a:off x="0" y="2074916"/>
          <a:ext cx="5955658" cy="123552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Religious Leaders Wanted to Kill Jesus (and Lazurus)</a:t>
          </a:r>
        </a:p>
      </dsp:txBody>
      <dsp:txXfrm>
        <a:off x="60313" y="2135229"/>
        <a:ext cx="5835032" cy="1114894"/>
      </dsp:txXfrm>
    </dsp:sp>
    <dsp:sp modelId="{0FF59D4D-07A8-4345-BB70-E3AC216320AC}">
      <dsp:nvSpPr>
        <dsp:cNvPr id="0" name=""/>
        <dsp:cNvSpPr/>
      </dsp:nvSpPr>
      <dsp:spPr>
        <a:xfrm>
          <a:off x="0" y="3402597"/>
          <a:ext cx="5955658" cy="123552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Religious Leaders Broke the Rules</a:t>
          </a:r>
        </a:p>
      </dsp:txBody>
      <dsp:txXfrm>
        <a:off x="60313" y="3462910"/>
        <a:ext cx="5835032" cy="111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41D1A-9070-414A-B273-695C7861A1A6}">
      <dsp:nvSpPr>
        <dsp:cNvPr id="0" name=""/>
        <dsp:cNvSpPr/>
      </dsp:nvSpPr>
      <dsp:spPr>
        <a:xfrm>
          <a:off x="0" y="172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Every Christian should be careful not to justify wickedness with good intentions</a:t>
          </a:r>
        </a:p>
      </dsp:txBody>
      <dsp:txXfrm>
        <a:off x="132506" y="149743"/>
        <a:ext cx="5996088" cy="2449388"/>
      </dsp:txXfrm>
    </dsp:sp>
    <dsp:sp modelId="{A3FAE3A5-5068-4780-8A53-F15DD15EC8A1}">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For these three reasons</a:t>
          </a:r>
        </a:p>
      </dsp:txBody>
      <dsp:txXfrm>
        <a:off x="132506" y="2979343"/>
        <a:ext cx="5996088" cy="2449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2C238-5C0F-42E9-8B17-3B8982B7949B}">
      <dsp:nvSpPr>
        <dsp:cNvPr id="0" name=""/>
        <dsp:cNvSpPr/>
      </dsp:nvSpPr>
      <dsp:spPr>
        <a:xfrm>
          <a:off x="0" y="747236"/>
          <a:ext cx="5955658" cy="123552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Religious Leaders Thought They Had Good Reasons</a:t>
          </a:r>
        </a:p>
      </dsp:txBody>
      <dsp:txXfrm>
        <a:off x="60313" y="807549"/>
        <a:ext cx="5835032" cy="1114894"/>
      </dsp:txXfrm>
    </dsp:sp>
    <dsp:sp modelId="{1D714796-2959-48AB-A777-E0F549EC8B70}">
      <dsp:nvSpPr>
        <dsp:cNvPr id="0" name=""/>
        <dsp:cNvSpPr/>
      </dsp:nvSpPr>
      <dsp:spPr>
        <a:xfrm>
          <a:off x="0" y="2074916"/>
          <a:ext cx="5955658" cy="123552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Religious Leaders Wanted to Kill Jesus (and Lazurus)</a:t>
          </a:r>
        </a:p>
      </dsp:txBody>
      <dsp:txXfrm>
        <a:off x="60313" y="2135229"/>
        <a:ext cx="5835032" cy="1114894"/>
      </dsp:txXfrm>
    </dsp:sp>
    <dsp:sp modelId="{0FF59D4D-07A8-4345-BB70-E3AC216320AC}">
      <dsp:nvSpPr>
        <dsp:cNvPr id="0" name=""/>
        <dsp:cNvSpPr/>
      </dsp:nvSpPr>
      <dsp:spPr>
        <a:xfrm>
          <a:off x="0" y="3402597"/>
          <a:ext cx="5955658" cy="123552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Religious Leaders Broke the Rules</a:t>
          </a:r>
        </a:p>
      </dsp:txBody>
      <dsp:txXfrm>
        <a:off x="60313" y="3462910"/>
        <a:ext cx="5835032" cy="11148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7A78FA-7ABB-4D49-9B63-4AAFCAA3456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362979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171639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315604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FD1CCE7-4293-439D-BECF-F6A33C31FA4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3465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355270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F7A78FA-7ABB-4D49-9B63-4AAFCAA34562}"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94618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F7A78FA-7ABB-4D49-9B63-4AAFCAA34562}"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1251914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A78FA-7ABB-4D49-9B63-4AAFCAA3456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343604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F7A78FA-7ABB-4D49-9B63-4AAFCAA34562}" type="datetimeFigureOut">
              <a:rPr lang="en-US" smtClean="0"/>
              <a:t>10/28/2025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FD1CCE7-4293-439D-BECF-F6A33C31FA4E}" type="slidenum">
              <a:rPr lang="en-US" smtClean="0"/>
              <a:t>‹#›</a:t>
            </a:fld>
            <a:endParaRPr lang="en-US"/>
          </a:p>
        </p:txBody>
      </p:sp>
    </p:spTree>
    <p:extLst>
      <p:ext uri="{BB962C8B-B14F-4D97-AF65-F5344CB8AC3E}">
        <p14:creationId xmlns:p14="http://schemas.microsoft.com/office/powerpoint/2010/main" val="213198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A78FA-7ABB-4D49-9B63-4AAFCAA3456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38843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7A78FA-7ABB-4D49-9B63-4AAFCAA34562}"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119906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40752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7A78FA-7ABB-4D49-9B63-4AAFCAA34562}"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150415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7A78FA-7ABB-4D49-9B63-4AAFCAA34562}"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41834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F7A78FA-7ABB-4D49-9B63-4AAFCAA34562}"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228072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121772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A78FA-7ABB-4D49-9B63-4AAFCAA34562}"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1CCE7-4293-439D-BECF-F6A33C31FA4E}" type="slidenum">
              <a:rPr lang="en-US" smtClean="0"/>
              <a:t>‹#›</a:t>
            </a:fld>
            <a:endParaRPr lang="en-US"/>
          </a:p>
        </p:txBody>
      </p:sp>
    </p:spTree>
    <p:extLst>
      <p:ext uri="{BB962C8B-B14F-4D97-AF65-F5344CB8AC3E}">
        <p14:creationId xmlns:p14="http://schemas.microsoft.com/office/powerpoint/2010/main" val="171517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F7A78FA-7ABB-4D49-9B63-4AAFCAA34562}" type="datetimeFigureOut">
              <a:rPr lang="en-US" smtClean="0"/>
              <a:t>10/28/2025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FD1CCE7-4293-439D-BECF-F6A33C31FA4E}" type="slidenum">
              <a:rPr lang="en-US" smtClean="0"/>
              <a:t>‹#›</a:t>
            </a:fld>
            <a:endParaRPr lang="en-US"/>
          </a:p>
        </p:txBody>
      </p:sp>
    </p:spTree>
    <p:extLst>
      <p:ext uri="{BB962C8B-B14F-4D97-AF65-F5344CB8AC3E}">
        <p14:creationId xmlns:p14="http://schemas.microsoft.com/office/powerpoint/2010/main" val="3202283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person sitting on a bench&#10;&#10;AI-generated content may be incorrect.">
            <a:extLst>
              <a:ext uri="{FF2B5EF4-FFF2-40B4-BE49-F238E27FC236}">
                <a16:creationId xmlns:a16="http://schemas.microsoft.com/office/drawing/2014/main" id="{16E6CB4E-8242-BDAF-C920-FCB7ADEEC84C}"/>
              </a:ext>
            </a:extLst>
          </p:cNvPr>
          <p:cNvPicPr>
            <a:picLocks noChangeAspect="1"/>
          </p:cNvPicPr>
          <p:nvPr/>
        </p:nvPicPr>
        <p:blipFill>
          <a:blip r:embed="rId2">
            <a:extLst>
              <a:ext uri="{28A0092B-C50C-407E-A947-70E740481C1C}">
                <a14:useLocalDpi xmlns:a14="http://schemas.microsoft.com/office/drawing/2010/main" val="0"/>
              </a:ext>
            </a:extLst>
          </a:blip>
          <a:srcRect t="9594" r="7113" b="18832"/>
          <a:stretch>
            <a:fillRect/>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43128A4-AB80-31D4-6EE9-CE049FADD707}"/>
              </a:ext>
            </a:extLst>
          </p:cNvPr>
          <p:cNvSpPr>
            <a:spLocks noGrp="1"/>
          </p:cNvSpPr>
          <p:nvPr>
            <p:ph type="ctrTitle"/>
          </p:nvPr>
        </p:nvSpPr>
        <p:spPr>
          <a:xfrm>
            <a:off x="680322" y="4402667"/>
            <a:ext cx="8133478" cy="940240"/>
          </a:xfrm>
        </p:spPr>
        <p:txBody>
          <a:bodyPr>
            <a:normAutofit/>
          </a:bodyPr>
          <a:lstStyle/>
          <a:p>
            <a:r>
              <a:rPr lang="en-US" sz="4400"/>
              <a:t>Intentions that Led to Murder</a:t>
            </a:r>
          </a:p>
        </p:txBody>
      </p:sp>
      <p:sp>
        <p:nvSpPr>
          <p:cNvPr id="3" name="Subtitle 2">
            <a:extLst>
              <a:ext uri="{FF2B5EF4-FFF2-40B4-BE49-F238E27FC236}">
                <a16:creationId xmlns:a16="http://schemas.microsoft.com/office/drawing/2014/main" id="{4EE262AC-D6B6-FD98-3DC6-C54ECB13387F}"/>
              </a:ext>
            </a:extLst>
          </p:cNvPr>
          <p:cNvSpPr>
            <a:spLocks noGrp="1"/>
          </p:cNvSpPr>
          <p:nvPr>
            <p:ph type="subTitle" idx="1"/>
          </p:nvPr>
        </p:nvSpPr>
        <p:spPr>
          <a:xfrm>
            <a:off x="680322" y="5342302"/>
            <a:ext cx="8133478" cy="406566"/>
          </a:xfrm>
        </p:spPr>
        <p:txBody>
          <a:bodyPr>
            <a:normAutofit/>
          </a:bodyPr>
          <a:lstStyle/>
          <a:p>
            <a:r>
              <a:rPr lang="en-US" sz="1800"/>
              <a:t>By Joseph Peters</a:t>
            </a: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3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533A-E9C4-4CD2-E0F6-9F7A6FE7B439}"/>
              </a:ext>
            </a:extLst>
          </p:cNvPr>
          <p:cNvSpPr>
            <a:spLocks noGrp="1"/>
          </p:cNvSpPr>
          <p:nvPr>
            <p:ph type="title"/>
          </p:nvPr>
        </p:nvSpPr>
        <p:spPr/>
        <p:txBody>
          <a:bodyPr/>
          <a:lstStyle/>
          <a:p>
            <a:r>
              <a:rPr lang="en-US" dirty="0"/>
              <a:t>Led Him To Annas’ House</a:t>
            </a:r>
          </a:p>
        </p:txBody>
      </p:sp>
      <p:sp>
        <p:nvSpPr>
          <p:cNvPr id="3" name="Content Placeholder 2">
            <a:extLst>
              <a:ext uri="{FF2B5EF4-FFF2-40B4-BE49-F238E27FC236}">
                <a16:creationId xmlns:a16="http://schemas.microsoft.com/office/drawing/2014/main" id="{C2173195-252B-A771-E4A2-4BD0FA1C799F}"/>
              </a:ext>
            </a:extLst>
          </p:cNvPr>
          <p:cNvSpPr>
            <a:spLocks noGrp="1"/>
          </p:cNvSpPr>
          <p:nvPr>
            <p:ph idx="1"/>
          </p:nvPr>
        </p:nvSpPr>
        <p:spPr>
          <a:xfrm>
            <a:off x="117987" y="2336873"/>
            <a:ext cx="11798710" cy="4329398"/>
          </a:xfrm>
        </p:spPr>
        <p:txBody>
          <a:bodyPr>
            <a:normAutofit fontScale="92500" lnSpcReduction="10000"/>
          </a:bodyPr>
          <a:lstStyle/>
          <a:p>
            <a:r>
              <a:rPr lang="en-US" sz="3200" dirty="0">
                <a:solidFill>
                  <a:srgbClr val="FFFF00"/>
                </a:solidFill>
              </a:rPr>
              <a:t>…Then Simon Peter having a sword drew it, and smote the high priest’s servant, and cut off his right ear. The servant’s name was Malchus. Then said Jesus unto Peter, Put up thy sword into the sheath: the cup which my Father hath given me, shall I not drink it?</a:t>
            </a:r>
          </a:p>
          <a:p>
            <a:r>
              <a:rPr lang="en-US" sz="3200" dirty="0">
                <a:solidFill>
                  <a:srgbClr val="FFFF00"/>
                </a:solidFill>
              </a:rPr>
              <a:t> Then the band and the captain and officers of the Jews took Jesus, and bound him, And led him away to Annas first; for he was father in law to Caiaphas, which was the high priest that same year. Now Caiaphas was he, which gave counsel to the Jews, that it was expedient that one man should die for the people </a:t>
            </a:r>
            <a:r>
              <a:rPr lang="en-US" sz="3200" dirty="0"/>
              <a:t>(John 18:10–14)</a:t>
            </a:r>
          </a:p>
        </p:txBody>
      </p:sp>
    </p:spTree>
    <p:extLst>
      <p:ext uri="{BB962C8B-B14F-4D97-AF65-F5344CB8AC3E}">
        <p14:creationId xmlns:p14="http://schemas.microsoft.com/office/powerpoint/2010/main" val="216832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8FC5-AB6B-4A60-2E70-A6D40AC6672E}"/>
              </a:ext>
            </a:extLst>
          </p:cNvPr>
          <p:cNvSpPr>
            <a:spLocks noGrp="1"/>
          </p:cNvSpPr>
          <p:nvPr>
            <p:ph type="title"/>
          </p:nvPr>
        </p:nvSpPr>
        <p:spPr/>
        <p:txBody>
          <a:bodyPr/>
          <a:lstStyle/>
          <a:p>
            <a:r>
              <a:rPr lang="en-US" dirty="0"/>
              <a:t>Punishment Before Judgment</a:t>
            </a:r>
          </a:p>
        </p:txBody>
      </p:sp>
      <p:sp>
        <p:nvSpPr>
          <p:cNvPr id="3" name="Content Placeholder 2">
            <a:extLst>
              <a:ext uri="{FF2B5EF4-FFF2-40B4-BE49-F238E27FC236}">
                <a16:creationId xmlns:a16="http://schemas.microsoft.com/office/drawing/2014/main" id="{D7CE2857-8B23-6541-340C-D474B83914E0}"/>
              </a:ext>
            </a:extLst>
          </p:cNvPr>
          <p:cNvSpPr>
            <a:spLocks noGrp="1"/>
          </p:cNvSpPr>
          <p:nvPr>
            <p:ph idx="1"/>
          </p:nvPr>
        </p:nvSpPr>
        <p:spPr>
          <a:xfrm>
            <a:off x="680321" y="2336873"/>
            <a:ext cx="10872582" cy="3599316"/>
          </a:xfrm>
        </p:spPr>
        <p:txBody>
          <a:bodyPr>
            <a:normAutofit/>
          </a:bodyPr>
          <a:lstStyle/>
          <a:p>
            <a:r>
              <a:rPr lang="en-US" sz="3200" dirty="0">
                <a:solidFill>
                  <a:srgbClr val="FFFF00"/>
                </a:solidFill>
              </a:rPr>
              <a:t>And when he had thus spoken, one of the officers which stood by struck Jesus with the palm of his hand, saying, </a:t>
            </a:r>
            <a:r>
              <a:rPr lang="en-US" sz="3200" dirty="0" err="1">
                <a:solidFill>
                  <a:srgbClr val="FFFF00"/>
                </a:solidFill>
              </a:rPr>
              <a:t>Answerest</a:t>
            </a:r>
            <a:r>
              <a:rPr lang="en-US" sz="3200" dirty="0">
                <a:solidFill>
                  <a:srgbClr val="FFFF00"/>
                </a:solidFill>
              </a:rPr>
              <a:t> thou the high priest so? Jesus answered him, If I have spoken evil, bear witness of the evil: but if well, why </a:t>
            </a:r>
            <a:r>
              <a:rPr lang="en-US" sz="3200" dirty="0" err="1">
                <a:solidFill>
                  <a:srgbClr val="FFFF00"/>
                </a:solidFill>
              </a:rPr>
              <a:t>smitest</a:t>
            </a:r>
            <a:r>
              <a:rPr lang="en-US" sz="3200" dirty="0">
                <a:solidFill>
                  <a:srgbClr val="FFFF00"/>
                </a:solidFill>
              </a:rPr>
              <a:t> thou me? Now Annas had sent him bound unto Caiaphas the high priest </a:t>
            </a:r>
            <a:r>
              <a:rPr lang="en-US" sz="3200" dirty="0"/>
              <a:t>(John 18:22–24,)</a:t>
            </a:r>
          </a:p>
        </p:txBody>
      </p:sp>
    </p:spTree>
    <p:extLst>
      <p:ext uri="{BB962C8B-B14F-4D97-AF65-F5344CB8AC3E}">
        <p14:creationId xmlns:p14="http://schemas.microsoft.com/office/powerpoint/2010/main" val="294412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80F6-0ED6-30BE-26CA-CB702E4AF5EF}"/>
              </a:ext>
            </a:extLst>
          </p:cNvPr>
          <p:cNvSpPr>
            <a:spLocks noGrp="1"/>
          </p:cNvSpPr>
          <p:nvPr>
            <p:ph type="title"/>
          </p:nvPr>
        </p:nvSpPr>
        <p:spPr/>
        <p:txBody>
          <a:bodyPr/>
          <a:lstStyle/>
          <a:p>
            <a:r>
              <a:rPr lang="en-US" dirty="0"/>
              <a:t>More Punishment Before Judgment</a:t>
            </a:r>
          </a:p>
        </p:txBody>
      </p:sp>
      <p:sp>
        <p:nvSpPr>
          <p:cNvPr id="3" name="Content Placeholder 2">
            <a:extLst>
              <a:ext uri="{FF2B5EF4-FFF2-40B4-BE49-F238E27FC236}">
                <a16:creationId xmlns:a16="http://schemas.microsoft.com/office/drawing/2014/main" id="{1EDFE338-05FB-5970-250C-D6991A2AD91D}"/>
              </a:ext>
            </a:extLst>
          </p:cNvPr>
          <p:cNvSpPr>
            <a:spLocks noGrp="1"/>
          </p:cNvSpPr>
          <p:nvPr>
            <p:ph idx="1"/>
          </p:nvPr>
        </p:nvSpPr>
        <p:spPr>
          <a:xfrm>
            <a:off x="680321" y="2336873"/>
            <a:ext cx="10636608" cy="3599316"/>
          </a:xfrm>
        </p:spPr>
        <p:txBody>
          <a:bodyPr>
            <a:normAutofit lnSpcReduction="10000"/>
          </a:bodyPr>
          <a:lstStyle/>
          <a:p>
            <a:r>
              <a:rPr lang="en-US" sz="3200" dirty="0"/>
              <a:t>And the men that held Jesus mocked him, and smote him. And when they had blindfolded him, they struck him on the face, and asked him, saying, Prophesy, who is it that smote thee? And many other things blasphemously </a:t>
            </a:r>
            <a:r>
              <a:rPr lang="en-US" sz="3200" dirty="0" err="1"/>
              <a:t>spake</a:t>
            </a:r>
            <a:r>
              <a:rPr lang="en-US" sz="3200" dirty="0"/>
              <a:t> they against him. And as soon as it was day, the elders of the people and the chief priests and the scribes came together, and led him into their council, saying… (Luke 22:63–67).</a:t>
            </a:r>
          </a:p>
        </p:txBody>
      </p:sp>
    </p:spTree>
    <p:extLst>
      <p:ext uri="{BB962C8B-B14F-4D97-AF65-F5344CB8AC3E}">
        <p14:creationId xmlns:p14="http://schemas.microsoft.com/office/powerpoint/2010/main" val="361725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731F3-54AC-FD52-321D-F4EFD9ABE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2505E-F5B1-A59C-7452-DFDE7434A488}"/>
              </a:ext>
            </a:extLst>
          </p:cNvPr>
          <p:cNvSpPr>
            <a:spLocks noGrp="1"/>
          </p:cNvSpPr>
          <p:nvPr>
            <p:ph type="title"/>
          </p:nvPr>
        </p:nvSpPr>
        <p:spPr/>
        <p:txBody>
          <a:bodyPr/>
          <a:lstStyle/>
          <a:p>
            <a:r>
              <a:rPr lang="en-US" dirty="0"/>
              <a:t>No Evidence Was Found</a:t>
            </a:r>
          </a:p>
        </p:txBody>
      </p:sp>
      <p:sp>
        <p:nvSpPr>
          <p:cNvPr id="3" name="Content Placeholder 2">
            <a:extLst>
              <a:ext uri="{FF2B5EF4-FFF2-40B4-BE49-F238E27FC236}">
                <a16:creationId xmlns:a16="http://schemas.microsoft.com/office/drawing/2014/main" id="{DF411A3D-D6D4-469C-491A-B6ED50D54EF9}"/>
              </a:ext>
            </a:extLst>
          </p:cNvPr>
          <p:cNvSpPr>
            <a:spLocks noGrp="1"/>
          </p:cNvSpPr>
          <p:nvPr>
            <p:ph idx="1"/>
          </p:nvPr>
        </p:nvSpPr>
        <p:spPr>
          <a:xfrm>
            <a:off x="680321" y="2336872"/>
            <a:ext cx="10626776" cy="4221243"/>
          </a:xfrm>
        </p:spPr>
        <p:txBody>
          <a:bodyPr>
            <a:normAutofit/>
          </a:bodyPr>
          <a:lstStyle/>
          <a:p>
            <a:r>
              <a:rPr lang="en-US" sz="3200" dirty="0"/>
              <a:t>And the chief priests and all the council sought for witness against Jesus to put him to death; and found none. For many bare false witness against him, but their witness agreed not together. And there arose certain, and bare false witness against him, saying, We heard him say, I will destroy this temple that is made with hands, and within three days I will build another made without hands. But neither so did their witness agree together (Mark 14:55–59).</a:t>
            </a:r>
          </a:p>
        </p:txBody>
      </p:sp>
    </p:spTree>
    <p:extLst>
      <p:ext uri="{BB962C8B-B14F-4D97-AF65-F5344CB8AC3E}">
        <p14:creationId xmlns:p14="http://schemas.microsoft.com/office/powerpoint/2010/main" val="48763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BB96-B21C-2564-D00D-41F92AAE852F}"/>
              </a:ext>
            </a:extLst>
          </p:cNvPr>
          <p:cNvSpPr>
            <a:spLocks noGrp="1"/>
          </p:cNvSpPr>
          <p:nvPr>
            <p:ph type="title"/>
          </p:nvPr>
        </p:nvSpPr>
        <p:spPr/>
        <p:txBody>
          <a:bodyPr/>
          <a:lstStyle/>
          <a:p>
            <a:r>
              <a:rPr lang="en-US" dirty="0"/>
              <a:t>They Justified Their Judgment</a:t>
            </a:r>
          </a:p>
        </p:txBody>
      </p:sp>
      <p:sp>
        <p:nvSpPr>
          <p:cNvPr id="3" name="Content Placeholder 2">
            <a:extLst>
              <a:ext uri="{FF2B5EF4-FFF2-40B4-BE49-F238E27FC236}">
                <a16:creationId xmlns:a16="http://schemas.microsoft.com/office/drawing/2014/main" id="{44249D63-149D-B601-3EEA-2336D4D3E129}"/>
              </a:ext>
            </a:extLst>
          </p:cNvPr>
          <p:cNvSpPr>
            <a:spLocks noGrp="1"/>
          </p:cNvSpPr>
          <p:nvPr>
            <p:ph idx="1"/>
          </p:nvPr>
        </p:nvSpPr>
        <p:spPr>
          <a:xfrm>
            <a:off x="680321" y="2336872"/>
            <a:ext cx="10774260" cy="4427721"/>
          </a:xfrm>
        </p:spPr>
        <p:txBody>
          <a:bodyPr>
            <a:normAutofit fontScale="92500" lnSpcReduction="10000"/>
          </a:bodyPr>
          <a:lstStyle/>
          <a:p>
            <a:r>
              <a:rPr lang="en-US" sz="3200" dirty="0"/>
              <a:t>But he held his peace, and answered nothing. Again the high priest asked him, and said unto him, Art thou the Christ, the Son of the Blessed? And Jesus said, I am: and ye shall see the Son of man sitting on the right hand of power, and coming in the clouds of heaven. Then the high priest rent his clothes, and saith, What need we any further witnesses? Ye have heard the blasphemy: what think ye? And they all condemned him to be guilty of death. And some began to spit on him, and to cover his face, and to buffet him, and to say unto him, Prophesy: and the servants did strike him with the palms of their hands (Mark 14:61–65).</a:t>
            </a:r>
          </a:p>
        </p:txBody>
      </p:sp>
    </p:spTree>
    <p:extLst>
      <p:ext uri="{BB962C8B-B14F-4D97-AF65-F5344CB8AC3E}">
        <p14:creationId xmlns:p14="http://schemas.microsoft.com/office/powerpoint/2010/main" val="350157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90EA-2FD2-A941-EFFC-F4B93B8BA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7B2A1-306D-5E21-531B-3CDDEE06CF79}"/>
              </a:ext>
            </a:extLst>
          </p:cNvPr>
          <p:cNvSpPr>
            <a:spLocks noGrp="1"/>
          </p:cNvSpPr>
          <p:nvPr>
            <p:ph type="title"/>
          </p:nvPr>
        </p:nvSpPr>
        <p:spPr/>
        <p:txBody>
          <a:bodyPr/>
          <a:lstStyle/>
          <a:p>
            <a:r>
              <a:rPr lang="en-US" dirty="0"/>
              <a:t>They Were Hypocrites. </a:t>
            </a:r>
          </a:p>
        </p:txBody>
      </p:sp>
      <p:sp>
        <p:nvSpPr>
          <p:cNvPr id="3" name="Content Placeholder 2">
            <a:extLst>
              <a:ext uri="{FF2B5EF4-FFF2-40B4-BE49-F238E27FC236}">
                <a16:creationId xmlns:a16="http://schemas.microsoft.com/office/drawing/2014/main" id="{A9E02624-E6A8-204D-9F32-B68BE39F0919}"/>
              </a:ext>
            </a:extLst>
          </p:cNvPr>
          <p:cNvSpPr>
            <a:spLocks noGrp="1"/>
          </p:cNvSpPr>
          <p:nvPr>
            <p:ph idx="1"/>
          </p:nvPr>
        </p:nvSpPr>
        <p:spPr/>
        <p:txBody>
          <a:bodyPr>
            <a:normAutofit/>
          </a:bodyPr>
          <a:lstStyle/>
          <a:p>
            <a:r>
              <a:rPr lang="en-US" sz="3200" dirty="0">
                <a:solidFill>
                  <a:srgbClr val="FFFF00"/>
                </a:solidFill>
              </a:rPr>
              <a:t>Then led they Jesus from Caiaphas unto the hall of judgment: and it was early; and they themselves went not into the judgment hall, lest they should be defiled; but that they might eat the Passover </a:t>
            </a:r>
            <a:r>
              <a:rPr lang="en-US" sz="3200" dirty="0"/>
              <a:t>(John 18:28)</a:t>
            </a:r>
          </a:p>
        </p:txBody>
      </p:sp>
    </p:spTree>
    <p:extLst>
      <p:ext uri="{BB962C8B-B14F-4D97-AF65-F5344CB8AC3E}">
        <p14:creationId xmlns:p14="http://schemas.microsoft.com/office/powerpoint/2010/main" val="230183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01867A25-C1A4-F4E1-2A45-60DE9B87A95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7A57D-28C8-D389-33D8-7085328C2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7D0690-1227-38FF-8D78-9306E11870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CD71E95-7807-C33A-5D84-26239422E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99F32F1-43A7-2F16-DAE6-3115D29033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D868E007-EA80-1019-2F04-9A3BC4D2D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6F25672-15C1-1ED3-A14E-FBA51D9E03D1}"/>
              </a:ext>
            </a:extLst>
          </p:cNvPr>
          <p:cNvSpPr>
            <a:spLocks noGrp="1"/>
          </p:cNvSpPr>
          <p:nvPr>
            <p:ph type="title"/>
          </p:nvPr>
        </p:nvSpPr>
        <p:spPr>
          <a:xfrm>
            <a:off x="373627" y="2063262"/>
            <a:ext cx="4045974" cy="2661052"/>
          </a:xfrm>
        </p:spPr>
        <p:txBody>
          <a:bodyPr>
            <a:normAutofit/>
          </a:bodyPr>
          <a:lstStyle/>
          <a:p>
            <a:pPr algn="r"/>
            <a:r>
              <a:rPr lang="en-US" sz="6000" dirty="0"/>
              <a:t>Conclusion</a:t>
            </a:r>
          </a:p>
        </p:txBody>
      </p:sp>
      <p:graphicFrame>
        <p:nvGraphicFramePr>
          <p:cNvPr id="5" name="Content Placeholder 2">
            <a:extLst>
              <a:ext uri="{FF2B5EF4-FFF2-40B4-BE49-F238E27FC236}">
                <a16:creationId xmlns:a16="http://schemas.microsoft.com/office/drawing/2014/main" id="{A56D54C9-0662-CC1E-A3E0-EB5F638313D2}"/>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3654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7328CAEF-3468-1D1D-41AF-25728FA6F1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751451-390D-C15E-23E5-D18E02069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4F26923-D946-0234-0470-7931DD5F87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4DC1046-E474-A908-A7A2-B72EFA950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1CEBB6C-0631-EBAB-ED78-989172D736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87372302-6935-CD97-5F9E-80B691F6A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46C7616-86D2-72FE-E369-07953A7B3035}"/>
              </a:ext>
            </a:extLst>
          </p:cNvPr>
          <p:cNvSpPr>
            <a:spLocks noGrp="1"/>
          </p:cNvSpPr>
          <p:nvPr>
            <p:ph type="title"/>
          </p:nvPr>
        </p:nvSpPr>
        <p:spPr>
          <a:xfrm>
            <a:off x="680321" y="2063262"/>
            <a:ext cx="3739279" cy="2661052"/>
          </a:xfrm>
        </p:spPr>
        <p:txBody>
          <a:bodyPr>
            <a:normAutofit/>
          </a:bodyPr>
          <a:lstStyle/>
          <a:p>
            <a:pPr algn="r"/>
            <a:r>
              <a:rPr lang="en-US" sz="6000" dirty="0"/>
              <a:t>Reasons</a:t>
            </a:r>
          </a:p>
        </p:txBody>
      </p:sp>
      <p:graphicFrame>
        <p:nvGraphicFramePr>
          <p:cNvPr id="5" name="Content Placeholder 2">
            <a:extLst>
              <a:ext uri="{FF2B5EF4-FFF2-40B4-BE49-F238E27FC236}">
                <a16:creationId xmlns:a16="http://schemas.microsoft.com/office/drawing/2014/main" id="{09AC1AEB-A1C8-7E61-A935-41DB4A4C9BE0}"/>
              </a:ext>
            </a:extLst>
          </p:cNvPr>
          <p:cNvGraphicFramePr>
            <a:graphicFrameLocks noGrp="1"/>
          </p:cNvGraphicFramePr>
          <p:nvPr>
            <p:ph idx="1"/>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515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4938-D87B-78B1-5B48-B6FEB0EBB7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B0411B-FAC6-EA3A-97C4-B7C84AB8AB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567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BADA9F-CCA1-90F8-B593-B113E531CDA0}"/>
              </a:ext>
            </a:extLst>
          </p:cNvPr>
          <p:cNvSpPr>
            <a:spLocks noGrp="1"/>
          </p:cNvSpPr>
          <p:nvPr>
            <p:ph type="title"/>
          </p:nvPr>
        </p:nvSpPr>
        <p:spPr>
          <a:xfrm>
            <a:off x="680321" y="2063262"/>
            <a:ext cx="3739279" cy="2661052"/>
          </a:xfrm>
        </p:spPr>
        <p:txBody>
          <a:bodyPr>
            <a:normAutofit/>
          </a:bodyPr>
          <a:lstStyle/>
          <a:p>
            <a:pPr algn="r"/>
            <a:r>
              <a:rPr lang="en-US" sz="6000" dirty="0"/>
              <a:t>Goal</a:t>
            </a:r>
          </a:p>
        </p:txBody>
      </p:sp>
      <p:graphicFrame>
        <p:nvGraphicFramePr>
          <p:cNvPr id="5" name="Content Placeholder 2">
            <a:extLst>
              <a:ext uri="{FF2B5EF4-FFF2-40B4-BE49-F238E27FC236}">
                <a16:creationId xmlns:a16="http://schemas.microsoft.com/office/drawing/2014/main" id="{CADA8B5C-67FA-D761-727B-7D2C741B1E77}"/>
              </a:ext>
            </a:extLst>
          </p:cNvPr>
          <p:cNvGraphicFramePr>
            <a:graphicFrameLocks noGrp="1"/>
          </p:cNvGraphicFramePr>
          <p:nvPr>
            <p:ph idx="1"/>
            <p:extLst>
              <p:ext uri="{D42A27DB-BD31-4B8C-83A1-F6EECF244321}">
                <p14:modId xmlns:p14="http://schemas.microsoft.com/office/powerpoint/2010/main" val="425470732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768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BE7F56-E5BF-150B-4921-EC3317D59733}"/>
              </a:ext>
            </a:extLst>
          </p:cNvPr>
          <p:cNvSpPr>
            <a:spLocks noGrp="1"/>
          </p:cNvSpPr>
          <p:nvPr>
            <p:ph type="title"/>
          </p:nvPr>
        </p:nvSpPr>
        <p:spPr>
          <a:xfrm>
            <a:off x="680321" y="2063262"/>
            <a:ext cx="3739279" cy="2661052"/>
          </a:xfrm>
        </p:spPr>
        <p:txBody>
          <a:bodyPr>
            <a:normAutofit/>
          </a:bodyPr>
          <a:lstStyle/>
          <a:p>
            <a:pPr algn="r"/>
            <a:r>
              <a:rPr lang="en-US" sz="6000" dirty="0"/>
              <a:t>Reasons</a:t>
            </a:r>
          </a:p>
        </p:txBody>
      </p:sp>
      <p:graphicFrame>
        <p:nvGraphicFramePr>
          <p:cNvPr id="5" name="Content Placeholder 2">
            <a:extLst>
              <a:ext uri="{FF2B5EF4-FFF2-40B4-BE49-F238E27FC236}">
                <a16:creationId xmlns:a16="http://schemas.microsoft.com/office/drawing/2014/main" id="{A248DFCD-D518-5339-0586-D409D527DF5C}"/>
              </a:ext>
            </a:extLst>
          </p:cNvPr>
          <p:cNvGraphicFramePr>
            <a:graphicFrameLocks noGrp="1"/>
          </p:cNvGraphicFramePr>
          <p:nvPr>
            <p:ph idx="1"/>
            <p:extLst>
              <p:ext uri="{D42A27DB-BD31-4B8C-83A1-F6EECF244321}">
                <p14:modId xmlns:p14="http://schemas.microsoft.com/office/powerpoint/2010/main" val="880752627"/>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705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4" name="Picture 3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3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group of men wearing white robes&#10;&#10;AI-generated content may be incorrect.">
            <a:extLst>
              <a:ext uri="{FF2B5EF4-FFF2-40B4-BE49-F238E27FC236}">
                <a16:creationId xmlns:a16="http://schemas.microsoft.com/office/drawing/2014/main" id="{AC6B1753-548E-ECE1-E384-E57FCC09374C}"/>
              </a:ext>
            </a:extLst>
          </p:cNvPr>
          <p:cNvPicPr>
            <a:picLocks noChangeAspect="1"/>
          </p:cNvPicPr>
          <p:nvPr/>
        </p:nvPicPr>
        <p:blipFill>
          <a:blip r:embed="rId5">
            <a:extLst>
              <a:ext uri="{28A0092B-C50C-407E-A947-70E740481C1C}">
                <a14:useLocalDpi xmlns:a14="http://schemas.microsoft.com/office/drawing/2010/main" val="0"/>
              </a:ext>
            </a:extLst>
          </a:blip>
          <a:srcRect t="10394" r="1238" b="14787"/>
          <a:stretch>
            <a:fillRect/>
          </a:stretch>
        </p:blipFill>
        <p:spPr>
          <a:xfrm>
            <a:off x="-3176" y="10"/>
            <a:ext cx="12192000" cy="6857991"/>
          </a:xfrm>
          <a:prstGeom prst="rect">
            <a:avLst/>
          </a:prstGeom>
        </p:spPr>
      </p:pic>
      <p:sp>
        <p:nvSpPr>
          <p:cNvPr id="40" name="Rectangle 3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909C2E-AD2D-DC4A-EEC5-5E2FE3E28916}"/>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3000"/>
              <a:t>The Religious Leaders Thought They Had Good Reasons</a:t>
            </a:r>
          </a:p>
        </p:txBody>
      </p:sp>
      <p:sp>
        <p:nvSpPr>
          <p:cNvPr id="42" name="Rectangle 4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35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7C1D-4CF9-D1D0-03D1-61F9A1A0EA0B}"/>
              </a:ext>
            </a:extLst>
          </p:cNvPr>
          <p:cNvSpPr>
            <a:spLocks noGrp="1"/>
          </p:cNvSpPr>
          <p:nvPr>
            <p:ph type="title"/>
          </p:nvPr>
        </p:nvSpPr>
        <p:spPr/>
        <p:txBody>
          <a:bodyPr/>
          <a:lstStyle/>
          <a:p>
            <a:r>
              <a:rPr lang="en-US" dirty="0"/>
              <a:t>Their Roles Were In Jeopardy </a:t>
            </a:r>
          </a:p>
        </p:txBody>
      </p:sp>
      <p:sp>
        <p:nvSpPr>
          <p:cNvPr id="3" name="Content Placeholder 2">
            <a:extLst>
              <a:ext uri="{FF2B5EF4-FFF2-40B4-BE49-F238E27FC236}">
                <a16:creationId xmlns:a16="http://schemas.microsoft.com/office/drawing/2014/main" id="{389F3DF3-AE7B-FB3F-E699-120152CAC4B0}"/>
              </a:ext>
            </a:extLst>
          </p:cNvPr>
          <p:cNvSpPr>
            <a:spLocks noGrp="1"/>
          </p:cNvSpPr>
          <p:nvPr>
            <p:ph idx="1"/>
          </p:nvPr>
        </p:nvSpPr>
        <p:spPr>
          <a:xfrm>
            <a:off x="481781" y="2336873"/>
            <a:ext cx="11189109" cy="4339230"/>
          </a:xfrm>
        </p:spPr>
        <p:txBody>
          <a:bodyPr>
            <a:normAutofit/>
          </a:bodyPr>
          <a:lstStyle/>
          <a:p>
            <a:r>
              <a:rPr lang="en-US" sz="3200" dirty="0">
                <a:solidFill>
                  <a:srgbClr val="FFFF00"/>
                </a:solidFill>
              </a:rPr>
              <a:t>Then many of the Jews which came to Mary, and had seen the things which Jesus did, believed on him. But some of them went their ways to the Pharisees, and told them what things Jesus had done. Then gathered the chief priests and the Pharisees a council, and said, What do we? for this man doeth many miracles. If we let him thus alone, all men will believe on him: and the Romans shall come and take away both our place and nation </a:t>
            </a:r>
            <a:r>
              <a:rPr lang="en-US" sz="3200" dirty="0"/>
              <a:t>(John 11:45–48).</a:t>
            </a:r>
          </a:p>
        </p:txBody>
      </p:sp>
    </p:spTree>
    <p:extLst>
      <p:ext uri="{BB962C8B-B14F-4D97-AF65-F5344CB8AC3E}">
        <p14:creationId xmlns:p14="http://schemas.microsoft.com/office/powerpoint/2010/main" val="240684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24B5-1CEC-B82D-0328-9EED98C60614}"/>
              </a:ext>
            </a:extLst>
          </p:cNvPr>
          <p:cNvSpPr>
            <a:spLocks noGrp="1"/>
          </p:cNvSpPr>
          <p:nvPr>
            <p:ph type="title"/>
          </p:nvPr>
        </p:nvSpPr>
        <p:spPr/>
        <p:txBody>
          <a:bodyPr/>
          <a:lstStyle/>
          <a:p>
            <a:r>
              <a:rPr lang="en-US" dirty="0"/>
              <a:t>The Utilitarian Conviction</a:t>
            </a:r>
          </a:p>
        </p:txBody>
      </p:sp>
      <p:sp>
        <p:nvSpPr>
          <p:cNvPr id="3" name="Content Placeholder 2">
            <a:extLst>
              <a:ext uri="{FF2B5EF4-FFF2-40B4-BE49-F238E27FC236}">
                <a16:creationId xmlns:a16="http://schemas.microsoft.com/office/drawing/2014/main" id="{74E5573E-8FEE-AA59-6E60-40EE093A52C8}"/>
              </a:ext>
            </a:extLst>
          </p:cNvPr>
          <p:cNvSpPr>
            <a:spLocks noGrp="1"/>
          </p:cNvSpPr>
          <p:nvPr>
            <p:ph idx="1"/>
          </p:nvPr>
        </p:nvSpPr>
        <p:spPr>
          <a:xfrm>
            <a:off x="680321" y="2336872"/>
            <a:ext cx="11010234" cy="4280237"/>
          </a:xfrm>
        </p:spPr>
        <p:txBody>
          <a:bodyPr>
            <a:normAutofit/>
          </a:bodyPr>
          <a:lstStyle/>
          <a:p>
            <a:r>
              <a:rPr lang="en-US" sz="3200" dirty="0">
                <a:solidFill>
                  <a:srgbClr val="FFFF00"/>
                </a:solidFill>
              </a:rPr>
              <a:t>And one of them, named Caiaphas, being the high priest that same year, said unto them, Ye know nothing at all, Nor consider that it is expedient for us, that one man should die for the people, and that the whole nation perish not. And this </a:t>
            </a:r>
            <a:r>
              <a:rPr lang="en-US" sz="3200" dirty="0" err="1">
                <a:solidFill>
                  <a:srgbClr val="FFFF00"/>
                </a:solidFill>
              </a:rPr>
              <a:t>spake</a:t>
            </a:r>
            <a:r>
              <a:rPr lang="en-US" sz="3200" dirty="0">
                <a:solidFill>
                  <a:srgbClr val="FFFF00"/>
                </a:solidFill>
              </a:rPr>
              <a:t> he not of himself: but being high priest that year, he prophesied that Jesus should die for that nation; And not for that nation only, but that also he should gather together in one the children of God that were scattered abroad </a:t>
            </a:r>
            <a:r>
              <a:rPr lang="en-US" sz="3200" dirty="0"/>
              <a:t>(John 11:49–52).</a:t>
            </a:r>
          </a:p>
        </p:txBody>
      </p:sp>
    </p:spTree>
    <p:extLst>
      <p:ext uri="{BB962C8B-B14F-4D97-AF65-F5344CB8AC3E}">
        <p14:creationId xmlns:p14="http://schemas.microsoft.com/office/powerpoint/2010/main" val="165171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4" name="Picture 3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3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person in a white robe waving&#10;&#10;AI-generated content may be incorrect.">
            <a:extLst>
              <a:ext uri="{FF2B5EF4-FFF2-40B4-BE49-F238E27FC236}">
                <a16:creationId xmlns:a16="http://schemas.microsoft.com/office/drawing/2014/main" id="{989AE5F1-1098-EA44-4E59-CC7661855F76}"/>
              </a:ext>
            </a:extLst>
          </p:cNvPr>
          <p:cNvPicPr>
            <a:picLocks noChangeAspect="1"/>
          </p:cNvPicPr>
          <p:nvPr/>
        </p:nvPicPr>
        <p:blipFill>
          <a:blip r:embed="rId5">
            <a:extLst>
              <a:ext uri="{28A0092B-C50C-407E-A947-70E740481C1C}">
                <a14:useLocalDpi xmlns:a14="http://schemas.microsoft.com/office/drawing/2010/main" val="0"/>
              </a:ext>
            </a:extLst>
          </a:blip>
          <a:srcRect l="2391" r="863" b="2386"/>
          <a:stretch>
            <a:fillRect/>
          </a:stretch>
        </p:blipFill>
        <p:spPr>
          <a:xfrm>
            <a:off x="-3176" y="10"/>
            <a:ext cx="12192000" cy="6857991"/>
          </a:xfrm>
          <a:prstGeom prst="rect">
            <a:avLst/>
          </a:prstGeom>
        </p:spPr>
      </p:pic>
      <p:sp>
        <p:nvSpPr>
          <p:cNvPr id="40" name="Rectangle 3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21D400-EE38-AEB4-BC54-048E12AACF36}"/>
              </a:ext>
            </a:extLst>
          </p:cNvPr>
          <p:cNvSpPr>
            <a:spLocks noGrp="1"/>
          </p:cNvSpPr>
          <p:nvPr>
            <p:ph type="title"/>
          </p:nvPr>
        </p:nvSpPr>
        <p:spPr>
          <a:xfrm>
            <a:off x="680322" y="4402667"/>
            <a:ext cx="8133478" cy="940240"/>
          </a:xfrm>
        </p:spPr>
        <p:txBody>
          <a:bodyPr vert="horz" lIns="91440" tIns="45720" rIns="91440" bIns="45720" rtlCol="0" anchor="b">
            <a:normAutofit/>
          </a:bodyPr>
          <a:lstStyle/>
          <a:p>
            <a:pPr lvl="0" algn="r"/>
            <a:r>
              <a:rPr lang="en-US" sz="3000"/>
              <a:t>The Religious Leaders Wanted to Kill Jesus (and Lazurus)</a:t>
            </a:r>
          </a:p>
        </p:txBody>
      </p:sp>
      <p:sp>
        <p:nvSpPr>
          <p:cNvPr id="42" name="Rectangle 4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7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E752-3C55-7EBE-511B-16B863964C3E}"/>
              </a:ext>
            </a:extLst>
          </p:cNvPr>
          <p:cNvSpPr>
            <a:spLocks noGrp="1"/>
          </p:cNvSpPr>
          <p:nvPr>
            <p:ph type="title"/>
          </p:nvPr>
        </p:nvSpPr>
        <p:spPr/>
        <p:txBody>
          <a:bodyPr/>
          <a:lstStyle/>
          <a:p>
            <a:r>
              <a:rPr lang="en-US" dirty="0"/>
              <a:t>Jesus Knew What Was Coming</a:t>
            </a:r>
          </a:p>
        </p:txBody>
      </p:sp>
      <p:sp>
        <p:nvSpPr>
          <p:cNvPr id="3" name="Content Placeholder 2">
            <a:extLst>
              <a:ext uri="{FF2B5EF4-FFF2-40B4-BE49-F238E27FC236}">
                <a16:creationId xmlns:a16="http://schemas.microsoft.com/office/drawing/2014/main" id="{D8FB52DD-C570-3BED-B237-42B006D66D80}"/>
              </a:ext>
            </a:extLst>
          </p:cNvPr>
          <p:cNvSpPr>
            <a:spLocks noGrp="1"/>
          </p:cNvSpPr>
          <p:nvPr>
            <p:ph idx="1"/>
          </p:nvPr>
        </p:nvSpPr>
        <p:spPr>
          <a:xfrm>
            <a:off x="245807" y="2336872"/>
            <a:ext cx="11493910" cy="4427722"/>
          </a:xfrm>
        </p:spPr>
        <p:txBody>
          <a:bodyPr>
            <a:normAutofit fontScale="92500" lnSpcReduction="10000"/>
          </a:bodyPr>
          <a:lstStyle/>
          <a:p>
            <a:r>
              <a:rPr lang="en-US" sz="3200" dirty="0"/>
              <a:t>And it came to pass, when Jesus had finished all these sayings, he said unto his disciples, Ye know that after two days is the feast of the </a:t>
            </a:r>
            <a:r>
              <a:rPr lang="en-US" sz="3200" dirty="0" err="1"/>
              <a:t>passover</a:t>
            </a:r>
            <a:r>
              <a:rPr lang="en-US" sz="3200" dirty="0"/>
              <a:t>, and the Son of man is betrayed to be crucified. Then assembled together the chief priests, and the scribes, and the elders of the people, unto the palace of the high priest, who was called Caiaphas, And consulted that they might take Jesus by subtilty, and kill him. But they said, Not on the feast day, lest there be an uproar among the people (Matt 26:1–5).</a:t>
            </a:r>
          </a:p>
          <a:p>
            <a:r>
              <a:rPr lang="en-US" sz="3200" dirty="0">
                <a:solidFill>
                  <a:srgbClr val="FFFF00"/>
                </a:solidFill>
              </a:rPr>
              <a:t>Then from that day forth they took counsel together for to put him to death </a:t>
            </a:r>
            <a:r>
              <a:rPr lang="en-US" sz="3200" dirty="0"/>
              <a:t>(John 11:53)…</a:t>
            </a:r>
          </a:p>
        </p:txBody>
      </p:sp>
    </p:spTree>
    <p:extLst>
      <p:ext uri="{BB962C8B-B14F-4D97-AF65-F5344CB8AC3E}">
        <p14:creationId xmlns:p14="http://schemas.microsoft.com/office/powerpoint/2010/main" val="213738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155DFB37-03C2-27EF-0085-37C9410BDE53}"/>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4" name="Picture 3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3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group of men in white robes pointing at the camera&#10;&#10;AI-generated content may be incorrect.">
            <a:extLst>
              <a:ext uri="{FF2B5EF4-FFF2-40B4-BE49-F238E27FC236}">
                <a16:creationId xmlns:a16="http://schemas.microsoft.com/office/drawing/2014/main" id="{8B888FCF-B134-0A33-DA0A-0ABB8AA455B4}"/>
              </a:ext>
            </a:extLst>
          </p:cNvPr>
          <p:cNvPicPr>
            <a:picLocks noChangeAspect="1"/>
          </p:cNvPicPr>
          <p:nvPr/>
        </p:nvPicPr>
        <p:blipFill>
          <a:blip r:embed="rId5">
            <a:extLst>
              <a:ext uri="{28A0092B-C50C-407E-A947-70E740481C1C}">
                <a14:useLocalDpi xmlns:a14="http://schemas.microsoft.com/office/drawing/2010/main" val="0"/>
              </a:ext>
            </a:extLst>
          </a:blip>
          <a:srcRect t="7990" r="9091" b="21960"/>
          <a:stretch>
            <a:fillRect/>
          </a:stretch>
        </p:blipFill>
        <p:spPr>
          <a:xfrm>
            <a:off x="-3176" y="10"/>
            <a:ext cx="12192000" cy="6857991"/>
          </a:xfrm>
          <a:prstGeom prst="rect">
            <a:avLst/>
          </a:prstGeom>
        </p:spPr>
      </p:pic>
      <p:sp>
        <p:nvSpPr>
          <p:cNvPr id="40" name="Rectangle 3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8CF9F0E-A52B-B260-E6F0-09332BB84807}"/>
              </a:ext>
            </a:extLst>
          </p:cNvPr>
          <p:cNvSpPr>
            <a:spLocks noGrp="1"/>
          </p:cNvSpPr>
          <p:nvPr>
            <p:ph type="title"/>
          </p:nvPr>
        </p:nvSpPr>
        <p:spPr>
          <a:xfrm>
            <a:off x="680322" y="4402667"/>
            <a:ext cx="8133478" cy="940240"/>
          </a:xfrm>
        </p:spPr>
        <p:txBody>
          <a:bodyPr vert="horz" lIns="91440" tIns="45720" rIns="91440" bIns="45720" rtlCol="0" anchor="b">
            <a:normAutofit/>
          </a:bodyPr>
          <a:lstStyle/>
          <a:p>
            <a:pPr lvl="0" algn="r"/>
            <a:r>
              <a:rPr lang="en-US" sz="3400"/>
              <a:t>The Religious Leaders Broke the Rules</a:t>
            </a:r>
          </a:p>
        </p:txBody>
      </p:sp>
      <p:sp>
        <p:nvSpPr>
          <p:cNvPr id="42" name="Rectangle 4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1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4674</TotalTime>
  <Words>1065</Words>
  <Application>Microsoft Office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Intentions that Led to Murder</vt:lpstr>
      <vt:lpstr>Goal</vt:lpstr>
      <vt:lpstr>Reasons</vt:lpstr>
      <vt:lpstr>The Religious Leaders Thought They Had Good Reasons</vt:lpstr>
      <vt:lpstr>Their Roles Were In Jeopardy </vt:lpstr>
      <vt:lpstr>The Utilitarian Conviction</vt:lpstr>
      <vt:lpstr>The Religious Leaders Wanted to Kill Jesus (and Lazurus)</vt:lpstr>
      <vt:lpstr>Jesus Knew What Was Coming</vt:lpstr>
      <vt:lpstr>The Religious Leaders Broke the Rules</vt:lpstr>
      <vt:lpstr>Led Him To Annas’ House</vt:lpstr>
      <vt:lpstr>Punishment Before Judgment</vt:lpstr>
      <vt:lpstr>More Punishment Before Judgment</vt:lpstr>
      <vt:lpstr>No Evidence Was Found</vt:lpstr>
      <vt:lpstr>They Justified Their Judgment</vt:lpstr>
      <vt:lpstr>They Were Hypocrites. </vt:lpstr>
      <vt:lpstr>Conclusion</vt:lpstr>
      <vt:lpstr>Reasons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3</cp:revision>
  <dcterms:created xsi:type="dcterms:W3CDTF">2025-10-28T20:31:08Z</dcterms:created>
  <dcterms:modified xsi:type="dcterms:W3CDTF">2025-11-01T02:25:11Z</dcterms:modified>
</cp:coreProperties>
</file>