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33"/>
  </p:notesMasterIdLst>
  <p:sldIdLst>
    <p:sldId id="257" r:id="rId3"/>
    <p:sldId id="356" r:id="rId4"/>
    <p:sldId id="326" r:id="rId5"/>
    <p:sldId id="359" r:id="rId6"/>
    <p:sldId id="340" r:id="rId7"/>
    <p:sldId id="395" r:id="rId8"/>
    <p:sldId id="397" r:id="rId9"/>
    <p:sldId id="398" r:id="rId10"/>
    <p:sldId id="361" r:id="rId11"/>
    <p:sldId id="365" r:id="rId12"/>
    <p:sldId id="393" r:id="rId13"/>
    <p:sldId id="369" r:id="rId14"/>
    <p:sldId id="372" r:id="rId15"/>
    <p:sldId id="374" r:id="rId16"/>
    <p:sldId id="366" r:id="rId17"/>
    <p:sldId id="375" r:id="rId18"/>
    <p:sldId id="376" r:id="rId19"/>
    <p:sldId id="378" r:id="rId20"/>
    <p:sldId id="379" r:id="rId21"/>
    <p:sldId id="382" r:id="rId22"/>
    <p:sldId id="381" r:id="rId23"/>
    <p:sldId id="402" r:id="rId24"/>
    <p:sldId id="360" r:id="rId25"/>
    <p:sldId id="383" r:id="rId26"/>
    <p:sldId id="380" r:id="rId27"/>
    <p:sldId id="385" r:id="rId28"/>
    <p:sldId id="342" r:id="rId29"/>
    <p:sldId id="394" r:id="rId30"/>
    <p:sldId id="392" r:id="rId31"/>
    <p:sldId id="400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788AC2"/>
    <a:srgbClr val="FFFFCC"/>
    <a:srgbClr val="FFCC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9BE61-080D-4FFD-9EC3-D8CE66A2B2F1}" v="1027" dt="2024-01-13T01:58:00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5424" autoAdjust="0"/>
  </p:normalViewPr>
  <p:slideViewPr>
    <p:cSldViewPr>
      <p:cViewPr varScale="1">
        <p:scale>
          <a:sx n="84" d="100"/>
          <a:sy n="84" d="100"/>
        </p:scale>
        <p:origin x="136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Peters" userId="c4a13cba-445d-4c8b-a237-8d92adffce26" providerId="ADAL" clId="{6611A402-C8F1-494E-AA03-A8C4205326AE}"/>
    <pc:docChg chg="undo custSel modSld sldOrd">
      <pc:chgData name="Keith Peters" userId="c4a13cba-445d-4c8b-a237-8d92adffce26" providerId="ADAL" clId="{6611A402-C8F1-494E-AA03-A8C4205326AE}" dt="2024-01-11T16:31:24.296" v="359"/>
      <pc:docMkLst>
        <pc:docMk/>
      </pc:docMkLst>
      <pc:sldChg chg="modSp modAnim">
        <pc:chgData name="Keith Peters" userId="c4a13cba-445d-4c8b-a237-8d92adffce26" providerId="ADAL" clId="{6611A402-C8F1-494E-AA03-A8C4205326AE}" dt="2024-01-11T16:26:05.097" v="278"/>
        <pc:sldMkLst>
          <pc:docMk/>
          <pc:sldMk cId="748096258" sldId="360"/>
        </pc:sldMkLst>
        <pc:spChg chg="mod">
          <ac:chgData name="Keith Peters" userId="c4a13cba-445d-4c8b-a237-8d92adffce26" providerId="ADAL" clId="{6611A402-C8F1-494E-AA03-A8C4205326AE}" dt="2024-01-11T16:25:42.597" v="277" actId="20577"/>
          <ac:spMkLst>
            <pc:docMk/>
            <pc:sldMk cId="748096258" sldId="360"/>
            <ac:spMk id="8" creationId="{76CFF84F-9B08-3062-1539-1DB5BD6C0BE1}"/>
          </ac:spMkLst>
        </pc:spChg>
      </pc:sldChg>
      <pc:sldChg chg="modAnim">
        <pc:chgData name="Keith Peters" userId="c4a13cba-445d-4c8b-a237-8d92adffce26" providerId="ADAL" clId="{6611A402-C8F1-494E-AA03-A8C4205326AE}" dt="2024-01-11T15:59:51.627" v="2"/>
        <pc:sldMkLst>
          <pc:docMk/>
          <pc:sldMk cId="3021516955" sldId="365"/>
        </pc:sldMkLst>
      </pc:sldChg>
      <pc:sldChg chg="modSp mod">
        <pc:chgData name="Keith Peters" userId="c4a13cba-445d-4c8b-a237-8d92adffce26" providerId="ADAL" clId="{6611A402-C8F1-494E-AA03-A8C4205326AE}" dt="2024-01-11T16:06:18.988" v="101" actId="6549"/>
        <pc:sldMkLst>
          <pc:docMk/>
          <pc:sldMk cId="4188717029" sldId="366"/>
        </pc:sldMkLst>
        <pc:spChg chg="mod">
          <ac:chgData name="Keith Peters" userId="c4a13cba-445d-4c8b-a237-8d92adffce26" providerId="ADAL" clId="{6611A402-C8F1-494E-AA03-A8C4205326AE}" dt="2024-01-11T16:06:18.988" v="101" actId="6549"/>
          <ac:spMkLst>
            <pc:docMk/>
            <pc:sldMk cId="4188717029" sldId="366"/>
            <ac:spMk id="8" creationId="{76CFF84F-9B08-3062-1539-1DB5BD6C0BE1}"/>
          </ac:spMkLst>
        </pc:spChg>
      </pc:sldChg>
      <pc:sldChg chg="modSp modAnim">
        <pc:chgData name="Keith Peters" userId="c4a13cba-445d-4c8b-a237-8d92adffce26" providerId="ADAL" clId="{6611A402-C8F1-494E-AA03-A8C4205326AE}" dt="2024-01-11T16:02:02.021" v="22"/>
        <pc:sldMkLst>
          <pc:docMk/>
          <pc:sldMk cId="40065564" sldId="369"/>
        </pc:sldMkLst>
        <pc:spChg chg="mod">
          <ac:chgData name="Keith Peters" userId="c4a13cba-445d-4c8b-a237-8d92adffce26" providerId="ADAL" clId="{6611A402-C8F1-494E-AA03-A8C4205326AE}" dt="2024-01-11T16:01:35.263" v="19" actId="20578"/>
          <ac:spMkLst>
            <pc:docMk/>
            <pc:sldMk cId="40065564" sldId="369"/>
            <ac:spMk id="8" creationId="{76CFF84F-9B08-3062-1539-1DB5BD6C0BE1}"/>
          </ac:spMkLst>
        </pc:spChg>
      </pc:sldChg>
      <pc:sldChg chg="addSp delSp modSp mod">
        <pc:chgData name="Keith Peters" userId="c4a13cba-445d-4c8b-a237-8d92adffce26" providerId="ADAL" clId="{6611A402-C8F1-494E-AA03-A8C4205326AE}" dt="2024-01-11T16:04:35.043" v="96" actId="403"/>
        <pc:sldMkLst>
          <pc:docMk/>
          <pc:sldMk cId="2884451526" sldId="374"/>
        </pc:sldMkLst>
        <pc:spChg chg="mod">
          <ac:chgData name="Keith Peters" userId="c4a13cba-445d-4c8b-a237-8d92adffce26" providerId="ADAL" clId="{6611A402-C8F1-494E-AA03-A8C4205326AE}" dt="2024-01-11T16:04:35.043" v="96" actId="403"/>
          <ac:spMkLst>
            <pc:docMk/>
            <pc:sldMk cId="2884451526" sldId="374"/>
            <ac:spMk id="4" creationId="{B6E9D0CE-676C-7E6D-B0B4-71F8F6599A58}"/>
          </ac:spMkLst>
        </pc:spChg>
        <pc:spChg chg="mod">
          <ac:chgData name="Keith Peters" userId="c4a13cba-445d-4c8b-a237-8d92adffce26" providerId="ADAL" clId="{6611A402-C8F1-494E-AA03-A8C4205326AE}" dt="2024-01-11T16:03:24.030" v="87" actId="207"/>
          <ac:spMkLst>
            <pc:docMk/>
            <pc:sldMk cId="2884451526" sldId="374"/>
            <ac:spMk id="6" creationId="{82C26631-DDCB-A342-B466-A80D72FFE561}"/>
          </ac:spMkLst>
        </pc:spChg>
        <pc:picChg chg="add del mod">
          <ac:chgData name="Keith Peters" userId="c4a13cba-445d-4c8b-a237-8d92adffce26" providerId="ADAL" clId="{6611A402-C8F1-494E-AA03-A8C4205326AE}" dt="2024-01-11T16:02:54.066" v="33" actId="478"/>
          <ac:picMkLst>
            <pc:docMk/>
            <pc:sldMk cId="2884451526" sldId="374"/>
            <ac:picMk id="3" creationId="{898CB505-95D2-3743-782C-35925371C6D4}"/>
          </ac:picMkLst>
        </pc:picChg>
        <pc:picChg chg="mod">
          <ac:chgData name="Keith Peters" userId="c4a13cba-445d-4c8b-a237-8d92adffce26" providerId="ADAL" clId="{6611A402-C8F1-494E-AA03-A8C4205326AE}" dt="2024-01-11T16:04:32.294" v="95" actId="1076"/>
          <ac:picMkLst>
            <pc:docMk/>
            <pc:sldMk cId="2884451526" sldId="374"/>
            <ac:picMk id="6152" creationId="{D019C65F-3AFF-BFF5-9EFB-FAE5603BC594}"/>
          </ac:picMkLst>
        </pc:picChg>
      </pc:sldChg>
      <pc:sldChg chg="modSp mod">
        <pc:chgData name="Keith Peters" userId="c4a13cba-445d-4c8b-a237-8d92adffce26" providerId="ADAL" clId="{6611A402-C8F1-494E-AA03-A8C4205326AE}" dt="2024-01-11T16:06:43.554" v="103" actId="403"/>
        <pc:sldMkLst>
          <pc:docMk/>
          <pc:sldMk cId="2889805278" sldId="375"/>
        </pc:sldMkLst>
        <pc:spChg chg="mod">
          <ac:chgData name="Keith Peters" userId="c4a13cba-445d-4c8b-a237-8d92adffce26" providerId="ADAL" clId="{6611A402-C8F1-494E-AA03-A8C4205326AE}" dt="2024-01-11T16:06:43.554" v="103" actId="403"/>
          <ac:spMkLst>
            <pc:docMk/>
            <pc:sldMk cId="2889805278" sldId="375"/>
            <ac:spMk id="8" creationId="{76CFF84F-9B08-3062-1539-1DB5BD6C0BE1}"/>
          </ac:spMkLst>
        </pc:spChg>
      </pc:sldChg>
      <pc:sldChg chg="modSp mod modAnim">
        <pc:chgData name="Keith Peters" userId="c4a13cba-445d-4c8b-a237-8d92adffce26" providerId="ADAL" clId="{6611A402-C8F1-494E-AA03-A8C4205326AE}" dt="2024-01-11T16:20:24.121" v="193"/>
        <pc:sldMkLst>
          <pc:docMk/>
          <pc:sldMk cId="3618089883" sldId="376"/>
        </pc:sldMkLst>
        <pc:spChg chg="mod">
          <ac:chgData name="Keith Peters" userId="c4a13cba-445d-4c8b-a237-8d92adffce26" providerId="ADAL" clId="{6611A402-C8F1-494E-AA03-A8C4205326AE}" dt="2024-01-11T16:20:10.107" v="190" actId="207"/>
          <ac:spMkLst>
            <pc:docMk/>
            <pc:sldMk cId="3618089883" sldId="376"/>
            <ac:spMk id="8" creationId="{76CFF84F-9B08-3062-1539-1DB5BD6C0BE1}"/>
          </ac:spMkLst>
        </pc:spChg>
      </pc:sldChg>
      <pc:sldChg chg="modSp mod modAnim">
        <pc:chgData name="Keith Peters" userId="c4a13cba-445d-4c8b-a237-8d92adffce26" providerId="ADAL" clId="{6611A402-C8F1-494E-AA03-A8C4205326AE}" dt="2024-01-11T16:21:08.531" v="200"/>
        <pc:sldMkLst>
          <pc:docMk/>
          <pc:sldMk cId="2759294499" sldId="378"/>
        </pc:sldMkLst>
        <pc:spChg chg="mod">
          <ac:chgData name="Keith Peters" userId="c4a13cba-445d-4c8b-a237-8d92adffce26" providerId="ADAL" clId="{6611A402-C8F1-494E-AA03-A8C4205326AE}" dt="2024-01-11T16:21:05.020" v="199" actId="114"/>
          <ac:spMkLst>
            <pc:docMk/>
            <pc:sldMk cId="2759294499" sldId="378"/>
            <ac:spMk id="8" creationId="{76CFF84F-9B08-3062-1539-1DB5BD6C0BE1}"/>
          </ac:spMkLst>
        </pc:spChg>
      </pc:sldChg>
      <pc:sldChg chg="modSp ord modAnim">
        <pc:chgData name="Keith Peters" userId="c4a13cba-445d-4c8b-a237-8d92adffce26" providerId="ADAL" clId="{6611A402-C8F1-494E-AA03-A8C4205326AE}" dt="2024-01-11T16:29:22.088" v="341"/>
        <pc:sldMkLst>
          <pc:docMk/>
          <pc:sldMk cId="2206301013" sldId="380"/>
        </pc:sldMkLst>
        <pc:spChg chg="mod">
          <ac:chgData name="Keith Peters" userId="c4a13cba-445d-4c8b-a237-8d92adffce26" providerId="ADAL" clId="{6611A402-C8F1-494E-AA03-A8C4205326AE}" dt="2024-01-11T16:28:49.967" v="336" actId="403"/>
          <ac:spMkLst>
            <pc:docMk/>
            <pc:sldMk cId="2206301013" sldId="380"/>
            <ac:spMk id="8" creationId="{76CFF84F-9B08-3062-1539-1DB5BD6C0BE1}"/>
          </ac:spMkLst>
        </pc:spChg>
      </pc:sldChg>
      <pc:sldChg chg="modSp mod modAnim">
        <pc:chgData name="Keith Peters" userId="c4a13cba-445d-4c8b-a237-8d92adffce26" providerId="ADAL" clId="{6611A402-C8F1-494E-AA03-A8C4205326AE}" dt="2024-01-11T16:25:00.693" v="267"/>
        <pc:sldMkLst>
          <pc:docMk/>
          <pc:sldMk cId="1264060156" sldId="381"/>
        </pc:sldMkLst>
        <pc:spChg chg="mod">
          <ac:chgData name="Keith Peters" userId="c4a13cba-445d-4c8b-a237-8d92adffce26" providerId="ADAL" clId="{6611A402-C8F1-494E-AA03-A8C4205326AE}" dt="2024-01-11T16:24:43.786" v="265" actId="403"/>
          <ac:spMkLst>
            <pc:docMk/>
            <pc:sldMk cId="1264060156" sldId="381"/>
            <ac:spMk id="13" creationId="{EFF5DC13-16C4-C923-3274-29F8BDF8E490}"/>
          </ac:spMkLst>
        </pc:spChg>
        <pc:spChg chg="mod">
          <ac:chgData name="Keith Peters" userId="c4a13cba-445d-4c8b-a237-8d92adffce26" providerId="ADAL" clId="{6611A402-C8F1-494E-AA03-A8C4205326AE}" dt="2024-01-11T16:24:55.963" v="266" actId="14100"/>
          <ac:spMkLst>
            <pc:docMk/>
            <pc:sldMk cId="1264060156" sldId="381"/>
            <ac:spMk id="15" creationId="{5A636075-0CEF-9192-5D20-BCA1D1F1D922}"/>
          </ac:spMkLst>
        </pc:spChg>
      </pc:sldChg>
      <pc:sldChg chg="modSp mod modAnim">
        <pc:chgData name="Keith Peters" userId="c4a13cba-445d-4c8b-a237-8d92adffce26" providerId="ADAL" clId="{6611A402-C8F1-494E-AA03-A8C4205326AE}" dt="2024-01-11T16:24:21.644" v="264" actId="403"/>
        <pc:sldMkLst>
          <pc:docMk/>
          <pc:sldMk cId="1879747466" sldId="382"/>
        </pc:sldMkLst>
        <pc:spChg chg="mod">
          <ac:chgData name="Keith Peters" userId="c4a13cba-445d-4c8b-a237-8d92adffce26" providerId="ADAL" clId="{6611A402-C8F1-494E-AA03-A8C4205326AE}" dt="2024-01-11T16:24:08.567" v="263" actId="404"/>
          <ac:spMkLst>
            <pc:docMk/>
            <pc:sldMk cId="1879747466" sldId="382"/>
            <ac:spMk id="8" creationId="{76CFF84F-9B08-3062-1539-1DB5BD6C0BE1}"/>
          </ac:spMkLst>
        </pc:spChg>
        <pc:spChg chg="mod">
          <ac:chgData name="Keith Peters" userId="c4a13cba-445d-4c8b-a237-8d92adffce26" providerId="ADAL" clId="{6611A402-C8F1-494E-AA03-A8C4205326AE}" dt="2024-01-11T16:24:21.644" v="264" actId="403"/>
          <ac:spMkLst>
            <pc:docMk/>
            <pc:sldMk cId="1879747466" sldId="382"/>
            <ac:spMk id="9" creationId="{21E77CB3-D28B-BA1E-AB4F-A1D0E22202F8}"/>
          </ac:spMkLst>
        </pc:spChg>
        <pc:picChg chg="mod">
          <ac:chgData name="Keith Peters" userId="c4a13cba-445d-4c8b-a237-8d92adffce26" providerId="ADAL" clId="{6611A402-C8F1-494E-AA03-A8C4205326AE}" dt="2024-01-11T16:22:40.469" v="221" actId="14100"/>
          <ac:picMkLst>
            <pc:docMk/>
            <pc:sldMk cId="1879747466" sldId="382"/>
            <ac:picMk id="8194" creationId="{D57638A0-B558-4905-9059-8A50011E82E2}"/>
          </ac:picMkLst>
        </pc:picChg>
      </pc:sldChg>
      <pc:sldChg chg="modSp modAnim">
        <pc:chgData name="Keith Peters" userId="c4a13cba-445d-4c8b-a237-8d92adffce26" providerId="ADAL" clId="{6611A402-C8F1-494E-AA03-A8C4205326AE}" dt="2024-01-11T16:28:25.195" v="335"/>
        <pc:sldMkLst>
          <pc:docMk/>
          <pc:sldMk cId="1383977434" sldId="383"/>
        </pc:sldMkLst>
        <pc:spChg chg="mod">
          <ac:chgData name="Keith Peters" userId="c4a13cba-445d-4c8b-a237-8d92adffce26" providerId="ADAL" clId="{6611A402-C8F1-494E-AA03-A8C4205326AE}" dt="2024-01-11T16:28:11.506" v="332" actId="20577"/>
          <ac:spMkLst>
            <pc:docMk/>
            <pc:sldMk cId="1383977434" sldId="383"/>
            <ac:spMk id="8" creationId="{76CFF84F-9B08-3062-1539-1DB5BD6C0BE1}"/>
          </ac:spMkLst>
        </pc:spChg>
      </pc:sldChg>
      <pc:sldChg chg="modSp mod ord modAnim">
        <pc:chgData name="Keith Peters" userId="c4a13cba-445d-4c8b-a237-8d92adffce26" providerId="ADAL" clId="{6611A402-C8F1-494E-AA03-A8C4205326AE}" dt="2024-01-11T16:29:54.476" v="349"/>
        <pc:sldMkLst>
          <pc:docMk/>
          <pc:sldMk cId="2298683761" sldId="384"/>
        </pc:sldMkLst>
        <pc:spChg chg="mod">
          <ac:chgData name="Keith Peters" userId="c4a13cba-445d-4c8b-a237-8d92adffce26" providerId="ADAL" clId="{6611A402-C8F1-494E-AA03-A8C4205326AE}" dt="2024-01-11T16:29:36.530" v="344" actId="20577"/>
          <ac:spMkLst>
            <pc:docMk/>
            <pc:sldMk cId="2298683761" sldId="384"/>
            <ac:spMk id="8" creationId="{76CFF84F-9B08-3062-1539-1DB5BD6C0BE1}"/>
          </ac:spMkLst>
        </pc:spChg>
      </pc:sldChg>
      <pc:sldChg chg="modSp modAnim">
        <pc:chgData name="Keith Peters" userId="c4a13cba-445d-4c8b-a237-8d92adffce26" providerId="ADAL" clId="{6611A402-C8F1-494E-AA03-A8C4205326AE}" dt="2024-01-11T16:30:32.532" v="355" actId="6549"/>
        <pc:sldMkLst>
          <pc:docMk/>
          <pc:sldMk cId="427344438" sldId="385"/>
        </pc:sldMkLst>
        <pc:spChg chg="mod">
          <ac:chgData name="Keith Peters" userId="c4a13cba-445d-4c8b-a237-8d92adffce26" providerId="ADAL" clId="{6611A402-C8F1-494E-AA03-A8C4205326AE}" dt="2024-01-11T16:30:32.532" v="355" actId="6549"/>
          <ac:spMkLst>
            <pc:docMk/>
            <pc:sldMk cId="427344438" sldId="385"/>
            <ac:spMk id="8" creationId="{76CFF84F-9B08-3062-1539-1DB5BD6C0BE1}"/>
          </ac:spMkLst>
        </pc:spChg>
      </pc:sldChg>
      <pc:sldChg chg="modAnim">
        <pc:chgData name="Keith Peters" userId="c4a13cba-445d-4c8b-a237-8d92adffce26" providerId="ADAL" clId="{6611A402-C8F1-494E-AA03-A8C4205326AE}" dt="2024-01-11T16:31:24.296" v="359"/>
        <pc:sldMkLst>
          <pc:docMk/>
          <pc:sldMk cId="225768683" sldId="386"/>
        </pc:sldMkLst>
      </pc:sldChg>
      <pc:sldChg chg="modSp modAnim">
        <pc:chgData name="Keith Peters" userId="c4a13cba-445d-4c8b-a237-8d92adffce26" providerId="ADAL" clId="{6611A402-C8F1-494E-AA03-A8C4205326AE}" dt="2024-01-11T16:01:04.694" v="17"/>
        <pc:sldMkLst>
          <pc:docMk/>
          <pc:sldMk cId="2921081195" sldId="393"/>
        </pc:sldMkLst>
        <pc:spChg chg="mod">
          <ac:chgData name="Keith Peters" userId="c4a13cba-445d-4c8b-a237-8d92adffce26" providerId="ADAL" clId="{6611A402-C8F1-494E-AA03-A8C4205326AE}" dt="2024-01-11T16:00:57.816" v="16" actId="20577"/>
          <ac:spMkLst>
            <pc:docMk/>
            <pc:sldMk cId="2921081195" sldId="393"/>
            <ac:spMk id="8" creationId="{76CFF84F-9B08-3062-1539-1DB5BD6C0BE1}"/>
          </ac:spMkLst>
        </pc:spChg>
      </pc:sldChg>
    </pc:docChg>
  </pc:docChgLst>
  <pc:docChgLst>
    <pc:chgData name="Keith Peters" userId="c4a13cba-445d-4c8b-a237-8d92adffce26" providerId="ADAL" clId="{4A79BE61-080D-4FFD-9EC3-D8CE66A2B2F1}"/>
    <pc:docChg chg="undo custSel addSld delSld modSld sldOrd addMainMaster delMainMaster">
      <pc:chgData name="Keith Peters" userId="c4a13cba-445d-4c8b-a237-8d92adffce26" providerId="ADAL" clId="{4A79BE61-080D-4FFD-9EC3-D8CE66A2B2F1}" dt="2024-01-13T01:58:00.528" v="1671"/>
      <pc:docMkLst>
        <pc:docMk/>
      </pc:docMkLst>
      <pc:sldChg chg="addSp modSp mod modAnim">
        <pc:chgData name="Keith Peters" userId="c4a13cba-445d-4c8b-a237-8d92adffce26" providerId="ADAL" clId="{4A79BE61-080D-4FFD-9EC3-D8CE66A2B2F1}" dt="2024-01-13T01:43:47.809" v="1590" actId="207"/>
        <pc:sldMkLst>
          <pc:docMk/>
          <pc:sldMk cId="748096258" sldId="360"/>
        </pc:sldMkLst>
        <pc:spChg chg="add mod">
          <ac:chgData name="Keith Peters" userId="c4a13cba-445d-4c8b-a237-8d92adffce26" providerId="ADAL" clId="{4A79BE61-080D-4FFD-9EC3-D8CE66A2B2F1}" dt="2024-01-13T01:43:47.809" v="1590" actId="207"/>
          <ac:spMkLst>
            <pc:docMk/>
            <pc:sldMk cId="748096258" sldId="360"/>
            <ac:spMk id="3" creationId="{0EA62D6F-A60D-1491-5357-0139B077767D}"/>
          </ac:spMkLst>
        </pc:spChg>
        <pc:spChg chg="mod">
          <ac:chgData name="Keith Peters" userId="c4a13cba-445d-4c8b-a237-8d92adffce26" providerId="ADAL" clId="{4A79BE61-080D-4FFD-9EC3-D8CE66A2B2F1}" dt="2024-01-13T01:31:45.681" v="1219" actId="6549"/>
          <ac:spMkLst>
            <pc:docMk/>
            <pc:sldMk cId="748096258" sldId="360"/>
            <ac:spMk id="8" creationId="{76CFF84F-9B08-3062-1539-1DB5BD6C0BE1}"/>
          </ac:spMkLst>
        </pc:spChg>
      </pc:sldChg>
      <pc:sldChg chg="del">
        <pc:chgData name="Keith Peters" userId="c4a13cba-445d-4c8b-a237-8d92adffce26" providerId="ADAL" clId="{4A79BE61-080D-4FFD-9EC3-D8CE66A2B2F1}" dt="2024-01-12T23:22:28.080" v="236" actId="47"/>
        <pc:sldMkLst>
          <pc:docMk/>
          <pc:sldMk cId="1786280306" sldId="363"/>
        </pc:sldMkLst>
      </pc:sldChg>
      <pc:sldChg chg="modSp del">
        <pc:chgData name="Keith Peters" userId="c4a13cba-445d-4c8b-a237-8d92adffce26" providerId="ADAL" clId="{4A79BE61-080D-4FFD-9EC3-D8CE66A2B2F1}" dt="2024-01-12T23:18:31.634" v="171" actId="47"/>
        <pc:sldMkLst>
          <pc:docMk/>
          <pc:sldMk cId="3480971593" sldId="364"/>
        </pc:sldMkLst>
        <pc:spChg chg="mod">
          <ac:chgData name="Keith Peters" userId="c4a13cba-445d-4c8b-a237-8d92adffce26" providerId="ADAL" clId="{4A79BE61-080D-4FFD-9EC3-D8CE66A2B2F1}" dt="2024-01-12T23:11:20.322" v="81" actId="114"/>
          <ac:spMkLst>
            <pc:docMk/>
            <pc:sldMk cId="3480971593" sldId="364"/>
            <ac:spMk id="8" creationId="{76CFF84F-9B08-3062-1539-1DB5BD6C0BE1}"/>
          </ac:spMkLst>
        </pc:spChg>
      </pc:sldChg>
      <pc:sldChg chg="modSp modAnim">
        <pc:chgData name="Keith Peters" userId="c4a13cba-445d-4c8b-a237-8d92adffce26" providerId="ADAL" clId="{4A79BE61-080D-4FFD-9EC3-D8CE66A2B2F1}" dt="2024-01-12T23:29:13.007" v="283"/>
        <pc:sldMkLst>
          <pc:docMk/>
          <pc:sldMk cId="3021516955" sldId="365"/>
        </pc:sldMkLst>
        <pc:spChg chg="mod">
          <ac:chgData name="Keith Peters" userId="c4a13cba-445d-4c8b-a237-8d92adffce26" providerId="ADAL" clId="{4A79BE61-080D-4FFD-9EC3-D8CE66A2B2F1}" dt="2024-01-12T23:28:56.624" v="282" actId="20577"/>
          <ac:spMkLst>
            <pc:docMk/>
            <pc:sldMk cId="3021516955" sldId="365"/>
            <ac:spMk id="8" creationId="{76CFF84F-9B08-3062-1539-1DB5BD6C0BE1}"/>
          </ac:spMkLst>
        </pc:spChg>
      </pc:sldChg>
      <pc:sldChg chg="modAnim">
        <pc:chgData name="Keith Peters" userId="c4a13cba-445d-4c8b-a237-8d92adffce26" providerId="ADAL" clId="{4A79BE61-080D-4FFD-9EC3-D8CE66A2B2F1}" dt="2024-01-13T00:52:53.457" v="294"/>
        <pc:sldMkLst>
          <pc:docMk/>
          <pc:sldMk cId="4188717029" sldId="366"/>
        </pc:sldMkLst>
      </pc:sldChg>
      <pc:sldChg chg="modAnim">
        <pc:chgData name="Keith Peters" userId="c4a13cba-445d-4c8b-a237-8d92adffce26" providerId="ADAL" clId="{4A79BE61-080D-4FFD-9EC3-D8CE66A2B2F1}" dt="2024-01-13T00:53:24.168" v="298"/>
        <pc:sldMkLst>
          <pc:docMk/>
          <pc:sldMk cId="2889805278" sldId="375"/>
        </pc:sldMkLst>
      </pc:sldChg>
      <pc:sldChg chg="modSp mod modAnim">
        <pc:chgData name="Keith Peters" userId="c4a13cba-445d-4c8b-a237-8d92adffce26" providerId="ADAL" clId="{4A79BE61-080D-4FFD-9EC3-D8CE66A2B2F1}" dt="2024-01-13T01:41:34.820" v="1563" actId="6549"/>
        <pc:sldMkLst>
          <pc:docMk/>
          <pc:sldMk cId="2759294499" sldId="378"/>
        </pc:sldMkLst>
        <pc:spChg chg="mod">
          <ac:chgData name="Keith Peters" userId="c4a13cba-445d-4c8b-a237-8d92adffce26" providerId="ADAL" clId="{4A79BE61-080D-4FFD-9EC3-D8CE66A2B2F1}" dt="2024-01-13T01:41:34.820" v="1563" actId="6549"/>
          <ac:spMkLst>
            <pc:docMk/>
            <pc:sldMk cId="2759294499" sldId="378"/>
            <ac:spMk id="8" creationId="{76CFF84F-9B08-3062-1539-1DB5BD6C0BE1}"/>
          </ac:spMkLst>
        </pc:spChg>
      </pc:sldChg>
      <pc:sldChg chg="addSp modSp mod modAnim">
        <pc:chgData name="Keith Peters" userId="c4a13cba-445d-4c8b-a237-8d92adffce26" providerId="ADAL" clId="{4A79BE61-080D-4FFD-9EC3-D8CE66A2B2F1}" dt="2024-01-13T01:36:18.367" v="1328"/>
        <pc:sldMkLst>
          <pc:docMk/>
          <pc:sldMk cId="2206301013" sldId="380"/>
        </pc:sldMkLst>
        <pc:spChg chg="add mod">
          <ac:chgData name="Keith Peters" userId="c4a13cba-445d-4c8b-a237-8d92adffce26" providerId="ADAL" clId="{4A79BE61-080D-4FFD-9EC3-D8CE66A2B2F1}" dt="2024-01-13T01:36:16.615" v="1327" actId="403"/>
          <ac:spMkLst>
            <pc:docMk/>
            <pc:sldMk cId="2206301013" sldId="380"/>
            <ac:spMk id="3" creationId="{592DC958-2A59-BB4D-C498-99DEEFD7D36F}"/>
          </ac:spMkLst>
        </pc:spChg>
        <pc:spChg chg="mod">
          <ac:chgData name="Keith Peters" userId="c4a13cba-445d-4c8b-a237-8d92adffce26" providerId="ADAL" clId="{4A79BE61-080D-4FFD-9EC3-D8CE66A2B2F1}" dt="2024-01-13T01:36:12.417" v="1326" actId="20577"/>
          <ac:spMkLst>
            <pc:docMk/>
            <pc:sldMk cId="2206301013" sldId="380"/>
            <ac:spMk id="8" creationId="{76CFF84F-9B08-3062-1539-1DB5BD6C0BE1}"/>
          </ac:spMkLst>
        </pc:spChg>
      </pc:sldChg>
      <pc:sldChg chg="addSp delSp modSp mod delAnim modAnim">
        <pc:chgData name="Keith Peters" userId="c4a13cba-445d-4c8b-a237-8d92adffce26" providerId="ADAL" clId="{4A79BE61-080D-4FFD-9EC3-D8CE66A2B2F1}" dt="2024-01-13T01:26:58.184" v="1104"/>
        <pc:sldMkLst>
          <pc:docMk/>
          <pc:sldMk cId="1264060156" sldId="381"/>
        </pc:sldMkLst>
        <pc:spChg chg="del mod">
          <ac:chgData name="Keith Peters" userId="c4a13cba-445d-4c8b-a237-8d92adffce26" providerId="ADAL" clId="{4A79BE61-080D-4FFD-9EC3-D8CE66A2B2F1}" dt="2024-01-13T01:19:44.068" v="969"/>
          <ac:spMkLst>
            <pc:docMk/>
            <pc:sldMk cId="1264060156" sldId="381"/>
            <ac:spMk id="3" creationId="{A2D05ACC-1592-DAE2-5060-E57DE12C33C5}"/>
          </ac:spMkLst>
        </pc:spChg>
        <pc:spChg chg="add mod">
          <ac:chgData name="Keith Peters" userId="c4a13cba-445d-4c8b-a237-8d92adffce26" providerId="ADAL" clId="{4A79BE61-080D-4FFD-9EC3-D8CE66A2B2F1}" dt="2024-01-13T01:26:14.619" v="1096" actId="1076"/>
          <ac:spMkLst>
            <pc:docMk/>
            <pc:sldMk cId="1264060156" sldId="381"/>
            <ac:spMk id="5" creationId="{9875A6AA-FB65-CA83-3A3B-77A46B5C9413}"/>
          </ac:spMkLst>
        </pc:spChg>
        <pc:spChg chg="add del mod">
          <ac:chgData name="Keith Peters" userId="c4a13cba-445d-4c8b-a237-8d92adffce26" providerId="ADAL" clId="{4A79BE61-080D-4FFD-9EC3-D8CE66A2B2F1}" dt="2024-01-13T01:23:36.070" v="1085" actId="478"/>
          <ac:spMkLst>
            <pc:docMk/>
            <pc:sldMk cId="1264060156" sldId="381"/>
            <ac:spMk id="7" creationId="{6DC87154-1D85-FEA6-D508-5E321BB82E02}"/>
          </ac:spMkLst>
        </pc:spChg>
        <pc:spChg chg="mod">
          <ac:chgData name="Keith Peters" userId="c4a13cba-445d-4c8b-a237-8d92adffce26" providerId="ADAL" clId="{4A79BE61-080D-4FFD-9EC3-D8CE66A2B2F1}" dt="2024-01-13T01:19:19.655" v="967" actId="404"/>
          <ac:spMkLst>
            <pc:docMk/>
            <pc:sldMk cId="1264060156" sldId="381"/>
            <ac:spMk id="11" creationId="{FC2553A0-02C9-DD87-CA6B-2E554E6CAADF}"/>
          </ac:spMkLst>
        </pc:spChg>
        <pc:spChg chg="mod">
          <ac:chgData name="Keith Peters" userId="c4a13cba-445d-4c8b-a237-8d92adffce26" providerId="ADAL" clId="{4A79BE61-080D-4FFD-9EC3-D8CE66A2B2F1}" dt="2024-01-13T01:26:08.331" v="1094" actId="1076"/>
          <ac:spMkLst>
            <pc:docMk/>
            <pc:sldMk cId="1264060156" sldId="381"/>
            <ac:spMk id="13" creationId="{EFF5DC13-16C4-C923-3274-29F8BDF8E490}"/>
          </ac:spMkLst>
        </pc:spChg>
        <pc:spChg chg="del mod">
          <ac:chgData name="Keith Peters" userId="c4a13cba-445d-4c8b-a237-8d92adffce26" providerId="ADAL" clId="{4A79BE61-080D-4FFD-9EC3-D8CE66A2B2F1}" dt="2024-01-13T01:19:44.069" v="971"/>
          <ac:spMkLst>
            <pc:docMk/>
            <pc:sldMk cId="1264060156" sldId="381"/>
            <ac:spMk id="15" creationId="{5A636075-0CEF-9192-5D20-BCA1D1F1D922}"/>
          </ac:spMkLst>
        </pc:spChg>
        <pc:picChg chg="add del mod">
          <ac:chgData name="Keith Peters" userId="c4a13cba-445d-4c8b-a237-8d92adffce26" providerId="ADAL" clId="{4A79BE61-080D-4FFD-9EC3-D8CE66A2B2F1}" dt="2024-01-13T01:25:56.773" v="1090" actId="478"/>
          <ac:picMkLst>
            <pc:docMk/>
            <pc:sldMk cId="1264060156" sldId="381"/>
            <ac:picMk id="8" creationId="{715FB854-BB2A-94B5-15C2-B1CC57A20AC6}"/>
          </ac:picMkLst>
        </pc:picChg>
        <pc:picChg chg="add del">
          <ac:chgData name="Keith Peters" userId="c4a13cba-445d-4c8b-a237-8d92adffce26" providerId="ADAL" clId="{4A79BE61-080D-4FFD-9EC3-D8CE66A2B2F1}" dt="2024-01-13T01:21:24.766" v="1009" actId="478"/>
          <ac:picMkLst>
            <pc:docMk/>
            <pc:sldMk cId="1264060156" sldId="381"/>
            <ac:picMk id="1026" creationId="{A63AB9AF-71D0-03D0-D755-D2995659A335}"/>
          </ac:picMkLst>
        </pc:picChg>
        <pc:picChg chg="del mod">
          <ac:chgData name="Keith Peters" userId="c4a13cba-445d-4c8b-a237-8d92adffce26" providerId="ADAL" clId="{4A79BE61-080D-4FFD-9EC3-D8CE66A2B2F1}" dt="2024-01-13T01:21:14.118" v="1006" actId="478"/>
          <ac:picMkLst>
            <pc:docMk/>
            <pc:sldMk cId="1264060156" sldId="381"/>
            <ac:picMk id="1028" creationId="{FB8DD2A3-0E44-E073-7257-E70D42444984}"/>
          </ac:picMkLst>
        </pc:picChg>
        <pc:picChg chg="add del mod">
          <ac:chgData name="Keith Peters" userId="c4a13cba-445d-4c8b-a237-8d92adffce26" providerId="ADAL" clId="{4A79BE61-080D-4FFD-9EC3-D8CE66A2B2F1}" dt="2024-01-13T01:26:37.733" v="1098" actId="478"/>
          <ac:picMkLst>
            <pc:docMk/>
            <pc:sldMk cId="1264060156" sldId="381"/>
            <ac:picMk id="1030" creationId="{4BF9F39F-78E2-9CF5-199A-7B8FC4FEFA29}"/>
          </ac:picMkLst>
        </pc:picChg>
        <pc:picChg chg="add mod">
          <ac:chgData name="Keith Peters" userId="c4a13cba-445d-4c8b-a237-8d92adffce26" providerId="ADAL" clId="{4A79BE61-080D-4FFD-9EC3-D8CE66A2B2F1}" dt="2024-01-13T01:26:49.179" v="1103" actId="1076"/>
          <ac:picMkLst>
            <pc:docMk/>
            <pc:sldMk cId="1264060156" sldId="381"/>
            <ac:picMk id="1032" creationId="{9A934458-AE50-2124-7EE9-E4ED201A0F87}"/>
          </ac:picMkLst>
        </pc:picChg>
      </pc:sldChg>
      <pc:sldChg chg="delSp modSp mod modAnim">
        <pc:chgData name="Keith Peters" userId="c4a13cba-445d-4c8b-a237-8d92adffce26" providerId="ADAL" clId="{4A79BE61-080D-4FFD-9EC3-D8CE66A2B2F1}" dt="2024-01-13T01:30:31.934" v="1214"/>
        <pc:sldMkLst>
          <pc:docMk/>
          <pc:sldMk cId="1879747466" sldId="382"/>
        </pc:sldMkLst>
        <pc:spChg chg="del mod">
          <ac:chgData name="Keith Peters" userId="c4a13cba-445d-4c8b-a237-8d92adffce26" providerId="ADAL" clId="{4A79BE61-080D-4FFD-9EC3-D8CE66A2B2F1}" dt="2024-01-13T01:30:31.934" v="1214"/>
          <ac:spMkLst>
            <pc:docMk/>
            <pc:sldMk cId="1879747466" sldId="382"/>
            <ac:spMk id="6" creationId="{54018B3E-5D91-5388-2F6E-45C355DDA4BE}"/>
          </ac:spMkLst>
        </pc:spChg>
        <pc:spChg chg="mod">
          <ac:chgData name="Keith Peters" userId="c4a13cba-445d-4c8b-a237-8d92adffce26" providerId="ADAL" clId="{4A79BE61-080D-4FFD-9EC3-D8CE66A2B2F1}" dt="2024-01-13T01:30:16.454" v="1209" actId="20577"/>
          <ac:spMkLst>
            <pc:docMk/>
            <pc:sldMk cId="1879747466" sldId="382"/>
            <ac:spMk id="8" creationId="{76CFF84F-9B08-3062-1539-1DB5BD6C0BE1}"/>
          </ac:spMkLst>
        </pc:spChg>
        <pc:spChg chg="mod">
          <ac:chgData name="Keith Peters" userId="c4a13cba-445d-4c8b-a237-8d92adffce26" providerId="ADAL" clId="{4A79BE61-080D-4FFD-9EC3-D8CE66A2B2F1}" dt="2024-01-13T01:28:58.388" v="1178" actId="1076"/>
          <ac:spMkLst>
            <pc:docMk/>
            <pc:sldMk cId="1879747466" sldId="382"/>
            <ac:spMk id="9" creationId="{21E77CB3-D28B-BA1E-AB4F-A1D0E22202F8}"/>
          </ac:spMkLst>
        </pc:spChg>
        <pc:picChg chg="mod">
          <ac:chgData name="Keith Peters" userId="c4a13cba-445d-4c8b-a237-8d92adffce26" providerId="ADAL" clId="{4A79BE61-080D-4FFD-9EC3-D8CE66A2B2F1}" dt="2024-01-13T01:28:53.421" v="1177" actId="14100"/>
          <ac:picMkLst>
            <pc:docMk/>
            <pc:sldMk cId="1879747466" sldId="382"/>
            <ac:picMk id="8194" creationId="{D57638A0-B558-4905-9059-8A50011E82E2}"/>
          </ac:picMkLst>
        </pc:picChg>
      </pc:sldChg>
      <pc:sldChg chg="modSp add del">
        <pc:chgData name="Keith Peters" userId="c4a13cba-445d-4c8b-a237-8d92adffce26" providerId="ADAL" clId="{4A79BE61-080D-4FFD-9EC3-D8CE66A2B2F1}" dt="2024-01-13T01:44:12.931" v="1594" actId="403"/>
        <pc:sldMkLst>
          <pc:docMk/>
          <pc:sldMk cId="1383977434" sldId="383"/>
        </pc:sldMkLst>
        <pc:spChg chg="mod">
          <ac:chgData name="Keith Peters" userId="c4a13cba-445d-4c8b-a237-8d92adffce26" providerId="ADAL" clId="{4A79BE61-080D-4FFD-9EC3-D8CE66A2B2F1}" dt="2024-01-13T01:44:12.931" v="1594" actId="403"/>
          <ac:spMkLst>
            <pc:docMk/>
            <pc:sldMk cId="1383977434" sldId="383"/>
            <ac:spMk id="8" creationId="{76CFF84F-9B08-3062-1539-1DB5BD6C0BE1}"/>
          </ac:spMkLst>
        </pc:spChg>
      </pc:sldChg>
      <pc:sldChg chg="del">
        <pc:chgData name="Keith Peters" userId="c4a13cba-445d-4c8b-a237-8d92adffce26" providerId="ADAL" clId="{4A79BE61-080D-4FFD-9EC3-D8CE66A2B2F1}" dt="2024-01-13T01:34:59.947" v="1295" actId="47"/>
        <pc:sldMkLst>
          <pc:docMk/>
          <pc:sldMk cId="2298683761" sldId="384"/>
        </pc:sldMkLst>
      </pc:sldChg>
      <pc:sldChg chg="modSp modAnim">
        <pc:chgData name="Keith Peters" userId="c4a13cba-445d-4c8b-a237-8d92adffce26" providerId="ADAL" clId="{4A79BE61-080D-4FFD-9EC3-D8CE66A2B2F1}" dt="2024-01-13T01:37:14.573" v="1358"/>
        <pc:sldMkLst>
          <pc:docMk/>
          <pc:sldMk cId="427344438" sldId="385"/>
        </pc:sldMkLst>
        <pc:spChg chg="mod">
          <ac:chgData name="Keith Peters" userId="c4a13cba-445d-4c8b-a237-8d92adffce26" providerId="ADAL" clId="{4A79BE61-080D-4FFD-9EC3-D8CE66A2B2F1}" dt="2024-01-13T01:36:51.997" v="1356" actId="20577"/>
          <ac:spMkLst>
            <pc:docMk/>
            <pc:sldMk cId="427344438" sldId="385"/>
            <ac:spMk id="8" creationId="{76CFF84F-9B08-3062-1539-1DB5BD6C0BE1}"/>
          </ac:spMkLst>
        </pc:spChg>
      </pc:sldChg>
      <pc:sldChg chg="del">
        <pc:chgData name="Keith Peters" userId="c4a13cba-445d-4c8b-a237-8d92adffce26" providerId="ADAL" clId="{4A79BE61-080D-4FFD-9EC3-D8CE66A2B2F1}" dt="2024-01-13T01:37:22.620" v="1359" actId="47"/>
        <pc:sldMkLst>
          <pc:docMk/>
          <pc:sldMk cId="225768683" sldId="386"/>
        </pc:sldMkLst>
      </pc:sldChg>
      <pc:sldChg chg="add del ord">
        <pc:chgData name="Keith Peters" userId="c4a13cba-445d-4c8b-a237-8d92adffce26" providerId="ADAL" clId="{4A79BE61-080D-4FFD-9EC3-D8CE66A2B2F1}" dt="2024-01-13T01:39:50.287" v="1555" actId="47"/>
        <pc:sldMkLst>
          <pc:docMk/>
          <pc:sldMk cId="1378007641" sldId="387"/>
        </pc:sldMkLst>
      </pc:sldChg>
      <pc:sldChg chg="delSp modSp del mod modAnim">
        <pc:chgData name="Keith Peters" userId="c4a13cba-445d-4c8b-a237-8d92adffce26" providerId="ADAL" clId="{4A79BE61-080D-4FFD-9EC3-D8CE66A2B2F1}" dt="2024-01-13T00:57:57.151" v="326" actId="47"/>
        <pc:sldMkLst>
          <pc:docMk/>
          <pc:sldMk cId="2011523770" sldId="388"/>
        </pc:sldMkLst>
        <pc:spChg chg="mod">
          <ac:chgData name="Keith Peters" userId="c4a13cba-445d-4c8b-a237-8d92adffce26" providerId="ADAL" clId="{4A79BE61-080D-4FFD-9EC3-D8CE66A2B2F1}" dt="2024-01-13T00:56:52.440" v="313" actId="1076"/>
          <ac:spMkLst>
            <pc:docMk/>
            <pc:sldMk cId="2011523770" sldId="388"/>
            <ac:spMk id="3" creationId="{1BFC312F-76A2-49BE-6B76-CB182A15BB20}"/>
          </ac:spMkLst>
        </pc:spChg>
        <pc:spChg chg="mod">
          <ac:chgData name="Keith Peters" userId="c4a13cba-445d-4c8b-a237-8d92adffce26" providerId="ADAL" clId="{4A79BE61-080D-4FFD-9EC3-D8CE66A2B2F1}" dt="2024-01-13T00:57:26.021" v="321" actId="403"/>
          <ac:spMkLst>
            <pc:docMk/>
            <pc:sldMk cId="2011523770" sldId="388"/>
            <ac:spMk id="5" creationId="{F5C147C5-808A-1EAF-FAD5-EBD13E636E5D}"/>
          </ac:spMkLst>
        </pc:spChg>
        <pc:spChg chg="del mod">
          <ac:chgData name="Keith Peters" userId="c4a13cba-445d-4c8b-a237-8d92adffce26" providerId="ADAL" clId="{4A79BE61-080D-4FFD-9EC3-D8CE66A2B2F1}" dt="2024-01-13T00:56:49.497" v="312" actId="478"/>
          <ac:spMkLst>
            <pc:docMk/>
            <pc:sldMk cId="2011523770" sldId="388"/>
            <ac:spMk id="9" creationId="{482CA9AC-4AEC-28C7-53BE-82C86351B966}"/>
          </ac:spMkLst>
        </pc:spChg>
        <pc:picChg chg="mod">
          <ac:chgData name="Keith Peters" userId="c4a13cba-445d-4c8b-a237-8d92adffce26" providerId="ADAL" clId="{4A79BE61-080D-4FFD-9EC3-D8CE66A2B2F1}" dt="2024-01-13T00:56:57.091" v="314" actId="1076"/>
          <ac:picMkLst>
            <pc:docMk/>
            <pc:sldMk cId="2011523770" sldId="388"/>
            <ac:picMk id="1026" creationId="{08F47900-29F9-D160-9852-33C47CE368F9}"/>
          </ac:picMkLst>
        </pc:picChg>
      </pc:sldChg>
      <pc:sldChg chg="addSp delSp modSp del mod addAnim delAnim modAnim">
        <pc:chgData name="Keith Peters" userId="c4a13cba-445d-4c8b-a237-8d92adffce26" providerId="ADAL" clId="{4A79BE61-080D-4FFD-9EC3-D8CE66A2B2F1}" dt="2024-01-12T23:18:06.169" v="162" actId="47"/>
        <pc:sldMkLst>
          <pc:docMk/>
          <pc:sldMk cId="1384083416" sldId="389"/>
        </pc:sldMkLst>
        <pc:spChg chg="add del mod">
          <ac:chgData name="Keith Peters" userId="c4a13cba-445d-4c8b-a237-8d92adffce26" providerId="ADAL" clId="{4A79BE61-080D-4FFD-9EC3-D8CE66A2B2F1}" dt="2024-01-12T23:10:41.308" v="46" actId="20577"/>
          <ac:spMkLst>
            <pc:docMk/>
            <pc:sldMk cId="1384083416" sldId="389"/>
            <ac:spMk id="3" creationId="{2BB372DB-CA97-B653-8C17-3CE1A4BE1D57}"/>
          </ac:spMkLst>
        </pc:spChg>
        <pc:spChg chg="mod">
          <ac:chgData name="Keith Peters" userId="c4a13cba-445d-4c8b-a237-8d92adffce26" providerId="ADAL" clId="{4A79BE61-080D-4FFD-9EC3-D8CE66A2B2F1}" dt="2024-01-12T23:10:21.793" v="41" actId="6549"/>
          <ac:spMkLst>
            <pc:docMk/>
            <pc:sldMk cId="1384083416" sldId="389"/>
            <ac:spMk id="5" creationId="{4DABCC43-2277-B95C-4587-FCA8E1836E35}"/>
          </ac:spMkLst>
        </pc:spChg>
      </pc:sldChg>
      <pc:sldChg chg="add del">
        <pc:chgData name="Keith Peters" userId="c4a13cba-445d-4c8b-a237-8d92adffce26" providerId="ADAL" clId="{4A79BE61-080D-4FFD-9EC3-D8CE66A2B2F1}" dt="2024-01-13T00:56:39.278" v="310" actId="47"/>
        <pc:sldMkLst>
          <pc:docMk/>
          <pc:sldMk cId="3365207060" sldId="390"/>
        </pc:sldMkLst>
      </pc:sldChg>
      <pc:sldChg chg="modSp del mod ord">
        <pc:chgData name="Keith Peters" userId="c4a13cba-445d-4c8b-a237-8d92adffce26" providerId="ADAL" clId="{4A79BE61-080D-4FFD-9EC3-D8CE66A2B2F1}" dt="2024-01-13T01:39:54.552" v="1557" actId="47"/>
        <pc:sldMkLst>
          <pc:docMk/>
          <pc:sldMk cId="3922825690" sldId="391"/>
        </pc:sldMkLst>
        <pc:spChg chg="mod">
          <ac:chgData name="Keith Peters" userId="c4a13cba-445d-4c8b-a237-8d92adffce26" providerId="ADAL" clId="{4A79BE61-080D-4FFD-9EC3-D8CE66A2B2F1}" dt="2024-01-13T01:03:15.065" v="382" actId="20577"/>
          <ac:spMkLst>
            <pc:docMk/>
            <pc:sldMk cId="3922825690" sldId="391"/>
            <ac:spMk id="7" creationId="{0DCCDFF1-FC74-9218-83CA-EC98B8A1FA5D}"/>
          </ac:spMkLst>
        </pc:spChg>
      </pc:sldChg>
      <pc:sldChg chg="addSp delSp modSp mod ord delAnim modAnim">
        <pc:chgData name="Keith Peters" userId="c4a13cba-445d-4c8b-a237-8d92adffce26" providerId="ADAL" clId="{4A79BE61-080D-4FFD-9EC3-D8CE66A2B2F1}" dt="2024-01-13T01:39:36.504" v="1554" actId="114"/>
        <pc:sldMkLst>
          <pc:docMk/>
          <pc:sldMk cId="1756348969" sldId="392"/>
        </pc:sldMkLst>
        <pc:spChg chg="mod">
          <ac:chgData name="Keith Peters" userId="c4a13cba-445d-4c8b-a237-8d92adffce26" providerId="ADAL" clId="{4A79BE61-080D-4FFD-9EC3-D8CE66A2B2F1}" dt="2024-01-13T01:39:36.504" v="1554" actId="114"/>
          <ac:spMkLst>
            <pc:docMk/>
            <pc:sldMk cId="1756348969" sldId="392"/>
            <ac:spMk id="3" creationId="{3334E675-9379-B44C-F33B-C98A63C9D3A4}"/>
          </ac:spMkLst>
        </pc:spChg>
        <pc:spChg chg="add mod">
          <ac:chgData name="Keith Peters" userId="c4a13cba-445d-4c8b-a237-8d92adffce26" providerId="ADAL" clId="{4A79BE61-080D-4FFD-9EC3-D8CE66A2B2F1}" dt="2024-01-13T01:39:05.995" v="1502" actId="1076"/>
          <ac:spMkLst>
            <pc:docMk/>
            <pc:sldMk cId="1756348969" sldId="392"/>
            <ac:spMk id="4" creationId="{32B1B79B-DFA3-3EF7-BAF5-5020D48D3A6E}"/>
          </ac:spMkLst>
        </pc:spChg>
        <pc:spChg chg="del mod">
          <ac:chgData name="Keith Peters" userId="c4a13cba-445d-4c8b-a237-8d92adffce26" providerId="ADAL" clId="{4A79BE61-080D-4FFD-9EC3-D8CE66A2B2F1}" dt="2024-01-13T01:06:02.770" v="410" actId="478"/>
          <ac:spMkLst>
            <pc:docMk/>
            <pc:sldMk cId="1756348969" sldId="392"/>
            <ac:spMk id="5" creationId="{7282E21C-10C6-ABDC-1ACC-8CD1A7880B21}"/>
          </ac:spMkLst>
        </pc:spChg>
        <pc:spChg chg="del">
          <ac:chgData name="Keith Peters" userId="c4a13cba-445d-4c8b-a237-8d92adffce26" providerId="ADAL" clId="{4A79BE61-080D-4FFD-9EC3-D8CE66A2B2F1}" dt="2024-01-13T01:05:37.608" v="397" actId="478"/>
          <ac:spMkLst>
            <pc:docMk/>
            <pc:sldMk cId="1756348969" sldId="392"/>
            <ac:spMk id="7" creationId="{FBAECDEA-E84C-68D6-3030-3246D5661B09}"/>
          </ac:spMkLst>
        </pc:spChg>
        <pc:spChg chg="add mod">
          <ac:chgData name="Keith Peters" userId="c4a13cba-445d-4c8b-a237-8d92adffce26" providerId="ADAL" clId="{4A79BE61-080D-4FFD-9EC3-D8CE66A2B2F1}" dt="2024-01-13T01:06:34.542" v="423" actId="1076"/>
          <ac:spMkLst>
            <pc:docMk/>
            <pc:sldMk cId="1756348969" sldId="392"/>
            <ac:spMk id="8" creationId="{A382CD50-0B94-1B32-C6BD-248C81CB198F}"/>
          </ac:spMkLst>
        </pc:spChg>
      </pc:sldChg>
      <pc:sldChg chg="modSp">
        <pc:chgData name="Keith Peters" userId="c4a13cba-445d-4c8b-a237-8d92adffce26" providerId="ADAL" clId="{4A79BE61-080D-4FFD-9EC3-D8CE66A2B2F1}" dt="2024-01-12T23:29:40.905" v="291" actId="403"/>
        <pc:sldMkLst>
          <pc:docMk/>
          <pc:sldMk cId="2921081195" sldId="393"/>
        </pc:sldMkLst>
        <pc:spChg chg="mod">
          <ac:chgData name="Keith Peters" userId="c4a13cba-445d-4c8b-a237-8d92adffce26" providerId="ADAL" clId="{4A79BE61-080D-4FFD-9EC3-D8CE66A2B2F1}" dt="2024-01-12T23:29:40.905" v="291" actId="403"/>
          <ac:spMkLst>
            <pc:docMk/>
            <pc:sldMk cId="2921081195" sldId="393"/>
            <ac:spMk id="8" creationId="{76CFF84F-9B08-3062-1539-1DB5BD6C0BE1}"/>
          </ac:spMkLst>
        </pc:spChg>
      </pc:sldChg>
      <pc:sldChg chg="modSp add ord modAnim">
        <pc:chgData name="Keith Peters" userId="c4a13cba-445d-4c8b-a237-8d92adffce26" providerId="ADAL" clId="{4A79BE61-080D-4FFD-9EC3-D8CE66A2B2F1}" dt="2024-01-13T01:45:27.186" v="1601"/>
        <pc:sldMkLst>
          <pc:docMk/>
          <pc:sldMk cId="842560664" sldId="394"/>
        </pc:sldMkLst>
        <pc:spChg chg="mod">
          <ac:chgData name="Keith Peters" userId="c4a13cba-445d-4c8b-a237-8d92adffce26" providerId="ADAL" clId="{4A79BE61-080D-4FFD-9EC3-D8CE66A2B2F1}" dt="2024-01-13T01:45:17.300" v="1600" actId="6549"/>
          <ac:spMkLst>
            <pc:docMk/>
            <pc:sldMk cId="842560664" sldId="394"/>
            <ac:spMk id="3" creationId="{2BB372DB-CA97-B653-8C17-3CE1A4BE1D57}"/>
          </ac:spMkLst>
        </pc:spChg>
        <pc:spChg chg="mod">
          <ac:chgData name="Keith Peters" userId="c4a13cba-445d-4c8b-a237-8d92adffce26" providerId="ADAL" clId="{4A79BE61-080D-4FFD-9EC3-D8CE66A2B2F1}" dt="2024-01-13T01:38:00.379" v="1418" actId="403"/>
          <ac:spMkLst>
            <pc:docMk/>
            <pc:sldMk cId="842560664" sldId="394"/>
            <ac:spMk id="5" creationId="{4DABCC43-2277-B95C-4587-FCA8E1836E35}"/>
          </ac:spMkLst>
        </pc:spChg>
      </pc:sldChg>
      <pc:sldChg chg="modSp add mod">
        <pc:chgData name="Keith Peters" userId="c4a13cba-445d-4c8b-a237-8d92adffce26" providerId="ADAL" clId="{4A79BE61-080D-4FFD-9EC3-D8CE66A2B2F1}" dt="2024-01-12T23:18:20.296" v="170" actId="20577"/>
        <pc:sldMkLst>
          <pc:docMk/>
          <pc:sldMk cId="2966883994" sldId="395"/>
        </pc:sldMkLst>
        <pc:spChg chg="mod">
          <ac:chgData name="Keith Peters" userId="c4a13cba-445d-4c8b-a237-8d92adffce26" providerId="ADAL" clId="{4A79BE61-080D-4FFD-9EC3-D8CE66A2B2F1}" dt="2024-01-12T23:18:20.296" v="170" actId="20577"/>
          <ac:spMkLst>
            <pc:docMk/>
            <pc:sldMk cId="2966883994" sldId="395"/>
            <ac:spMk id="3" creationId="{2BB372DB-CA97-B653-8C17-3CE1A4BE1D57}"/>
          </ac:spMkLst>
        </pc:spChg>
        <pc:spChg chg="mod">
          <ac:chgData name="Keith Peters" userId="c4a13cba-445d-4c8b-a237-8d92adffce26" providerId="ADAL" clId="{4A79BE61-080D-4FFD-9EC3-D8CE66A2B2F1}" dt="2024-01-12T23:12:19.216" v="104" actId="20577"/>
          <ac:spMkLst>
            <pc:docMk/>
            <pc:sldMk cId="2966883994" sldId="395"/>
            <ac:spMk id="5" creationId="{4DABCC43-2277-B95C-4587-FCA8E1836E35}"/>
          </ac:spMkLst>
        </pc:spChg>
      </pc:sldChg>
      <pc:sldChg chg="add del ord">
        <pc:chgData name="Keith Peters" userId="c4a13cba-445d-4c8b-a237-8d92adffce26" providerId="ADAL" clId="{4A79BE61-080D-4FFD-9EC3-D8CE66A2B2F1}" dt="2024-01-12T23:17:42.814" v="161" actId="47"/>
        <pc:sldMkLst>
          <pc:docMk/>
          <pc:sldMk cId="2981814444" sldId="396"/>
        </pc:sldMkLst>
      </pc:sldChg>
      <pc:sldChg chg="delSp modSp add mod ord delAnim modAnim">
        <pc:chgData name="Keith Peters" userId="c4a13cba-445d-4c8b-a237-8d92adffce26" providerId="ADAL" clId="{4A79BE61-080D-4FFD-9EC3-D8CE66A2B2F1}" dt="2024-01-12T23:23:41.161" v="242"/>
        <pc:sldMkLst>
          <pc:docMk/>
          <pc:sldMk cId="1744775337" sldId="397"/>
        </pc:sldMkLst>
        <pc:spChg chg="del">
          <ac:chgData name="Keith Peters" userId="c4a13cba-445d-4c8b-a237-8d92adffce26" providerId="ADAL" clId="{4A79BE61-080D-4FFD-9EC3-D8CE66A2B2F1}" dt="2024-01-12T23:14:12.490" v="117" actId="478"/>
          <ac:spMkLst>
            <pc:docMk/>
            <pc:sldMk cId="1744775337" sldId="397"/>
            <ac:spMk id="3" creationId="{1FF32884-F2BF-92CD-DF00-7465E113AA8D}"/>
          </ac:spMkLst>
        </pc:spChg>
        <pc:spChg chg="mod">
          <ac:chgData name="Keith Peters" userId="c4a13cba-445d-4c8b-a237-8d92adffce26" providerId="ADAL" clId="{4A79BE61-080D-4FFD-9EC3-D8CE66A2B2F1}" dt="2024-01-12T23:23:38.345" v="241" actId="20577"/>
          <ac:spMkLst>
            <pc:docMk/>
            <pc:sldMk cId="1744775337" sldId="397"/>
            <ac:spMk id="5" creationId="{1550CD59-59FF-CC56-E2BB-C6B53B2CE2CC}"/>
          </ac:spMkLst>
        </pc:spChg>
      </pc:sldChg>
      <pc:sldChg chg="modSp add mod ord modAnim">
        <pc:chgData name="Keith Peters" userId="c4a13cba-445d-4c8b-a237-8d92adffce26" providerId="ADAL" clId="{4A79BE61-080D-4FFD-9EC3-D8CE66A2B2F1}" dt="2024-01-12T23:24:04.787" v="246"/>
        <pc:sldMkLst>
          <pc:docMk/>
          <pc:sldMk cId="1198092636" sldId="398"/>
        </pc:sldMkLst>
        <pc:spChg chg="mod">
          <ac:chgData name="Keith Peters" userId="c4a13cba-445d-4c8b-a237-8d92adffce26" providerId="ADAL" clId="{4A79BE61-080D-4FFD-9EC3-D8CE66A2B2F1}" dt="2024-01-12T23:22:21.539" v="235" actId="20578"/>
          <ac:spMkLst>
            <pc:docMk/>
            <pc:sldMk cId="1198092636" sldId="398"/>
            <ac:spMk id="5" creationId="{1550CD59-59FF-CC56-E2BB-C6B53B2CE2CC}"/>
          </ac:spMkLst>
        </pc:spChg>
      </pc:sldChg>
      <pc:sldChg chg="addSp modSp add del mod ord">
        <pc:chgData name="Keith Peters" userId="c4a13cba-445d-4c8b-a237-8d92adffce26" providerId="ADAL" clId="{4A79BE61-080D-4FFD-9EC3-D8CE66A2B2F1}" dt="2024-01-13T01:39:53.264" v="1556" actId="47"/>
        <pc:sldMkLst>
          <pc:docMk/>
          <pc:sldMk cId="2749797999" sldId="399"/>
        </pc:sldMkLst>
        <pc:spChg chg="add mod">
          <ac:chgData name="Keith Peters" userId="c4a13cba-445d-4c8b-a237-8d92adffce26" providerId="ADAL" clId="{4A79BE61-080D-4FFD-9EC3-D8CE66A2B2F1}" dt="2024-01-13T01:01:10.836" v="358" actId="1076"/>
          <ac:spMkLst>
            <pc:docMk/>
            <pc:sldMk cId="2749797999" sldId="399"/>
            <ac:spMk id="3" creationId="{F547534E-C107-4730-F1B6-155C426D31BB}"/>
          </ac:spMkLst>
        </pc:spChg>
        <pc:spChg chg="mod">
          <ac:chgData name="Keith Peters" userId="c4a13cba-445d-4c8b-a237-8d92adffce26" providerId="ADAL" clId="{4A79BE61-080D-4FFD-9EC3-D8CE66A2B2F1}" dt="2024-01-13T01:01:03.666" v="352" actId="20577"/>
          <ac:spMkLst>
            <pc:docMk/>
            <pc:sldMk cId="2749797999" sldId="399"/>
            <ac:spMk id="7" creationId="{0DCCDFF1-FC74-9218-83CA-EC98B8A1FA5D}"/>
          </ac:spMkLst>
        </pc:spChg>
      </pc:sldChg>
      <pc:sldChg chg="addSp delSp modSp add mod ord modAnim">
        <pc:chgData name="Keith Peters" userId="c4a13cba-445d-4c8b-a237-8d92adffce26" providerId="ADAL" clId="{4A79BE61-080D-4FFD-9EC3-D8CE66A2B2F1}" dt="2024-01-13T01:58:00.528" v="1671"/>
        <pc:sldMkLst>
          <pc:docMk/>
          <pc:sldMk cId="4685146" sldId="400"/>
        </pc:sldMkLst>
        <pc:spChg chg="del mod">
          <ac:chgData name="Keith Peters" userId="c4a13cba-445d-4c8b-a237-8d92adffce26" providerId="ADAL" clId="{4A79BE61-080D-4FFD-9EC3-D8CE66A2B2F1}" dt="2024-01-13T01:08:23.431" v="581" actId="478"/>
          <ac:spMkLst>
            <pc:docMk/>
            <pc:sldMk cId="4685146" sldId="400"/>
            <ac:spMk id="3" creationId="{3334E675-9379-B44C-F33B-C98A63C9D3A4}"/>
          </ac:spMkLst>
        </pc:spChg>
        <pc:spChg chg="add mod">
          <ac:chgData name="Keith Peters" userId="c4a13cba-445d-4c8b-a237-8d92adffce26" providerId="ADAL" clId="{4A79BE61-080D-4FFD-9EC3-D8CE66A2B2F1}" dt="2024-01-13T01:11:40.649" v="657" actId="1076"/>
          <ac:spMkLst>
            <pc:docMk/>
            <pc:sldMk cId="4685146" sldId="400"/>
            <ac:spMk id="4" creationId="{7415C8AB-F5F0-EF24-FAB1-66ECE6C3C69E}"/>
          </ac:spMkLst>
        </pc:spChg>
        <pc:spChg chg="mod">
          <ac:chgData name="Keith Peters" userId="c4a13cba-445d-4c8b-a237-8d92adffce26" providerId="ADAL" clId="{4A79BE61-080D-4FFD-9EC3-D8CE66A2B2F1}" dt="2024-01-13T01:45:55.514" v="1603" actId="115"/>
          <ac:spMkLst>
            <pc:docMk/>
            <pc:sldMk cId="4685146" sldId="400"/>
            <ac:spMk id="5" creationId="{7282E21C-10C6-ABDC-1ACC-8CD1A7880B21}"/>
          </ac:spMkLst>
        </pc:spChg>
        <pc:spChg chg="add mod">
          <ac:chgData name="Keith Peters" userId="c4a13cba-445d-4c8b-a237-8d92adffce26" providerId="ADAL" clId="{4A79BE61-080D-4FFD-9EC3-D8CE66A2B2F1}" dt="2024-01-13T01:57:46.002" v="1668" actId="207"/>
          <ac:spMkLst>
            <pc:docMk/>
            <pc:sldMk cId="4685146" sldId="400"/>
            <ac:spMk id="6" creationId="{AF6A554E-E344-104A-0E80-E9C181B1F92A}"/>
          </ac:spMkLst>
        </pc:spChg>
        <pc:spChg chg="del mod">
          <ac:chgData name="Keith Peters" userId="c4a13cba-445d-4c8b-a237-8d92adffce26" providerId="ADAL" clId="{4A79BE61-080D-4FFD-9EC3-D8CE66A2B2F1}" dt="2024-01-13T01:12:12.895" v="664" actId="478"/>
          <ac:spMkLst>
            <pc:docMk/>
            <pc:sldMk cId="4685146" sldId="400"/>
            <ac:spMk id="7" creationId="{FBAECDEA-E84C-68D6-3030-3246D5661B09}"/>
          </ac:spMkLst>
        </pc:spChg>
        <pc:spChg chg="add mod">
          <ac:chgData name="Keith Peters" userId="c4a13cba-445d-4c8b-a237-8d92adffce26" providerId="ADAL" clId="{4A79BE61-080D-4FFD-9EC3-D8CE66A2B2F1}" dt="2024-01-13T01:57:22.568" v="1643" actId="207"/>
          <ac:spMkLst>
            <pc:docMk/>
            <pc:sldMk cId="4685146" sldId="400"/>
            <ac:spMk id="9" creationId="{81A4B73F-19B2-E494-E702-C78BA31F8717}"/>
          </ac:spMkLst>
        </pc:spChg>
      </pc:sldChg>
      <pc:sldChg chg="add del">
        <pc:chgData name="Keith Peters" userId="c4a13cba-445d-4c8b-a237-8d92adffce26" providerId="ADAL" clId="{4A79BE61-080D-4FFD-9EC3-D8CE66A2B2F1}" dt="2024-01-13T01:32:42.350" v="1226" actId="47"/>
        <pc:sldMkLst>
          <pc:docMk/>
          <pc:sldMk cId="405162160" sldId="401"/>
        </pc:sldMkLst>
      </pc:sldChg>
      <pc:sldChg chg="addSp delSp modSp add mod">
        <pc:chgData name="Keith Peters" userId="c4a13cba-445d-4c8b-a237-8d92adffce26" providerId="ADAL" clId="{4A79BE61-080D-4FFD-9EC3-D8CE66A2B2F1}" dt="2024-01-13T01:23:05.512" v="1084" actId="1076"/>
        <pc:sldMkLst>
          <pc:docMk/>
          <pc:sldMk cId="3935263979" sldId="402"/>
        </pc:sldMkLst>
        <pc:spChg chg="add mod">
          <ac:chgData name="Keith Peters" userId="c4a13cba-445d-4c8b-a237-8d92adffce26" providerId="ADAL" clId="{4A79BE61-080D-4FFD-9EC3-D8CE66A2B2F1}" dt="2024-01-13T01:23:05.512" v="1084" actId="1076"/>
          <ac:spMkLst>
            <pc:docMk/>
            <pc:sldMk cId="3935263979" sldId="402"/>
            <ac:spMk id="3" creationId="{A7B14832-2595-B9D7-455B-520314C0223E}"/>
          </ac:spMkLst>
        </pc:spChg>
        <pc:spChg chg="del">
          <ac:chgData name="Keith Peters" userId="c4a13cba-445d-4c8b-a237-8d92adffce26" providerId="ADAL" clId="{4A79BE61-080D-4FFD-9EC3-D8CE66A2B2F1}" dt="2024-01-13T01:21:57.550" v="1015" actId="478"/>
          <ac:spMkLst>
            <pc:docMk/>
            <pc:sldMk cId="3935263979" sldId="402"/>
            <ac:spMk id="5" creationId="{9875A6AA-FB65-CA83-3A3B-77A46B5C9413}"/>
          </ac:spMkLst>
        </pc:spChg>
        <pc:spChg chg="del">
          <ac:chgData name="Keith Peters" userId="c4a13cba-445d-4c8b-a237-8d92adffce26" providerId="ADAL" clId="{4A79BE61-080D-4FFD-9EC3-D8CE66A2B2F1}" dt="2024-01-13T01:22:02.670" v="1017" actId="478"/>
          <ac:spMkLst>
            <pc:docMk/>
            <pc:sldMk cId="3935263979" sldId="402"/>
            <ac:spMk id="7" creationId="{6DC87154-1D85-FEA6-D508-5E321BB82E02}"/>
          </ac:spMkLst>
        </pc:spChg>
        <pc:spChg chg="mod">
          <ac:chgData name="Keith Peters" userId="c4a13cba-445d-4c8b-a237-8d92adffce26" providerId="ADAL" clId="{4A79BE61-080D-4FFD-9EC3-D8CE66A2B2F1}" dt="2024-01-13T01:21:54.781" v="1014" actId="21"/>
          <ac:spMkLst>
            <pc:docMk/>
            <pc:sldMk cId="3935263979" sldId="402"/>
            <ac:spMk id="11" creationId="{FC2553A0-02C9-DD87-CA6B-2E554E6CAADF}"/>
          </ac:spMkLst>
        </pc:spChg>
        <pc:spChg chg="del">
          <ac:chgData name="Keith Peters" userId="c4a13cba-445d-4c8b-a237-8d92adffce26" providerId="ADAL" clId="{4A79BE61-080D-4FFD-9EC3-D8CE66A2B2F1}" dt="2024-01-13T01:21:36.879" v="1010" actId="478"/>
          <ac:spMkLst>
            <pc:docMk/>
            <pc:sldMk cId="3935263979" sldId="402"/>
            <ac:spMk id="13" creationId="{EFF5DC13-16C4-C923-3274-29F8BDF8E490}"/>
          </ac:spMkLst>
        </pc:spChg>
        <pc:picChg chg="mod">
          <ac:chgData name="Keith Peters" userId="c4a13cba-445d-4c8b-a237-8d92adffce26" providerId="ADAL" clId="{4A79BE61-080D-4FFD-9EC3-D8CE66A2B2F1}" dt="2024-01-13T01:22:11.678" v="1020" actId="1076"/>
          <ac:picMkLst>
            <pc:docMk/>
            <pc:sldMk cId="3935263979" sldId="402"/>
            <ac:picMk id="1026" creationId="{A63AB9AF-71D0-03D0-D755-D2995659A335}"/>
          </ac:picMkLst>
        </pc:picChg>
      </pc:sldChg>
      <pc:sldMasterChg chg="add del addSldLayout delSldLayout">
        <pc:chgData name="Keith Peters" userId="c4a13cba-445d-4c8b-a237-8d92adffce26" providerId="ADAL" clId="{4A79BE61-080D-4FFD-9EC3-D8CE66A2B2F1}" dt="2024-01-12T23:17:42.814" v="161" actId="47"/>
        <pc:sldMasterMkLst>
          <pc:docMk/>
          <pc:sldMasterMk cId="503203604" sldId="2147483679"/>
        </pc:sldMasterMkLst>
        <pc:sldLayoutChg chg="add del">
          <pc:chgData name="Keith Peters" userId="c4a13cba-445d-4c8b-a237-8d92adffce26" providerId="ADAL" clId="{4A79BE61-080D-4FFD-9EC3-D8CE66A2B2F1}" dt="2024-01-12T23:17:42.814" v="161" actId="47"/>
          <pc:sldLayoutMkLst>
            <pc:docMk/>
            <pc:sldMasterMk cId="503203604" sldId="2147483679"/>
            <pc:sldLayoutMk cId="3540780089" sldId="2147483680"/>
          </pc:sldLayoutMkLst>
        </pc:sldLayoutChg>
      </pc:sldMasterChg>
      <pc:sldMasterChg chg="add addSldLayout">
        <pc:chgData name="Keith Peters" userId="c4a13cba-445d-4c8b-a237-8d92adffce26" providerId="ADAL" clId="{4A79BE61-080D-4FFD-9EC3-D8CE66A2B2F1}" dt="2024-01-12T23:13:17.954" v="107" actId="27028"/>
        <pc:sldMasterMkLst>
          <pc:docMk/>
          <pc:sldMasterMk cId="3830806767" sldId="2147483697"/>
        </pc:sldMasterMkLst>
        <pc:sldLayoutChg chg="add">
          <pc:chgData name="Keith Peters" userId="c4a13cba-445d-4c8b-a237-8d92adffce26" providerId="ADAL" clId="{4A79BE61-080D-4FFD-9EC3-D8CE66A2B2F1}" dt="2024-01-12T23:13:17.954" v="107" actId="27028"/>
          <pc:sldLayoutMkLst>
            <pc:docMk/>
            <pc:sldMasterMk cId="3830806767" sldId="2147483697"/>
            <pc:sldLayoutMk cId="3179987345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466E5-A8CA-44F7-B07A-CF97A9738E8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82EDE-153D-4F5D-8563-B92030752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1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8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2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52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32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8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95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7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20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3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0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82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50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1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57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06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5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9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3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8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1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60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2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7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7BF-63D1-4CCA-8C60-2B47562C64F9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B0B0-B242-493D-A60D-F435F1F1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9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B0D5-B1AB-463D-8F79-A09B4411489D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4EB7-32D5-4E82-8274-838507350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6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E5D7-5CBC-4331-BF6B-EEF520849B32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A108-C707-46C3-A593-CC1ECD2CD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5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7DB7-FC9F-4898-A1EE-9399BA6A80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98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739C-1933-42B6-868D-57C969C0A36C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E9FB-D246-460E-93F0-B98C08ABC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25BA-09F7-4F93-9792-05967E8675D8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3537-D71D-495E-9A30-305D4DD5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2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324C-475D-4CEA-8558-0BA90F05C424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9F2A-6AED-4438-B254-64C616D97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4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799F-C87A-477D-915F-6463D8563778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3326-9D1A-4DC4-9920-9BC800B22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9A25-0A25-4F4E-8B97-3D2968C08EDF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66E5-6144-41B3-9190-35B2E1E3C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8600-7042-474D-88A8-F47E970E47DC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8626-B064-403F-8B94-08F85F522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B924C-FF00-4A51-9793-070614E8CC06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0AE5-FD42-42A0-9E02-F26DAEC19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1ED8-D95A-4110-8622-F6D14C36C195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43AA-0F8F-4039-A665-F90883535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9244E5-434B-4E17-A66C-4E37B15ADAF9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FA6BB-CB57-420D-BE94-D6ACF842B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C642B-2E16-4C17-9F86-C795D0CAF8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80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268705" y="1447800"/>
            <a:ext cx="11887200" cy="1651660"/>
          </a:xfrm>
          <a:solidFill>
            <a:schemeClr val="bg1">
              <a:alpha val="45000"/>
            </a:schemeClr>
          </a:solidFill>
          <a:effectLst>
            <a:softEdge rad="292100"/>
          </a:effectLst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Dt. 8:2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shalt remember all the way 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the LORD thy God led thee.”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C351E-F364-7F4C-5E43-FF43BD6D9E85}"/>
              </a:ext>
            </a:extLst>
          </p:cNvPr>
          <p:cNvSpPr txBox="1"/>
          <p:nvPr/>
        </p:nvSpPr>
        <p:spPr>
          <a:xfrm>
            <a:off x="1070853" y="0"/>
            <a:ext cx="1028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Georgia Pro" panose="02040502050405020303" pitchFamily="18" charset="0"/>
              </a:rPr>
              <a:t>Reflection and Direction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38100" y="0"/>
            <a:ext cx="121158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Ignorance: 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know! {Understand}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This leaves us vulnerable: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To Deception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4:3,4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our gospel be hid,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 is hid to them that are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lost: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apollymi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destroyed)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whom the god of this world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blinded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typhloo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obscure, blunt)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minds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(noema: perception, purpose)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them which believe not,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apistos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faithless {Jn 3:18})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the light of the glorious gospel of Christ,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is the image of God, should shine unto them.”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38100" y="0"/>
            <a:ext cx="121158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0" indent="-11430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Ignorance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leaves us vulnerable: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To Deception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Deception is related to Drifting.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22:29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do err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planaō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to drift, deceive)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knowing the scriptures”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of this world”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4:4)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uses the current (and cares) of this world to pull us from God!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(Mk 4:19; Mt 13:22; 2 Tim. 4:10; 1 Jn 2:15,16)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“Slow drift” (compromise) is most effective! 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8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76200" y="9728"/>
            <a:ext cx="12115800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Ignorance: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Leaves us vulnerable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 To Deception/Drifting.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Where is this current going to take you?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Destruction.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14:12; 16:25; Mt 7:13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“Enter ye in at the strait gate: for wide is the gate,   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and broad is the way,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apō’leia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perdition 8x, destruction 5x, Waste! 2x)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many there be which go in thereat:”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CC34A-1265-48B3-3A78-9592D11B3A8A}"/>
              </a:ext>
            </a:extLst>
          </p:cNvPr>
          <p:cNvSpPr txBox="1"/>
          <p:nvPr/>
        </p:nvSpPr>
        <p:spPr>
          <a:xfrm>
            <a:off x="5486400" y="4114800"/>
            <a:ext cx="65710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leadeth to destruction,</a:t>
            </a:r>
          </a:p>
        </p:txBody>
      </p:sp>
    </p:spTree>
    <p:extLst>
      <p:ext uri="{BB962C8B-B14F-4D97-AF65-F5344CB8AC3E}">
        <p14:creationId xmlns:p14="http://schemas.microsoft.com/office/powerpoint/2010/main" val="400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76200" y="9728"/>
            <a:ext cx="121158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Drifting usually leads to Destruction.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our eternal soul!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 12:16-21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19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say to my soul…take thine ease…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God said unto him thou fool!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night shall thy soul be required of thee…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5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14708-E03F-9490-72B8-D6BF85F24E58}"/>
              </a:ext>
            </a:extLst>
          </p:cNvPr>
          <p:cNvSpPr txBox="1"/>
          <p:nvPr/>
        </p:nvSpPr>
        <p:spPr>
          <a:xfrm>
            <a:off x="5410200" y="3772406"/>
            <a:ext cx="62792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is he that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layeth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 treasure for himself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is not rich toward God!”</a:t>
            </a:r>
          </a:p>
        </p:txBody>
      </p:sp>
      <p:pic>
        <p:nvPicPr>
          <p:cNvPr id="7172" name="Picture 4" descr="The Rich Fool | God Is Our Refuge And Strength">
            <a:extLst>
              <a:ext uri="{FF2B5EF4-FFF2-40B4-BE49-F238E27FC236}">
                <a16:creationId xmlns:a16="http://schemas.microsoft.com/office/drawing/2014/main" id="{C84DC3C9-0718-7AE4-3C62-07EB91166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9" y="3811012"/>
            <a:ext cx="5156470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155684" y="119181"/>
            <a:ext cx="12039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Destruction of our eternal soul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Mark 8:36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 what shall it profit a man,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 he shall gain the whole world,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 lose his own soul?</a:t>
            </a:r>
          </a:p>
        </p:txBody>
      </p:sp>
      <p:pic>
        <p:nvPicPr>
          <p:cNvPr id="6152" name="Picture 8" descr="Who Is the Rich Man That Shall Be Saved? | Church Life Journal | University  of Notre Dame">
            <a:extLst>
              <a:ext uri="{FF2B5EF4-FFF2-40B4-BE49-F238E27FC236}">
                <a16:creationId xmlns:a16="http://schemas.microsoft.com/office/drawing/2014/main" id="{D019C65F-3AFF-BFF5-9EFB-FAE5603B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3900"/>
            <a:ext cx="5943600" cy="35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26631-DDCB-A342-B466-A80D72FFE561}"/>
              </a:ext>
            </a:extLst>
          </p:cNvPr>
          <p:cNvSpPr txBox="1"/>
          <p:nvPr/>
        </p:nvSpPr>
        <p:spPr>
          <a:xfrm>
            <a:off x="6115374" y="3289280"/>
            <a:ext cx="60943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37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Or what shall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man give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exchange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his soul?”</a:t>
            </a:r>
            <a:endParaRPr kumimoji="0" lang="en-US" sz="8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76200" y="9728"/>
            <a:ext cx="121158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B.  Deception leads to destruction!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Thes. 1:7-9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the Lord Jesus shall be revealed from heaven with his mighty angels,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flaming fire taking vengeance on them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know 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eido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perceive, pay attention)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God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obey not the gospel of our Lord Jesus Christ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shall be punished with everlasting destruction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 presence of the Lord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 7:33)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from the glory of his power;”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(Rev 20:15)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76200" y="9728"/>
            <a:ext cx="121158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  Deception leads to destruction!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Of our Eternal Rewards.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4:17,18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I say therefore, and testify in the Lord,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henceforth walk not as other Gentiles walk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vanity of their mind,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Having the understanding darkened,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being alienated from the life of God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the ignorance that is in them,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blindness of their heart: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6600" b="1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76200" y="9728"/>
            <a:ext cx="121158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  Deception leads to destruction!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Of our eternal Rewards. Eph. 4:20-24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“But ye have not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learned 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manthano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understood)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Christ; If so be that ye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heard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akouo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considered)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him, and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been taught by him,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the truth is in Jesus: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ye put off concerning the former conversation …,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is corrupt according to the deceitful lusts;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be renewed in the spirit of your mind;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(Ro. 12:2)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that ye put on the new man, which after God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created in righteousness and true holiness.”</a:t>
            </a:r>
          </a:p>
        </p:txBody>
      </p:sp>
    </p:spTree>
    <p:extLst>
      <p:ext uri="{BB962C8B-B14F-4D97-AF65-F5344CB8AC3E}">
        <p14:creationId xmlns:p14="http://schemas.microsoft.com/office/powerpoint/2010/main" val="36180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76200" y="9728"/>
            <a:ext cx="121158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  Deception leads to destruction!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Of our eternal Rewards. Phil. 3:18,19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many walk, of whom I have told you often,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now tell you even weeping,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they are the enemies of the cross of Christ: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end is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destruction,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apōleia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waste)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God is their belly, and whose glory is in their shame,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mind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phroneo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focus, regard)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earthly things.”</a:t>
            </a:r>
            <a:endParaRPr 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Satanic deception and self preservation tend to shift our priorities (focus) from Heaven to Earth.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152400" y="9728"/>
            <a:ext cx="1188720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darkness is dissolved by light,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Ignorance is dissolved by God’s Truth!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800" b="1" i="0" u="none" strike="noStrike" kern="1200" cap="none" spc="0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Satan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“blinds the minds”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 Cor 4:4)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God, who commanded the light to shine out of darkness, hath shined in our hearts,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give the light of the knowledge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the glory of God in the face of Jesus Christ.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we have this treasure in earthen vessels that the excellency of the power may be of God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53897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closed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 reflecting on Deut. 6 and remembering: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4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should “keep”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Commandments.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Deut. 6:1-2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commandments…which the LORD your God commanded to teach you,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might do them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mightest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fear the LORD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God,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keep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his commandments, 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 days of thy life;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Keep”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shamar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guard, have charge of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4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48877-CFF4-41DC-04AA-DFDEA21380F6}"/>
              </a:ext>
            </a:extLst>
          </p:cNvPr>
          <p:cNvSpPr txBox="1"/>
          <p:nvPr/>
        </p:nvSpPr>
        <p:spPr>
          <a:xfrm>
            <a:off x="8839200" y="5561735"/>
            <a:ext cx="335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Treasure!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3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0" y="9728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(truth)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received brings more light!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8:12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the light of the world: </a:t>
            </a:r>
          </a:p>
          <a:p>
            <a:pPr lvl="0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 shall not walk in darkness,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(scotia: obscurity,</a:t>
            </a:r>
          </a:p>
          <a:p>
            <a:pPr lvl="0"/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ignorance, shadow)</a:t>
            </a:r>
          </a:p>
          <a:p>
            <a:pPr lvl="0"/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77CB3-D28B-BA1E-AB4F-A1D0E22202F8}"/>
              </a:ext>
            </a:extLst>
          </p:cNvPr>
          <p:cNvSpPr txBox="1"/>
          <p:nvPr/>
        </p:nvSpPr>
        <p:spPr>
          <a:xfrm>
            <a:off x="156725" y="3817918"/>
            <a:ext cx="66365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shall have </a:t>
            </a:r>
          </a:p>
          <a:p>
            <a:pPr algn="ctr"/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light of life.”</a:t>
            </a:r>
            <a:endParaRPr lang="en-US" sz="2400" dirty="0"/>
          </a:p>
        </p:txBody>
      </p:sp>
      <p:pic>
        <p:nvPicPr>
          <p:cNvPr id="8194" name="Picture 2" descr="Light of the World (20x16) – Hart Classic Editions">
            <a:extLst>
              <a:ext uri="{FF2B5EF4-FFF2-40B4-BE49-F238E27FC236}">
                <a16:creationId xmlns:a16="http://schemas.microsoft.com/office/drawing/2014/main" id="{D57638A0-B558-4905-9059-8A50011E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05" y="2538803"/>
            <a:ext cx="5219891" cy="431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2553A0-02C9-DD87-CA6B-2E554E6CAADF}"/>
              </a:ext>
            </a:extLst>
          </p:cNvPr>
          <p:cNvSpPr txBox="1"/>
          <p:nvPr/>
        </p:nvSpPr>
        <p:spPr>
          <a:xfrm>
            <a:off x="162753" y="-14033"/>
            <a:ext cx="118548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Light received brings more light.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 119:130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F5DC13-16C4-C923-3274-29F8BDF8E490}"/>
              </a:ext>
            </a:extLst>
          </p:cNvPr>
          <p:cNvSpPr txBox="1"/>
          <p:nvPr/>
        </p:nvSpPr>
        <p:spPr>
          <a:xfrm>
            <a:off x="-87796" y="895085"/>
            <a:ext cx="123559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entrance of thy words giveth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light;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gives understanding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bîn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discernment)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unto the simple.”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5A6AA-FB65-CA83-3A3B-77A46B5C9413}"/>
              </a:ext>
            </a:extLst>
          </p:cNvPr>
          <p:cNvSpPr txBox="1"/>
          <p:nvPr/>
        </p:nvSpPr>
        <p:spPr>
          <a:xfrm>
            <a:off x="9361004" y="1061475"/>
            <a:ext cx="2656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(‘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clarity)</a:t>
            </a:r>
            <a:endParaRPr lang="en-US" dirty="0"/>
          </a:p>
        </p:txBody>
      </p:sp>
      <p:pic>
        <p:nvPicPr>
          <p:cNvPr id="1032" name="Picture 8" descr="Stapel geschickt Strich thy word is a lamp unto my feet Plötzlicher Abstieg  Gehorsam Anoi">
            <a:extLst>
              <a:ext uri="{FF2B5EF4-FFF2-40B4-BE49-F238E27FC236}">
                <a16:creationId xmlns:a16="http://schemas.microsoft.com/office/drawing/2014/main" id="{9A934458-AE50-2124-7EE9-E4ED201A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27" y="2277221"/>
            <a:ext cx="8763000" cy="4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2553A0-02C9-DD87-CA6B-2E554E6CAADF}"/>
              </a:ext>
            </a:extLst>
          </p:cNvPr>
          <p:cNvSpPr txBox="1"/>
          <p:nvPr/>
        </p:nvSpPr>
        <p:spPr>
          <a:xfrm>
            <a:off x="162753" y="-14033"/>
            <a:ext cx="11854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Shantanise Phepheng - Intern - HSRC (Human Sciences Research Council) |  LinkedIn">
            <a:extLst>
              <a:ext uri="{FF2B5EF4-FFF2-40B4-BE49-F238E27FC236}">
                <a16:creationId xmlns:a16="http://schemas.microsoft.com/office/drawing/2014/main" id="{A63AB9AF-71D0-03D0-D755-D2995659A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-22860"/>
            <a:ext cx="1217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B14832-2595-B9D7-455B-520314C0223E}"/>
              </a:ext>
            </a:extLst>
          </p:cNvPr>
          <p:cNvSpPr txBox="1"/>
          <p:nvPr/>
        </p:nvSpPr>
        <p:spPr>
          <a:xfrm>
            <a:off x="1350645" y="5923240"/>
            <a:ext cx="9448800" cy="92333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Light received brings more light. </a:t>
            </a:r>
          </a:p>
        </p:txBody>
      </p:sp>
    </p:spTree>
    <p:extLst>
      <p:ext uri="{BB962C8B-B14F-4D97-AF65-F5344CB8AC3E}">
        <p14:creationId xmlns:p14="http://schemas.microsoft.com/office/powerpoint/2010/main" val="393526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0" y="0"/>
            <a:ext cx="12268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Light Received brings more light.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62D6F-A60D-1491-5357-0139B077767D}"/>
              </a:ext>
            </a:extLst>
          </p:cNvPr>
          <p:cNvSpPr txBox="1"/>
          <p:nvPr/>
        </p:nvSpPr>
        <p:spPr>
          <a:xfrm>
            <a:off x="-106680" y="930143"/>
            <a:ext cx="1226820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Jms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1:18-20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“Do not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err,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(drift, be deceived)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beloved brethren.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Every good gift and every perfect gift is from above,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cometh down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from the Father of lights…,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Of his own will begat he us with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word of truth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we should be ...</a:t>
            </a: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firstfruits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his creatures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09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0" y="9728"/>
            <a:ext cx="121158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 must make room for God’s Truths!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1:21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“Wherefore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lay apart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 filthiness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superfluity of naughtiness,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receive with meekness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engrafted word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Em’phytos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implanted)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which is able to save your souls.”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are you doing to make room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“receive” (engraft) God’s Truth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into your heart and life?</a:t>
            </a:r>
          </a:p>
        </p:txBody>
      </p:sp>
    </p:spTree>
    <p:extLst>
      <p:ext uri="{BB962C8B-B14F-4D97-AF65-F5344CB8AC3E}">
        <p14:creationId xmlns:p14="http://schemas.microsoft.com/office/powerpoint/2010/main" val="13839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0" y="9728"/>
            <a:ext cx="121158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Information without application produces self Deception!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1:22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“But be ye doers of the word,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not hearers only,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deceiving your own selves.”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DC958-2A59-BB4D-C498-99DEEFD7D36F}"/>
              </a:ext>
            </a:extLst>
          </p:cNvPr>
          <p:cNvSpPr txBox="1"/>
          <p:nvPr/>
        </p:nvSpPr>
        <p:spPr>
          <a:xfrm>
            <a:off x="228600" y="4754794"/>
            <a:ext cx="11887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are you doing with the truths of God’s word?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Ps. 119:9-11</a:t>
            </a:r>
          </a:p>
        </p:txBody>
      </p:sp>
    </p:spTree>
    <p:extLst>
      <p:ext uri="{BB962C8B-B14F-4D97-AF65-F5344CB8AC3E}">
        <p14:creationId xmlns:p14="http://schemas.microsoft.com/office/powerpoint/2010/main" val="220630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0" y="0"/>
            <a:ext cx="121158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1:25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whoso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into the perfect law of liberty, and </a:t>
            </a:r>
            <a:r>
              <a:rPr 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continueth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therein,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parameno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abides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Jn 15)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being not a forgetful hearer,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 doer of the work,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this man shall be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blessed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his deed.”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Markarios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supremely fortunate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Psalm 1)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6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-76200"/>
            <a:ext cx="12192000" cy="6096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prosper in 2024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much of God’s Word,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it (He) will make much of you!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“More to be desired are they than gold…: sweeter also than honey and the honeycomb.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Moreover by them is thy servant warned: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 keeping of them there is great reward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Psalm 19:10,11</a:t>
            </a:r>
          </a:p>
        </p:txBody>
      </p:sp>
    </p:spTree>
    <p:extLst>
      <p:ext uri="{BB962C8B-B14F-4D97-AF65-F5344CB8AC3E}">
        <p14:creationId xmlns:p14="http://schemas.microsoft.com/office/powerpoint/2010/main" val="42685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d Creation Images – Browse 39,084 Stock Photos, Vectors, and Video |  Adobe Stock">
            <a:extLst>
              <a:ext uri="{FF2B5EF4-FFF2-40B4-BE49-F238E27FC236}">
                <a16:creationId xmlns:a16="http://schemas.microsoft.com/office/drawing/2014/main" id="{8A119CA1-161C-6139-BE0D-3025D4D3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2192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B372DB-CA97-B653-8C17-3CE1A4BE1D57}"/>
              </a:ext>
            </a:extLst>
          </p:cNvPr>
          <p:cNvSpPr txBox="1"/>
          <p:nvPr/>
        </p:nvSpPr>
        <p:spPr>
          <a:xfrm>
            <a:off x="0" y="63661"/>
            <a:ext cx="12115800" cy="6986528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 19:1-6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heavens declare the glory of God;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firmament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sheweth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his handywork.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Day unto day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uttereth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speech,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night unto night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sheweth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knowledge.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There is no speech nor language,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where their voice is not heard.”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Responding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what God has revealed,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Brings more revelation.  Vs 7-11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BCC43-2277-B95C-4587-FCA8E1836E35}"/>
              </a:ext>
            </a:extLst>
          </p:cNvPr>
          <p:cNvSpPr txBox="1"/>
          <p:nvPr/>
        </p:nvSpPr>
        <p:spPr>
          <a:xfrm>
            <a:off x="152400" y="152400"/>
            <a:ext cx="12115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Light received brings more light!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6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on Archives | BRF : BRF">
            <a:extLst>
              <a:ext uri="{FF2B5EF4-FFF2-40B4-BE49-F238E27FC236}">
                <a16:creationId xmlns:a16="http://schemas.microsoft.com/office/drawing/2014/main" id="{8C4EC1AD-9EA3-1A17-9309-376AB953D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"/>
            <a:ext cx="12192000" cy="686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34E675-9379-B44C-F33B-C98A63C9D3A4}"/>
              </a:ext>
            </a:extLst>
          </p:cNvPr>
          <p:cNvSpPr txBox="1"/>
          <p:nvPr/>
        </p:nvSpPr>
        <p:spPr>
          <a:xfrm>
            <a:off x="-38100" y="49530"/>
            <a:ext cx="12268200" cy="2677656"/>
          </a:xfrm>
          <a:prstGeom prst="rect">
            <a:avLst/>
          </a:prstGeom>
          <a:solidFill>
            <a:schemeClr val="tx1">
              <a:alpha val="22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Light rejected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(neglected)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brings Darkness!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1:18-19 “For the wrath of God is revealed from heaven against all ungodliness and unrighteousness of men, who hold the truth in unrighteousness;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1B79B-DFA3-3EF7-BAF5-5020D48D3A6E}"/>
              </a:ext>
            </a:extLst>
          </p:cNvPr>
          <p:cNvSpPr txBox="1"/>
          <p:nvPr/>
        </p:nvSpPr>
        <p:spPr>
          <a:xfrm>
            <a:off x="-38100" y="2819400"/>
            <a:ext cx="12192000" cy="1938992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invisible things of him from the creation of the world are clearly seen, being understood by the things that are made, even his eternal power and Godhead;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2CD50-0B94-1B32-C6BD-248C81CB198F}"/>
              </a:ext>
            </a:extLst>
          </p:cNvPr>
          <p:cNvSpPr txBox="1"/>
          <p:nvPr/>
        </p:nvSpPr>
        <p:spPr>
          <a:xfrm>
            <a:off x="678180" y="5804237"/>
            <a:ext cx="1158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that they are without excuse: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563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7834" y="0"/>
            <a:ext cx="12192000" cy="6781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we should keep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commands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Deut. 6 “Keeping” God’s Laws Produces: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Full life 6:2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thy days may be prolonged”         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Fulfilling life v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“that it may be well with thee”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Fruitful life v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“that ye may increase mightily”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Dt 10:13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keep the commandments of the LORD,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…for thy good!”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See Psalm 1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76F3C-2104-0C72-05C0-96F345086019}"/>
              </a:ext>
            </a:extLst>
          </p:cNvPr>
          <p:cNvSpPr txBox="1"/>
          <p:nvPr/>
        </p:nvSpPr>
        <p:spPr>
          <a:xfrm>
            <a:off x="6477000" y="4953000"/>
            <a:ext cx="525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ṭôḇ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prosperity)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on Archives | BRF : BRF">
            <a:extLst>
              <a:ext uri="{FF2B5EF4-FFF2-40B4-BE49-F238E27FC236}">
                <a16:creationId xmlns:a16="http://schemas.microsoft.com/office/drawing/2014/main" id="{8C4EC1AD-9EA3-1A17-9309-376AB953D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"/>
            <a:ext cx="12192000" cy="686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2E21C-10C6-ABDC-1ACC-8CD1A7880B21}"/>
              </a:ext>
            </a:extLst>
          </p:cNvPr>
          <p:cNvSpPr txBox="1"/>
          <p:nvPr/>
        </p:nvSpPr>
        <p:spPr>
          <a:xfrm>
            <a:off x="228600" y="-22860"/>
            <a:ext cx="11734800" cy="2616101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Because when they knew God, they glorified him not as God, …but became vain in their imaginations,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foolish heart was darkened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 Cor 4:4)</a:t>
            </a:r>
          </a:p>
          <a:p>
            <a:pPr algn="ctr"/>
            <a:r>
              <a:rPr lang="en-US" sz="40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Professing themselves to be wise, they became fools,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5C8AB-F5F0-EF24-FAB1-66ECE6C3C69E}"/>
              </a:ext>
            </a:extLst>
          </p:cNvPr>
          <p:cNvSpPr txBox="1"/>
          <p:nvPr/>
        </p:nvSpPr>
        <p:spPr>
          <a:xfrm>
            <a:off x="0" y="2531685"/>
            <a:ext cx="12192000" cy="1323439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Who changed the truth of God into a lie, &amp; worshipped and served the creature more than the Creator,”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A554E-E344-104A-0E80-E9C181B1F92A}"/>
              </a:ext>
            </a:extLst>
          </p:cNvPr>
          <p:cNvSpPr txBox="1"/>
          <p:nvPr/>
        </p:nvSpPr>
        <p:spPr>
          <a:xfrm>
            <a:off x="6671732" y="3840924"/>
            <a:ext cx="5520268" cy="2308324"/>
          </a:xfrm>
          <a:prstGeom prst="rect">
            <a:avLst/>
          </a:prstGeom>
          <a:solidFill>
            <a:schemeClr val="tx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you really worshipping and serving?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A4B73F-19B2-E494-E702-C78BA31F8717}"/>
              </a:ext>
            </a:extLst>
          </p:cNvPr>
          <p:cNvSpPr txBox="1"/>
          <p:nvPr/>
        </p:nvSpPr>
        <p:spPr>
          <a:xfrm>
            <a:off x="-33867" y="3874174"/>
            <a:ext cx="5520267" cy="2308324"/>
          </a:xfrm>
          <a:prstGeom prst="rect">
            <a:avLst/>
          </a:prstGeom>
          <a:solidFill>
            <a:schemeClr val="tx1">
              <a:alpha val="17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are you doing with what God has revealed?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7834" y="0"/>
            <a:ext cx="12192000" cy="6781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we should keep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commands. With: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(Dread/reverence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Guards us!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 6:2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9:13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fear of the LORD is to hate evil: pride, and arrogancy, the evil way, and the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froward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mouth, do I hate.”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Faithfulness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(Dedication)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Guides us!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 6: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2-9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8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“bind them for a sign upon thine hand,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shall be as frontlets between thine eyes”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Fidelity 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(Devotion) 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Grows us!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 6:4,5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“Love the LORD thy God with all….”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1441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36443"/>
            <a:ext cx="12192000" cy="6096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learned that Failure to “keep” them,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(ignorantly/indifferently)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 in us being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incomplete, ill equipped, and ineffective!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3:16,17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scripture is given by inspiration of God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is profitable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doctrine, reproof, correction, instruction in righteousness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 man of God may be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(complete)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thoroughly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furnished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(equipped)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all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(useful/beneficial)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works.”</a:t>
            </a:r>
          </a:p>
          <a:p>
            <a:pPr marL="0" indent="0">
              <a:spcBef>
                <a:spcPts val="0"/>
              </a:spcBef>
              <a:buNone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8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d Creation Images – Browse 39,084 Stock Photos, Vectors, and Video |  Adobe Stock">
            <a:extLst>
              <a:ext uri="{FF2B5EF4-FFF2-40B4-BE49-F238E27FC236}">
                <a16:creationId xmlns:a16="http://schemas.microsoft.com/office/drawing/2014/main" id="{8A119CA1-161C-6139-BE0D-3025D4D3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2192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B372DB-CA97-B653-8C17-3CE1A4BE1D57}"/>
              </a:ext>
            </a:extLst>
          </p:cNvPr>
          <p:cNvSpPr txBox="1"/>
          <p:nvPr/>
        </p:nvSpPr>
        <p:spPr>
          <a:xfrm>
            <a:off x="0" y="63661"/>
            <a:ext cx="12115800" cy="6986528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heavens declare the glory of God;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firmament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sheweth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his handywork.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Day unto day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uttereth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speech,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night unto night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sheweth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knowledge.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There is no speech nor language,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where their voice is not heard.”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means no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one is totally ignorant!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1:18-20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BCC43-2277-B95C-4587-FCA8E1836E35}"/>
              </a:ext>
            </a:extLst>
          </p:cNvPr>
          <p:cNvSpPr txBox="1"/>
          <p:nvPr/>
        </p:nvSpPr>
        <p:spPr>
          <a:xfrm>
            <a:off x="114300" y="63661"/>
            <a:ext cx="12115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 19 records of how God has revealed himself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 His Creation vs 1-6 </a:t>
            </a:r>
          </a:p>
        </p:txBody>
      </p:sp>
    </p:spTree>
    <p:extLst>
      <p:ext uri="{BB962C8B-B14F-4D97-AF65-F5344CB8AC3E}">
        <p14:creationId xmlns:p14="http://schemas.microsoft.com/office/powerpoint/2010/main" val="296688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-76200" y="0"/>
            <a:ext cx="121920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reveals himself Through His Word. Vs 7-11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“The law of the LORD is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perfect,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tāmîm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complete)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converting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šûḇ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restoring)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soul: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testimony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ēḏûṯ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witness)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LORD is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sure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āman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faithful)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making wise the simple.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statutes of the LORD are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yāšār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straight)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rejoicing the heart: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commandment of the LORD is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pure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(bar: clear)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enlightening the eyes.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50CD59-59FF-CC56-E2BB-C6B53B2CE2CC}"/>
              </a:ext>
            </a:extLst>
          </p:cNvPr>
          <p:cNvSpPr txBox="1"/>
          <p:nvPr/>
        </p:nvSpPr>
        <p:spPr>
          <a:xfrm>
            <a:off x="-76200" y="0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reveals himself Through His Word. Vs 9-11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“The fear of the LORD is clean,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ṭâôr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untainted)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enduring for ever: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judgments of the LORD are true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righteous altogether.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More to be desired are they than gold…: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sweeter also than honey and the honeycomb.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…by them is thy servant warned: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zāhar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admonished)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 keeping of them there is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reward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rab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multitudes) (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ʿēqeḇ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compensation) </a:t>
            </a:r>
          </a:p>
        </p:txBody>
      </p:sp>
    </p:spTree>
    <p:extLst>
      <p:ext uri="{BB962C8B-B14F-4D97-AF65-F5344CB8AC3E}">
        <p14:creationId xmlns:p14="http://schemas.microsoft.com/office/powerpoint/2010/main" val="11980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D0CE-676C-7E6D-B0B4-71F8F6599A58}"/>
              </a:ext>
            </a:extLst>
          </p:cNvPr>
          <p:cNvSpPr txBox="1"/>
          <p:nvPr/>
        </p:nvSpPr>
        <p:spPr>
          <a:xfrm>
            <a:off x="2286000" y="170780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FF84F-9B08-3062-1539-1DB5BD6C0BE1}"/>
              </a:ext>
            </a:extLst>
          </p:cNvPr>
          <p:cNvSpPr txBox="1"/>
          <p:nvPr/>
        </p:nvSpPr>
        <p:spPr>
          <a:xfrm>
            <a:off x="76200" y="9728"/>
            <a:ext cx="12115800" cy="892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Since keeping God’s word results in such “Great Rewards” (2 Pt 1:4)…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What keeps us from   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“Keeping”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Word?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shamar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guard, have charge of,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8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value, Treasure!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2230</Words>
  <Application>Microsoft Office PowerPoint</Application>
  <PresentationFormat>Widescreen</PresentationFormat>
  <Paragraphs>262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Georgia Pro</vt:lpstr>
      <vt:lpstr>Times New Roman</vt:lpstr>
      <vt:lpstr>Wingdings</vt:lpstr>
      <vt:lpstr>Office Theme</vt:lpstr>
      <vt:lpstr>1_Office Theme</vt:lpstr>
      <vt:lpstr>Dt. 8:2 “Thou shalt remember all the way  which the LORD thy God led thee.”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33</cp:revision>
  <cp:lastPrinted>2012-12-27T03:45:36Z</cp:lastPrinted>
  <dcterms:created xsi:type="dcterms:W3CDTF">2011-06-07T04:33:49Z</dcterms:created>
  <dcterms:modified xsi:type="dcterms:W3CDTF">2024-01-13T01:58:00Z</dcterms:modified>
</cp:coreProperties>
</file>