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2" r:id="rId2"/>
    <p:sldMasterId id="2147483650" r:id="rId3"/>
  </p:sldMasterIdLst>
  <p:sldIdLst>
    <p:sldId id="296" r:id="rId4"/>
    <p:sldId id="294" r:id="rId5"/>
    <p:sldId id="297" r:id="rId6"/>
    <p:sldId id="256" r:id="rId7"/>
    <p:sldId id="268" r:id="rId8"/>
    <p:sldId id="293" r:id="rId9"/>
    <p:sldId id="322" r:id="rId10"/>
    <p:sldId id="298" r:id="rId11"/>
    <p:sldId id="299" r:id="rId12"/>
    <p:sldId id="271" r:id="rId13"/>
    <p:sldId id="310" r:id="rId14"/>
    <p:sldId id="302" r:id="rId15"/>
    <p:sldId id="309" r:id="rId16"/>
    <p:sldId id="308" r:id="rId17"/>
    <p:sldId id="316" r:id="rId18"/>
    <p:sldId id="311" r:id="rId19"/>
    <p:sldId id="303" r:id="rId20"/>
    <p:sldId id="307" r:id="rId21"/>
    <p:sldId id="312" r:id="rId22"/>
    <p:sldId id="313" r:id="rId23"/>
    <p:sldId id="301" r:id="rId24"/>
    <p:sldId id="304" r:id="rId25"/>
    <p:sldId id="323" r:id="rId26"/>
    <p:sldId id="300" r:id="rId27"/>
    <p:sldId id="314" r:id="rId28"/>
    <p:sldId id="315" r:id="rId29"/>
    <p:sldId id="319" r:id="rId30"/>
    <p:sldId id="317" r:id="rId31"/>
    <p:sldId id="318" r:id="rId32"/>
    <p:sldId id="320" r:id="rId33"/>
    <p:sldId id="321" r:id="rId34"/>
    <p:sldId id="257" r:id="rId35"/>
    <p:sldId id="263"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0066"/>
    <a:srgbClr val="0000FF"/>
    <a:srgbClr val="FF9900"/>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p:cViewPr varScale="1">
        <p:scale>
          <a:sx n="114" d="100"/>
          <a:sy n="114" d="100"/>
        </p:scale>
        <p:origin x="150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81000" y="1219200"/>
            <a:ext cx="8458200" cy="1470025"/>
          </a:xfrm>
        </p:spPr>
        <p:txBody>
          <a:bodyPr/>
          <a:lstStyle>
            <a:lvl1pPr>
              <a:defRPr/>
            </a:lvl1pPr>
          </a:lstStyle>
          <a:p>
            <a:pPr lvl="0"/>
            <a:r>
              <a:rPr lang="en-US" altLang="en-US" noProof="0"/>
              <a:t>Click to edit Master title style</a:t>
            </a:r>
          </a:p>
        </p:txBody>
      </p:sp>
      <p:sp>
        <p:nvSpPr>
          <p:cNvPr id="3075" name="Rectangle 3"/>
          <p:cNvSpPr>
            <a:spLocks noGrp="1" noChangeArrowheads="1"/>
          </p:cNvSpPr>
          <p:nvPr>
            <p:ph type="subTitle" idx="1"/>
          </p:nvPr>
        </p:nvSpPr>
        <p:spPr>
          <a:xfrm>
            <a:off x="5029200" y="3200400"/>
            <a:ext cx="3733800" cy="2590800"/>
          </a:xfrm>
        </p:spPr>
        <p:txBody>
          <a:bodyPr/>
          <a:lstStyle>
            <a:lvl1pPr marL="0" indent="0" algn="ctr">
              <a:buFontTx/>
              <a:buNone/>
              <a:defRPr/>
            </a:lvl1pPr>
          </a:lstStyle>
          <a:p>
            <a:pPr lvl="0"/>
            <a:r>
              <a:rPr lang="en-US" altLang="en-US" noProof="0"/>
              <a:t>Click to edit Master subtitle style</a:t>
            </a:r>
          </a:p>
        </p:txBody>
      </p:sp>
      <p:sp>
        <p:nvSpPr>
          <p:cNvPr id="3076" name="Rectangle 4"/>
          <p:cNvSpPr>
            <a:spLocks noGrp="1" noChangeArrowheads="1"/>
          </p:cNvSpPr>
          <p:nvPr>
            <p:ph type="dt" sz="half" idx="2"/>
          </p:nvPr>
        </p:nvSpPr>
        <p:spPr/>
        <p:txBody>
          <a:bodyPr/>
          <a:lstStyle>
            <a:lvl1pPr>
              <a:defRPr>
                <a:solidFill>
                  <a:srgbClr val="FFCC99"/>
                </a:solidFill>
              </a:defRPr>
            </a:lvl1pPr>
          </a:lstStyle>
          <a:p>
            <a:endParaRPr lang="en-US" altLang="en-US"/>
          </a:p>
        </p:txBody>
      </p:sp>
      <p:sp>
        <p:nvSpPr>
          <p:cNvPr id="3077" name="Rectangle 5"/>
          <p:cNvSpPr>
            <a:spLocks noGrp="1" noChangeArrowheads="1"/>
          </p:cNvSpPr>
          <p:nvPr>
            <p:ph type="ftr" sz="quarter" idx="3"/>
          </p:nvPr>
        </p:nvSpPr>
        <p:spPr/>
        <p:txBody>
          <a:bodyPr/>
          <a:lstStyle>
            <a:lvl1pPr>
              <a:defRPr>
                <a:solidFill>
                  <a:srgbClr val="FFCC99"/>
                </a:solidFill>
              </a:defRPr>
            </a:lvl1pPr>
          </a:lstStyle>
          <a:p>
            <a:endParaRPr lang="en-US" altLang="en-US"/>
          </a:p>
        </p:txBody>
      </p:sp>
      <p:sp>
        <p:nvSpPr>
          <p:cNvPr id="3078" name="Rectangle 6"/>
          <p:cNvSpPr>
            <a:spLocks noGrp="1" noChangeArrowheads="1"/>
          </p:cNvSpPr>
          <p:nvPr>
            <p:ph type="sldNum" sz="quarter" idx="4"/>
          </p:nvPr>
        </p:nvSpPr>
        <p:spPr/>
        <p:txBody>
          <a:bodyPr/>
          <a:lstStyle>
            <a:lvl1pPr>
              <a:defRPr>
                <a:solidFill>
                  <a:srgbClr val="FFCC99"/>
                </a:solidFill>
              </a:defRPr>
            </a:lvl1pPr>
          </a:lstStyle>
          <a:p>
            <a:fld id="{B31E59E5-7828-4563-B4D3-8462A50B7D43}"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98F43BF-B1F8-41E8-AE4D-91579A95FC42}" type="slidenum">
              <a:rPr lang="en-US" altLang="en-US"/>
              <a:pPr/>
              <a:t>‹#›</a:t>
            </a:fld>
            <a:endParaRPr lang="en-US" altLang="en-US"/>
          </a:p>
        </p:txBody>
      </p:sp>
    </p:spTree>
    <p:extLst>
      <p:ext uri="{BB962C8B-B14F-4D97-AF65-F5344CB8AC3E}">
        <p14:creationId xmlns:p14="http://schemas.microsoft.com/office/powerpoint/2010/main" val="3214185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CF3F512-0747-4730-B073-B8ED8CBE5AD3}" type="slidenum">
              <a:rPr lang="en-US" altLang="en-US"/>
              <a:pPr/>
              <a:t>‹#›</a:t>
            </a:fld>
            <a:endParaRPr lang="en-US" altLang="en-US"/>
          </a:p>
        </p:txBody>
      </p:sp>
    </p:spTree>
    <p:extLst>
      <p:ext uri="{BB962C8B-B14F-4D97-AF65-F5344CB8AC3E}">
        <p14:creationId xmlns:p14="http://schemas.microsoft.com/office/powerpoint/2010/main" val="20308818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F90FD46-F66C-474E-BCF8-C184906D0D92}" type="slidenum">
              <a:rPr lang="en-US" altLang="en-US"/>
              <a:pPr/>
              <a:t>‹#›</a:t>
            </a:fld>
            <a:endParaRPr lang="en-US" altLang="en-US"/>
          </a:p>
        </p:txBody>
      </p:sp>
    </p:spTree>
    <p:extLst>
      <p:ext uri="{BB962C8B-B14F-4D97-AF65-F5344CB8AC3E}">
        <p14:creationId xmlns:p14="http://schemas.microsoft.com/office/powerpoint/2010/main" val="32988513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702ADDD-5BF6-4B00-8088-0F0EC2F8CA86}" type="slidenum">
              <a:rPr lang="en-US" altLang="en-US"/>
              <a:pPr/>
              <a:t>‹#›</a:t>
            </a:fld>
            <a:endParaRPr lang="en-US" altLang="en-US"/>
          </a:p>
        </p:txBody>
      </p:sp>
    </p:spTree>
    <p:extLst>
      <p:ext uri="{BB962C8B-B14F-4D97-AF65-F5344CB8AC3E}">
        <p14:creationId xmlns:p14="http://schemas.microsoft.com/office/powerpoint/2010/main" val="28831592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7488986-5E61-4D49-909D-B94C2E9DFB9B}" type="slidenum">
              <a:rPr lang="en-US" altLang="en-US"/>
              <a:pPr/>
              <a:t>‹#›</a:t>
            </a:fld>
            <a:endParaRPr lang="en-US" altLang="en-US"/>
          </a:p>
        </p:txBody>
      </p:sp>
    </p:spTree>
    <p:extLst>
      <p:ext uri="{BB962C8B-B14F-4D97-AF65-F5344CB8AC3E}">
        <p14:creationId xmlns:p14="http://schemas.microsoft.com/office/powerpoint/2010/main" val="7929954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0402E3D8-0AA1-4DAF-9BCE-9713BE7E7532}" type="slidenum">
              <a:rPr lang="en-US" altLang="en-US"/>
              <a:pPr/>
              <a:t>‹#›</a:t>
            </a:fld>
            <a:endParaRPr lang="en-US" altLang="en-US"/>
          </a:p>
        </p:txBody>
      </p:sp>
    </p:spTree>
    <p:extLst>
      <p:ext uri="{BB962C8B-B14F-4D97-AF65-F5344CB8AC3E}">
        <p14:creationId xmlns:p14="http://schemas.microsoft.com/office/powerpoint/2010/main" val="30825688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B3F0CB49-DDC2-4897-84B4-0F3DA18BB2A5}" type="slidenum">
              <a:rPr lang="en-US" altLang="en-US"/>
              <a:pPr/>
              <a:t>‹#›</a:t>
            </a:fld>
            <a:endParaRPr lang="en-US" altLang="en-US"/>
          </a:p>
        </p:txBody>
      </p:sp>
    </p:spTree>
    <p:extLst>
      <p:ext uri="{BB962C8B-B14F-4D97-AF65-F5344CB8AC3E}">
        <p14:creationId xmlns:p14="http://schemas.microsoft.com/office/powerpoint/2010/main" val="1002942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E9D00C31-B241-4C3E-B0C7-F2E6ECFB23BD}" type="slidenum">
              <a:rPr lang="en-US" altLang="en-US"/>
              <a:pPr/>
              <a:t>‹#›</a:t>
            </a:fld>
            <a:endParaRPr lang="en-US" altLang="en-US"/>
          </a:p>
        </p:txBody>
      </p:sp>
    </p:spTree>
    <p:extLst>
      <p:ext uri="{BB962C8B-B14F-4D97-AF65-F5344CB8AC3E}">
        <p14:creationId xmlns:p14="http://schemas.microsoft.com/office/powerpoint/2010/main" val="17785099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E33A40DB-33CC-4AE2-8094-6B6895FEF80E}" type="slidenum">
              <a:rPr lang="en-US" altLang="en-US"/>
              <a:pPr/>
              <a:t>‹#›</a:t>
            </a:fld>
            <a:endParaRPr lang="en-US" altLang="en-US"/>
          </a:p>
        </p:txBody>
      </p:sp>
    </p:spTree>
    <p:extLst>
      <p:ext uri="{BB962C8B-B14F-4D97-AF65-F5344CB8AC3E}">
        <p14:creationId xmlns:p14="http://schemas.microsoft.com/office/powerpoint/2010/main" val="42226952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89B9939E-BF92-4EBA-B49D-7120CCCE708D}" type="slidenum">
              <a:rPr lang="en-US" altLang="en-US"/>
              <a:pPr/>
              <a:t>‹#›</a:t>
            </a:fld>
            <a:endParaRPr lang="en-US" altLang="en-US"/>
          </a:p>
        </p:txBody>
      </p:sp>
    </p:spTree>
    <p:extLst>
      <p:ext uri="{BB962C8B-B14F-4D97-AF65-F5344CB8AC3E}">
        <p14:creationId xmlns:p14="http://schemas.microsoft.com/office/powerpoint/2010/main" val="2999711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C8FC8DB-3BE1-4424-88F1-EB59F04675E5}" type="slidenum">
              <a:rPr lang="en-US" altLang="en-US"/>
              <a:pPr/>
              <a:t>‹#›</a:t>
            </a:fld>
            <a:endParaRPr lang="en-US" altLang="en-US"/>
          </a:p>
        </p:txBody>
      </p:sp>
    </p:spTree>
    <p:extLst>
      <p:ext uri="{BB962C8B-B14F-4D97-AF65-F5344CB8AC3E}">
        <p14:creationId xmlns:p14="http://schemas.microsoft.com/office/powerpoint/2010/main" val="1359984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F36B4E3-C119-4327-A936-1360C06B9FFA}" type="slidenum">
              <a:rPr lang="en-US" altLang="en-US"/>
              <a:pPr/>
              <a:t>‹#›</a:t>
            </a:fld>
            <a:endParaRPr lang="en-US" altLang="en-US"/>
          </a:p>
        </p:txBody>
      </p:sp>
    </p:spTree>
    <p:extLst>
      <p:ext uri="{BB962C8B-B14F-4D97-AF65-F5344CB8AC3E}">
        <p14:creationId xmlns:p14="http://schemas.microsoft.com/office/powerpoint/2010/main" val="3847469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1003F11-A16B-4FA9-9CC2-D0698381C1EC}" type="slidenum">
              <a:rPr lang="en-US" altLang="en-US"/>
              <a:pPr/>
              <a:t>‹#›</a:t>
            </a:fld>
            <a:endParaRPr lang="en-US" altLang="en-US"/>
          </a:p>
        </p:txBody>
      </p:sp>
    </p:spTree>
    <p:extLst>
      <p:ext uri="{BB962C8B-B14F-4D97-AF65-F5344CB8AC3E}">
        <p14:creationId xmlns:p14="http://schemas.microsoft.com/office/powerpoint/2010/main" val="32308514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825625"/>
            <a:ext cx="2057400" cy="43513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825625"/>
            <a:ext cx="60198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10FB311-1F4E-4B32-B4F0-70D99DEB8981}" type="slidenum">
              <a:rPr lang="en-US" altLang="en-US"/>
              <a:pPr/>
              <a:t>‹#›</a:t>
            </a:fld>
            <a:endParaRPr lang="en-US" altLang="en-US"/>
          </a:p>
        </p:txBody>
      </p:sp>
    </p:spTree>
    <p:extLst>
      <p:ext uri="{BB962C8B-B14F-4D97-AF65-F5344CB8AC3E}">
        <p14:creationId xmlns:p14="http://schemas.microsoft.com/office/powerpoint/2010/main" val="22617940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0092AEA-607A-47FB-80DE-E03FA2957373}" type="slidenum">
              <a:rPr lang="en-US" altLang="en-US"/>
              <a:pPr/>
              <a:t>‹#›</a:t>
            </a:fld>
            <a:endParaRPr lang="en-US" altLang="en-US"/>
          </a:p>
        </p:txBody>
      </p:sp>
    </p:spTree>
    <p:extLst>
      <p:ext uri="{BB962C8B-B14F-4D97-AF65-F5344CB8AC3E}">
        <p14:creationId xmlns:p14="http://schemas.microsoft.com/office/powerpoint/2010/main" val="20154286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8834AE5-0365-4553-9DD2-40277419A8A8}" type="slidenum">
              <a:rPr lang="en-US" altLang="en-US"/>
              <a:pPr/>
              <a:t>‹#›</a:t>
            </a:fld>
            <a:endParaRPr lang="en-US" altLang="en-US"/>
          </a:p>
        </p:txBody>
      </p:sp>
    </p:spTree>
    <p:extLst>
      <p:ext uri="{BB962C8B-B14F-4D97-AF65-F5344CB8AC3E}">
        <p14:creationId xmlns:p14="http://schemas.microsoft.com/office/powerpoint/2010/main" val="34190251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947C1DA-09D7-4F9F-9345-C8CBA66D15FA}" type="slidenum">
              <a:rPr lang="en-US" altLang="en-US"/>
              <a:pPr/>
              <a:t>‹#›</a:t>
            </a:fld>
            <a:endParaRPr lang="en-US" altLang="en-US"/>
          </a:p>
        </p:txBody>
      </p:sp>
    </p:spTree>
    <p:extLst>
      <p:ext uri="{BB962C8B-B14F-4D97-AF65-F5344CB8AC3E}">
        <p14:creationId xmlns:p14="http://schemas.microsoft.com/office/powerpoint/2010/main" val="27634118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BD3343C-161D-4334-8B63-5928D1DE7C25}" type="slidenum">
              <a:rPr lang="en-US" altLang="en-US"/>
              <a:pPr/>
              <a:t>‹#›</a:t>
            </a:fld>
            <a:endParaRPr lang="en-US" altLang="en-US"/>
          </a:p>
        </p:txBody>
      </p:sp>
    </p:spTree>
    <p:extLst>
      <p:ext uri="{BB962C8B-B14F-4D97-AF65-F5344CB8AC3E}">
        <p14:creationId xmlns:p14="http://schemas.microsoft.com/office/powerpoint/2010/main" val="24790419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E0392B53-A65F-449B-8E17-D974D47FD0B9}" type="slidenum">
              <a:rPr lang="en-US" altLang="en-US"/>
              <a:pPr/>
              <a:t>‹#›</a:t>
            </a:fld>
            <a:endParaRPr lang="en-US" altLang="en-US"/>
          </a:p>
        </p:txBody>
      </p:sp>
    </p:spTree>
    <p:extLst>
      <p:ext uri="{BB962C8B-B14F-4D97-AF65-F5344CB8AC3E}">
        <p14:creationId xmlns:p14="http://schemas.microsoft.com/office/powerpoint/2010/main" val="14597826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568CB5DB-18ED-480A-9125-00BCAE619B97}" type="slidenum">
              <a:rPr lang="en-US" altLang="en-US"/>
              <a:pPr/>
              <a:t>‹#›</a:t>
            </a:fld>
            <a:endParaRPr lang="en-US" altLang="en-US"/>
          </a:p>
        </p:txBody>
      </p:sp>
    </p:spTree>
    <p:extLst>
      <p:ext uri="{BB962C8B-B14F-4D97-AF65-F5344CB8AC3E}">
        <p14:creationId xmlns:p14="http://schemas.microsoft.com/office/powerpoint/2010/main" val="7894525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409440E8-709B-4935-A610-2D86C9FC551A}" type="slidenum">
              <a:rPr lang="en-US" altLang="en-US"/>
              <a:pPr/>
              <a:t>‹#›</a:t>
            </a:fld>
            <a:endParaRPr lang="en-US" altLang="en-US"/>
          </a:p>
        </p:txBody>
      </p:sp>
    </p:spTree>
    <p:extLst>
      <p:ext uri="{BB962C8B-B14F-4D97-AF65-F5344CB8AC3E}">
        <p14:creationId xmlns:p14="http://schemas.microsoft.com/office/powerpoint/2010/main" val="286940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3873F4B-2709-4865-A9EB-9EBA641A7090}" type="slidenum">
              <a:rPr lang="en-US" altLang="en-US"/>
              <a:pPr/>
              <a:t>‹#›</a:t>
            </a:fld>
            <a:endParaRPr lang="en-US" altLang="en-US"/>
          </a:p>
        </p:txBody>
      </p:sp>
    </p:spTree>
    <p:extLst>
      <p:ext uri="{BB962C8B-B14F-4D97-AF65-F5344CB8AC3E}">
        <p14:creationId xmlns:p14="http://schemas.microsoft.com/office/powerpoint/2010/main" val="19409193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06F032E-A569-49FD-822D-B7BAB53916EB}" type="slidenum">
              <a:rPr lang="en-US" altLang="en-US"/>
              <a:pPr/>
              <a:t>‹#›</a:t>
            </a:fld>
            <a:endParaRPr lang="en-US" altLang="en-US"/>
          </a:p>
        </p:txBody>
      </p:sp>
    </p:spTree>
    <p:extLst>
      <p:ext uri="{BB962C8B-B14F-4D97-AF65-F5344CB8AC3E}">
        <p14:creationId xmlns:p14="http://schemas.microsoft.com/office/powerpoint/2010/main" val="19637913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9C25CB4-F562-4A51-BFAA-C840002359D8}" type="slidenum">
              <a:rPr lang="en-US" altLang="en-US"/>
              <a:pPr/>
              <a:t>‹#›</a:t>
            </a:fld>
            <a:endParaRPr lang="en-US" altLang="en-US"/>
          </a:p>
        </p:txBody>
      </p:sp>
    </p:spTree>
    <p:extLst>
      <p:ext uri="{BB962C8B-B14F-4D97-AF65-F5344CB8AC3E}">
        <p14:creationId xmlns:p14="http://schemas.microsoft.com/office/powerpoint/2010/main" val="14007440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83911E8-B741-4C09-B7FE-FE587988F5E6}" type="slidenum">
              <a:rPr lang="en-US" altLang="en-US"/>
              <a:pPr/>
              <a:t>‹#›</a:t>
            </a:fld>
            <a:endParaRPr lang="en-US" altLang="en-US"/>
          </a:p>
        </p:txBody>
      </p:sp>
    </p:spTree>
    <p:extLst>
      <p:ext uri="{BB962C8B-B14F-4D97-AF65-F5344CB8AC3E}">
        <p14:creationId xmlns:p14="http://schemas.microsoft.com/office/powerpoint/2010/main" val="16965118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1F7F60E-507A-4A3D-BC77-70EA751648B1}" type="slidenum">
              <a:rPr lang="en-US" altLang="en-US"/>
              <a:pPr/>
              <a:t>‹#›</a:t>
            </a:fld>
            <a:endParaRPr lang="en-US" altLang="en-US"/>
          </a:p>
        </p:txBody>
      </p:sp>
    </p:spTree>
    <p:extLst>
      <p:ext uri="{BB962C8B-B14F-4D97-AF65-F5344CB8AC3E}">
        <p14:creationId xmlns:p14="http://schemas.microsoft.com/office/powerpoint/2010/main" val="305869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038600" y="1600200"/>
            <a:ext cx="22479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38900" y="1600200"/>
            <a:ext cx="22479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A3956AD-7B05-4A1A-8C3F-2F99D9867F11}" type="slidenum">
              <a:rPr lang="en-US" altLang="en-US"/>
              <a:pPr/>
              <a:t>‹#›</a:t>
            </a:fld>
            <a:endParaRPr lang="en-US" altLang="en-US"/>
          </a:p>
        </p:txBody>
      </p:sp>
    </p:spTree>
    <p:extLst>
      <p:ext uri="{BB962C8B-B14F-4D97-AF65-F5344CB8AC3E}">
        <p14:creationId xmlns:p14="http://schemas.microsoft.com/office/powerpoint/2010/main" val="1765613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5FC99767-6E5B-4FB6-B61F-23250F06EBC1}" type="slidenum">
              <a:rPr lang="en-US" altLang="en-US"/>
              <a:pPr/>
              <a:t>‹#›</a:t>
            </a:fld>
            <a:endParaRPr lang="en-US" altLang="en-US"/>
          </a:p>
        </p:txBody>
      </p:sp>
    </p:spTree>
    <p:extLst>
      <p:ext uri="{BB962C8B-B14F-4D97-AF65-F5344CB8AC3E}">
        <p14:creationId xmlns:p14="http://schemas.microsoft.com/office/powerpoint/2010/main" val="1329396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77139CF1-3293-4A3C-8E40-0C2865B363D0}" type="slidenum">
              <a:rPr lang="en-US" altLang="en-US"/>
              <a:pPr/>
              <a:t>‹#›</a:t>
            </a:fld>
            <a:endParaRPr lang="en-US" altLang="en-US"/>
          </a:p>
        </p:txBody>
      </p:sp>
    </p:spTree>
    <p:extLst>
      <p:ext uri="{BB962C8B-B14F-4D97-AF65-F5344CB8AC3E}">
        <p14:creationId xmlns:p14="http://schemas.microsoft.com/office/powerpoint/2010/main" val="1028768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E9A0B3F8-5184-4962-A5FB-B2B63B8F46B8}" type="slidenum">
              <a:rPr lang="en-US" altLang="en-US"/>
              <a:pPr/>
              <a:t>‹#›</a:t>
            </a:fld>
            <a:endParaRPr lang="en-US" altLang="en-US"/>
          </a:p>
        </p:txBody>
      </p:sp>
    </p:spTree>
    <p:extLst>
      <p:ext uri="{BB962C8B-B14F-4D97-AF65-F5344CB8AC3E}">
        <p14:creationId xmlns:p14="http://schemas.microsoft.com/office/powerpoint/2010/main" val="3572276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51AA46A-B3E8-4ADC-B476-B1D2B74C5D43}" type="slidenum">
              <a:rPr lang="en-US" altLang="en-US"/>
              <a:pPr/>
              <a:t>‹#›</a:t>
            </a:fld>
            <a:endParaRPr lang="en-US" altLang="en-US"/>
          </a:p>
        </p:txBody>
      </p:sp>
    </p:spTree>
    <p:extLst>
      <p:ext uri="{BB962C8B-B14F-4D97-AF65-F5344CB8AC3E}">
        <p14:creationId xmlns:p14="http://schemas.microsoft.com/office/powerpoint/2010/main" val="2566456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EFFEB10-A950-4C78-8231-D09F8B520028}" type="slidenum">
              <a:rPr lang="en-US" altLang="en-US"/>
              <a:pPr/>
              <a:t>‹#›</a:t>
            </a:fld>
            <a:endParaRPr lang="en-US" altLang="en-US"/>
          </a:p>
        </p:txBody>
      </p:sp>
    </p:spTree>
    <p:extLst>
      <p:ext uri="{BB962C8B-B14F-4D97-AF65-F5344CB8AC3E}">
        <p14:creationId xmlns:p14="http://schemas.microsoft.com/office/powerpoint/2010/main" val="1979734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038600" y="1600200"/>
            <a:ext cx="46482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2"/>
                </a:solidFill>
              </a:defRPr>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2"/>
                </a:solidFill>
              </a:defRPr>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2"/>
                </a:solidFill>
              </a:defRPr>
            </a:lvl1pPr>
          </a:lstStyle>
          <a:p>
            <a:fld id="{8E7314B8-578D-4BDB-8272-59D8AB419553}"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49"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rtl="0" eaLnBrk="1" fontAlgn="base" hangingPunct="1">
        <a:spcBef>
          <a:spcPct val="0"/>
        </a:spcBef>
        <a:spcAft>
          <a:spcPct val="0"/>
        </a:spcAft>
        <a:defRPr sz="4400" b="1" kern="1200">
          <a:solidFill>
            <a:schemeClr val="tx2"/>
          </a:solidFill>
          <a:latin typeface="+mj-lt"/>
          <a:ea typeface="+mj-ea"/>
          <a:cs typeface="+mj-cs"/>
        </a:defRPr>
      </a:lvl1pPr>
      <a:lvl2pPr algn="ctr" rtl="0" eaLnBrk="1" fontAlgn="base" hangingPunct="1">
        <a:spcBef>
          <a:spcPct val="0"/>
        </a:spcBef>
        <a:spcAft>
          <a:spcPct val="0"/>
        </a:spcAft>
        <a:defRPr sz="4400" b="1">
          <a:solidFill>
            <a:schemeClr val="tx2"/>
          </a:solidFill>
          <a:latin typeface="Arial" panose="020B0604020202020204" pitchFamily="34" charset="0"/>
        </a:defRPr>
      </a:lvl2pPr>
      <a:lvl3pPr algn="ctr" rtl="0" eaLnBrk="1" fontAlgn="base" hangingPunct="1">
        <a:spcBef>
          <a:spcPct val="0"/>
        </a:spcBef>
        <a:spcAft>
          <a:spcPct val="0"/>
        </a:spcAft>
        <a:defRPr sz="4400" b="1">
          <a:solidFill>
            <a:schemeClr val="tx2"/>
          </a:solidFill>
          <a:latin typeface="Arial" panose="020B0604020202020204" pitchFamily="34" charset="0"/>
        </a:defRPr>
      </a:lvl3pPr>
      <a:lvl4pPr algn="ctr" rtl="0" eaLnBrk="1" fontAlgn="base" hangingPunct="1">
        <a:spcBef>
          <a:spcPct val="0"/>
        </a:spcBef>
        <a:spcAft>
          <a:spcPct val="0"/>
        </a:spcAft>
        <a:defRPr sz="4400" b="1">
          <a:solidFill>
            <a:schemeClr val="tx2"/>
          </a:solidFill>
          <a:latin typeface="Arial" panose="020B0604020202020204" pitchFamily="34" charset="0"/>
        </a:defRPr>
      </a:lvl4pPr>
      <a:lvl5pPr algn="ctr" rtl="0" eaLnBrk="1" fontAlgn="base" hangingPunct="1">
        <a:spcBef>
          <a:spcPct val="0"/>
        </a:spcBef>
        <a:spcAft>
          <a:spcPct val="0"/>
        </a:spcAft>
        <a:defRPr sz="4400" b="1">
          <a:solidFill>
            <a:schemeClr val="tx2"/>
          </a:solidFill>
          <a:latin typeface="Arial" panose="020B0604020202020204" pitchFamily="34" charset="0"/>
        </a:defRPr>
      </a:lvl5pPr>
      <a:lvl6pPr marL="457200" algn="ctr" rtl="0" eaLnBrk="1" fontAlgn="base" hangingPunct="1">
        <a:spcBef>
          <a:spcPct val="0"/>
        </a:spcBef>
        <a:spcAft>
          <a:spcPct val="0"/>
        </a:spcAft>
        <a:defRPr sz="4400" b="1">
          <a:solidFill>
            <a:schemeClr val="tx2"/>
          </a:solidFill>
          <a:latin typeface="Arial" panose="020B0604020202020204" pitchFamily="34" charset="0"/>
        </a:defRPr>
      </a:lvl6pPr>
      <a:lvl7pPr marL="914400" algn="ctr" rtl="0" eaLnBrk="1" fontAlgn="base" hangingPunct="1">
        <a:spcBef>
          <a:spcPct val="0"/>
        </a:spcBef>
        <a:spcAft>
          <a:spcPct val="0"/>
        </a:spcAft>
        <a:defRPr sz="4400" b="1">
          <a:solidFill>
            <a:schemeClr val="tx2"/>
          </a:solidFill>
          <a:latin typeface="Arial" panose="020B0604020202020204" pitchFamily="34" charset="0"/>
        </a:defRPr>
      </a:lvl7pPr>
      <a:lvl8pPr marL="1371600" algn="ctr" rtl="0" eaLnBrk="1" fontAlgn="base" hangingPunct="1">
        <a:spcBef>
          <a:spcPct val="0"/>
        </a:spcBef>
        <a:spcAft>
          <a:spcPct val="0"/>
        </a:spcAft>
        <a:defRPr sz="4400" b="1">
          <a:solidFill>
            <a:schemeClr val="tx2"/>
          </a:solidFill>
          <a:latin typeface="Arial" panose="020B0604020202020204" pitchFamily="34" charset="0"/>
        </a:defRPr>
      </a:lvl8pPr>
      <a:lvl9pPr marL="1828800" algn="ctr" rtl="0" eaLnBrk="1" fontAlgn="base" hangingPunct="1">
        <a:spcBef>
          <a:spcPct val="0"/>
        </a:spcBef>
        <a:spcAft>
          <a:spcPct val="0"/>
        </a:spcAft>
        <a:defRPr sz="4400" b="1">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2"/>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2"/>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2"/>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2"/>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4419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2"/>
                </a:solidFill>
              </a:defRPr>
            </a:lvl1pPr>
          </a:lstStyle>
          <a:p>
            <a:endParaRPr lang="en-US" altLang="en-US"/>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2"/>
                </a:solidFill>
              </a:defRPr>
            </a:lvl1pPr>
          </a:lstStyle>
          <a:p>
            <a:endParaRPr lang="en-US" altLang="en-US"/>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2"/>
                </a:solidFill>
              </a:defRPr>
            </a:lvl1pPr>
          </a:lstStyle>
          <a:p>
            <a:fld id="{5925CC0B-9B01-499B-804E-6288D40FDD8F}"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rtl="0" fontAlgn="base">
        <a:spcBef>
          <a:spcPct val="0"/>
        </a:spcBef>
        <a:spcAft>
          <a:spcPct val="0"/>
        </a:spcAft>
        <a:defRPr sz="4400" b="1" kern="1200">
          <a:solidFill>
            <a:schemeClr val="bg1"/>
          </a:solidFill>
          <a:latin typeface="+mj-lt"/>
          <a:ea typeface="+mj-ea"/>
          <a:cs typeface="+mj-cs"/>
        </a:defRPr>
      </a:lvl1pPr>
      <a:lvl2pPr algn="ctr" rtl="0" fontAlgn="base">
        <a:spcBef>
          <a:spcPct val="0"/>
        </a:spcBef>
        <a:spcAft>
          <a:spcPct val="0"/>
        </a:spcAft>
        <a:defRPr sz="4400" b="1">
          <a:solidFill>
            <a:schemeClr val="bg1"/>
          </a:solidFill>
          <a:latin typeface="Arial" panose="020B0604020202020204" pitchFamily="34" charset="0"/>
        </a:defRPr>
      </a:lvl2pPr>
      <a:lvl3pPr algn="ctr" rtl="0" fontAlgn="base">
        <a:spcBef>
          <a:spcPct val="0"/>
        </a:spcBef>
        <a:spcAft>
          <a:spcPct val="0"/>
        </a:spcAft>
        <a:defRPr sz="4400" b="1">
          <a:solidFill>
            <a:schemeClr val="bg1"/>
          </a:solidFill>
          <a:latin typeface="Arial" panose="020B0604020202020204" pitchFamily="34" charset="0"/>
        </a:defRPr>
      </a:lvl3pPr>
      <a:lvl4pPr algn="ctr" rtl="0" fontAlgn="base">
        <a:spcBef>
          <a:spcPct val="0"/>
        </a:spcBef>
        <a:spcAft>
          <a:spcPct val="0"/>
        </a:spcAft>
        <a:defRPr sz="4400" b="1">
          <a:solidFill>
            <a:schemeClr val="bg1"/>
          </a:solidFill>
          <a:latin typeface="Arial" panose="020B0604020202020204" pitchFamily="34" charset="0"/>
        </a:defRPr>
      </a:lvl4pPr>
      <a:lvl5pPr algn="ctr" rtl="0" fontAlgn="base">
        <a:spcBef>
          <a:spcPct val="0"/>
        </a:spcBef>
        <a:spcAft>
          <a:spcPct val="0"/>
        </a:spcAft>
        <a:defRPr sz="4400" b="1">
          <a:solidFill>
            <a:schemeClr val="bg1"/>
          </a:solidFill>
          <a:latin typeface="Arial" panose="020B0604020202020204" pitchFamily="34" charset="0"/>
        </a:defRPr>
      </a:lvl5pPr>
      <a:lvl6pPr marL="457200" algn="ctr" rtl="0" fontAlgn="base">
        <a:spcBef>
          <a:spcPct val="0"/>
        </a:spcBef>
        <a:spcAft>
          <a:spcPct val="0"/>
        </a:spcAft>
        <a:defRPr sz="4400" b="1">
          <a:solidFill>
            <a:schemeClr val="bg1"/>
          </a:solidFill>
          <a:latin typeface="Arial" panose="020B0604020202020204" pitchFamily="34" charset="0"/>
        </a:defRPr>
      </a:lvl6pPr>
      <a:lvl7pPr marL="914400" algn="ctr" rtl="0" fontAlgn="base">
        <a:spcBef>
          <a:spcPct val="0"/>
        </a:spcBef>
        <a:spcAft>
          <a:spcPct val="0"/>
        </a:spcAft>
        <a:defRPr sz="4400" b="1">
          <a:solidFill>
            <a:schemeClr val="bg1"/>
          </a:solidFill>
          <a:latin typeface="Arial" panose="020B0604020202020204" pitchFamily="34" charset="0"/>
        </a:defRPr>
      </a:lvl7pPr>
      <a:lvl8pPr marL="1371600" algn="ctr" rtl="0" fontAlgn="base">
        <a:spcBef>
          <a:spcPct val="0"/>
        </a:spcBef>
        <a:spcAft>
          <a:spcPct val="0"/>
        </a:spcAft>
        <a:defRPr sz="4400" b="1">
          <a:solidFill>
            <a:schemeClr val="bg1"/>
          </a:solidFill>
          <a:latin typeface="Arial" panose="020B0604020202020204" pitchFamily="34" charset="0"/>
        </a:defRPr>
      </a:lvl8pPr>
      <a:lvl9pPr marL="1828800" algn="ctr" rtl="0" fontAlgn="base">
        <a:spcBef>
          <a:spcPct val="0"/>
        </a:spcBef>
        <a:spcAft>
          <a:spcPct val="0"/>
        </a:spcAft>
        <a:defRPr sz="4400" b="1">
          <a:solidFill>
            <a:schemeClr val="bg1"/>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2"/>
                </a:solidFill>
              </a:defRPr>
            </a:lvl1pPr>
          </a:lstStyle>
          <a:p>
            <a:endParaRPr lang="en-US" alt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2"/>
                </a:solidFill>
              </a:defRPr>
            </a:lvl1pPr>
          </a:lstStyle>
          <a:p>
            <a:endParaRPr lang="en-US" alt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2"/>
                </a:solidFill>
              </a:defRPr>
            </a:lvl1pPr>
          </a:lstStyle>
          <a:p>
            <a:fld id="{1289F104-01C9-48A5-86F1-F5CE10E3D5A1}"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fontAlgn="base">
        <a:spcBef>
          <a:spcPct val="0"/>
        </a:spcBef>
        <a:spcAft>
          <a:spcPct val="0"/>
        </a:spcAft>
        <a:defRPr sz="4400" b="1" kern="1200">
          <a:solidFill>
            <a:schemeClr val="tx2"/>
          </a:solidFill>
          <a:latin typeface="+mj-lt"/>
          <a:ea typeface="+mj-ea"/>
          <a:cs typeface="+mj-cs"/>
        </a:defRPr>
      </a:lvl1pPr>
      <a:lvl2pPr algn="ctr" rtl="0" fontAlgn="base">
        <a:spcBef>
          <a:spcPct val="0"/>
        </a:spcBef>
        <a:spcAft>
          <a:spcPct val="0"/>
        </a:spcAft>
        <a:defRPr sz="4400" b="1">
          <a:solidFill>
            <a:schemeClr val="tx2"/>
          </a:solidFill>
          <a:latin typeface="Arial" panose="020B0604020202020204" pitchFamily="34" charset="0"/>
        </a:defRPr>
      </a:lvl2pPr>
      <a:lvl3pPr algn="ctr" rtl="0" fontAlgn="base">
        <a:spcBef>
          <a:spcPct val="0"/>
        </a:spcBef>
        <a:spcAft>
          <a:spcPct val="0"/>
        </a:spcAft>
        <a:defRPr sz="4400" b="1">
          <a:solidFill>
            <a:schemeClr val="tx2"/>
          </a:solidFill>
          <a:latin typeface="Arial" panose="020B0604020202020204" pitchFamily="34" charset="0"/>
        </a:defRPr>
      </a:lvl3pPr>
      <a:lvl4pPr algn="ctr" rtl="0" fontAlgn="base">
        <a:spcBef>
          <a:spcPct val="0"/>
        </a:spcBef>
        <a:spcAft>
          <a:spcPct val="0"/>
        </a:spcAft>
        <a:defRPr sz="4400" b="1">
          <a:solidFill>
            <a:schemeClr val="tx2"/>
          </a:solidFill>
          <a:latin typeface="Arial" panose="020B0604020202020204" pitchFamily="34" charset="0"/>
        </a:defRPr>
      </a:lvl4pPr>
      <a:lvl5pPr algn="ctr" rtl="0" fontAlgn="base">
        <a:spcBef>
          <a:spcPct val="0"/>
        </a:spcBef>
        <a:spcAft>
          <a:spcPct val="0"/>
        </a:spcAft>
        <a:defRPr sz="4400" b="1">
          <a:solidFill>
            <a:schemeClr val="tx2"/>
          </a:solidFill>
          <a:latin typeface="Arial" panose="020B0604020202020204" pitchFamily="34" charset="0"/>
        </a:defRPr>
      </a:lvl5pPr>
      <a:lvl6pPr marL="457200" algn="ctr" rtl="0" fontAlgn="base">
        <a:spcBef>
          <a:spcPct val="0"/>
        </a:spcBef>
        <a:spcAft>
          <a:spcPct val="0"/>
        </a:spcAft>
        <a:defRPr sz="4400" b="1">
          <a:solidFill>
            <a:schemeClr val="tx2"/>
          </a:solidFill>
          <a:latin typeface="Arial" panose="020B0604020202020204" pitchFamily="34" charset="0"/>
        </a:defRPr>
      </a:lvl6pPr>
      <a:lvl7pPr marL="914400" algn="ctr" rtl="0" fontAlgn="base">
        <a:spcBef>
          <a:spcPct val="0"/>
        </a:spcBef>
        <a:spcAft>
          <a:spcPct val="0"/>
        </a:spcAft>
        <a:defRPr sz="4400" b="1">
          <a:solidFill>
            <a:schemeClr val="tx2"/>
          </a:solidFill>
          <a:latin typeface="Arial" panose="020B0604020202020204" pitchFamily="34" charset="0"/>
        </a:defRPr>
      </a:lvl7pPr>
      <a:lvl8pPr marL="1371600" algn="ctr" rtl="0" fontAlgn="base">
        <a:spcBef>
          <a:spcPct val="0"/>
        </a:spcBef>
        <a:spcAft>
          <a:spcPct val="0"/>
        </a:spcAft>
        <a:defRPr sz="4400" b="1">
          <a:solidFill>
            <a:schemeClr val="tx2"/>
          </a:solidFill>
          <a:latin typeface="Arial" panose="020B0604020202020204" pitchFamily="34" charset="0"/>
        </a:defRPr>
      </a:lvl8pPr>
      <a:lvl9pPr marL="1828800" algn="ctr" rtl="0" fontAlgn="base">
        <a:spcBef>
          <a:spcPct val="0"/>
        </a:spcBef>
        <a:spcAft>
          <a:spcPct val="0"/>
        </a:spcAft>
        <a:defRPr sz="4400" b="1">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2"/>
          </a:solidFill>
          <a:latin typeface="+mn-lt"/>
          <a:ea typeface="+mn-ea"/>
          <a:cs typeface="+mn-cs"/>
        </a:defRPr>
      </a:lvl1pPr>
      <a:lvl2pPr marL="742950" indent="-285750" algn="l" rtl="0" fontAlgn="base">
        <a:spcBef>
          <a:spcPct val="20000"/>
        </a:spcBef>
        <a:spcAft>
          <a:spcPct val="0"/>
        </a:spcAft>
        <a:buChar char="–"/>
        <a:defRPr sz="2800" kern="1200">
          <a:solidFill>
            <a:schemeClr val="tx2"/>
          </a:solidFill>
          <a:latin typeface="+mn-lt"/>
          <a:ea typeface="+mn-ea"/>
          <a:cs typeface="+mn-cs"/>
        </a:defRPr>
      </a:lvl2pPr>
      <a:lvl3pPr marL="1143000" indent="-228600" algn="l" rtl="0" fontAlgn="base">
        <a:spcBef>
          <a:spcPct val="20000"/>
        </a:spcBef>
        <a:spcAft>
          <a:spcPct val="0"/>
        </a:spcAft>
        <a:buChar char="•"/>
        <a:defRPr sz="2400" kern="1200">
          <a:solidFill>
            <a:schemeClr val="tx2"/>
          </a:solidFill>
          <a:latin typeface="+mn-lt"/>
          <a:ea typeface="+mn-ea"/>
          <a:cs typeface="+mn-cs"/>
        </a:defRPr>
      </a:lvl3pPr>
      <a:lvl4pPr marL="1600200" indent="-228600" algn="l" rtl="0" fontAlgn="base">
        <a:spcBef>
          <a:spcPct val="20000"/>
        </a:spcBef>
        <a:spcAft>
          <a:spcPct val="0"/>
        </a:spcAft>
        <a:buChar char="–"/>
        <a:defRPr sz="2000" kern="1200">
          <a:solidFill>
            <a:schemeClr val="tx2"/>
          </a:solidFill>
          <a:latin typeface="+mn-lt"/>
          <a:ea typeface="+mn-ea"/>
          <a:cs typeface="+mn-cs"/>
        </a:defRPr>
      </a:lvl4pPr>
      <a:lvl5pPr marL="2057400" indent="-228600" algn="l" rtl="0" fontAlgn="base">
        <a:spcBef>
          <a:spcPct val="20000"/>
        </a:spcBef>
        <a:spcAft>
          <a:spcPct val="0"/>
        </a:spcAft>
        <a:buChar char="»"/>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i-KTz77rRAhWm1IMKHV32BFgQjRwIBw&amp;url=http://www.bbmva.com/donations&amp;bvm=bv.143423383,d.cGc&amp;psig=AFQjCNG1azsPqd7Fu8I_hTvibM-fKNJBVg&amp;ust=1484250739021314" TargetMode="External"/><Relationship Id="rId2" Type="http://schemas.openxmlformats.org/officeDocument/2006/relationships/image" Target="../media/image4.jpeg"/><Relationship Id="rId1" Type="http://schemas.openxmlformats.org/officeDocument/2006/relationships/slideLayout" Target="../slideLayouts/slideLayout24.xml"/><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4.jpeg"/><Relationship Id="rId1" Type="http://schemas.openxmlformats.org/officeDocument/2006/relationships/slideLayout" Target="../slideLayouts/slideLayout24.xml"/><Relationship Id="rId4" Type="http://schemas.openxmlformats.org/officeDocument/2006/relationships/image" Target="../media/image19.jpg"/></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381000" y="304800"/>
            <a:ext cx="8001000" cy="1446550"/>
          </a:xfrm>
          <a:prstGeom prst="rect">
            <a:avLst/>
          </a:prstGeom>
        </p:spPr>
        <p:txBody>
          <a:bodyPr wrap="square">
            <a:spAutoFit/>
          </a:bodyPr>
          <a:lstStyle/>
          <a:p>
            <a:pPr algn="ctr"/>
            <a:r>
              <a:rPr lang="en-US" sz="4400" b="1" dirty="0"/>
              <a:t>Do you ever wonder what makes stars “Twinkle”?</a:t>
            </a:r>
          </a:p>
        </p:txBody>
      </p:sp>
      <p:sp>
        <p:nvSpPr>
          <p:cNvPr id="4" name="Rectangle 3"/>
          <p:cNvSpPr/>
          <p:nvPr/>
        </p:nvSpPr>
        <p:spPr>
          <a:xfrm>
            <a:off x="152400" y="2362200"/>
            <a:ext cx="4876800" cy="3970318"/>
          </a:xfrm>
          <a:prstGeom prst="rect">
            <a:avLst/>
          </a:prstGeom>
        </p:spPr>
        <p:txBody>
          <a:bodyPr wrap="square">
            <a:spAutoFit/>
          </a:bodyPr>
          <a:lstStyle/>
          <a:p>
            <a:pPr algn="ctr"/>
            <a:r>
              <a:rPr lang="en-US" sz="3600" b="1" dirty="0"/>
              <a:t>Hubble was launch in 1990 in order to get a clearer view of the universe without the interference of Earth’s “Atmosphere” </a:t>
            </a:r>
          </a:p>
        </p:txBody>
      </p:sp>
    </p:spTree>
    <p:extLst>
      <p:ext uri="{BB962C8B-B14F-4D97-AF65-F5344CB8AC3E}">
        <p14:creationId xmlns:p14="http://schemas.microsoft.com/office/powerpoint/2010/main" val="1528267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55000"/>
            <a:lum/>
          </a:blip>
          <a:srcRect/>
          <a:stretch>
            <a:fillRect/>
          </a:stretch>
        </a:blipFill>
        <a:effectLst/>
      </p:bgPr>
    </p:bg>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152400" y="152400"/>
            <a:ext cx="8839200" cy="4525963"/>
          </a:xfrm>
        </p:spPr>
        <p:txBody>
          <a:bodyPr/>
          <a:lstStyle/>
          <a:p>
            <a:pPr marL="0" indent="0">
              <a:buNone/>
            </a:pPr>
            <a:r>
              <a:rPr lang="en-US" sz="3600" b="1" dirty="0">
                <a:solidFill>
                  <a:srgbClr val="000000"/>
                </a:solidFill>
                <a:latin typeface="Times New Roman" panose="02020603050405020304" pitchFamily="18" charset="0"/>
                <a:cs typeface="Times New Roman" panose="02020603050405020304" pitchFamily="18" charset="0"/>
              </a:rPr>
              <a:t>  </a:t>
            </a:r>
            <a:r>
              <a:rPr lang="en-US" sz="5400" b="1" dirty="0">
                <a:solidFill>
                  <a:srgbClr val="000000"/>
                </a:solidFill>
                <a:latin typeface="Times New Roman" panose="02020603050405020304" pitchFamily="18" charset="0"/>
                <a:cs typeface="Times New Roman" panose="02020603050405020304" pitchFamily="18" charset="0"/>
              </a:rPr>
              <a:t>Principles of the Harvest.</a:t>
            </a:r>
          </a:p>
          <a:p>
            <a:pPr marL="0" indent="0" algn="ctr">
              <a:spcBef>
                <a:spcPts val="0"/>
              </a:spcBef>
              <a:buNone/>
            </a:pPr>
            <a:r>
              <a:rPr lang="en-US" sz="4000" b="1" i="1" dirty="0">
                <a:solidFill>
                  <a:srgbClr val="FF0000"/>
                </a:solidFill>
                <a:latin typeface="Times New Roman" panose="02020603050405020304" pitchFamily="18" charset="0"/>
                <a:cs typeface="Times New Roman" panose="02020603050405020304" pitchFamily="18" charset="0"/>
              </a:rPr>
              <a:t>“Be not deceived; God is not mocked: </a:t>
            </a:r>
          </a:p>
          <a:p>
            <a:pPr marL="0" indent="0" algn="ctr">
              <a:spcBef>
                <a:spcPts val="0"/>
              </a:spcBef>
              <a:buNone/>
            </a:pPr>
            <a:r>
              <a:rPr lang="en-US" sz="4000" b="1" i="1" dirty="0">
                <a:solidFill>
                  <a:srgbClr val="FF0000"/>
                </a:solidFill>
                <a:latin typeface="Times New Roman" panose="02020603050405020304" pitchFamily="18" charset="0"/>
                <a:cs typeface="Times New Roman" panose="02020603050405020304" pitchFamily="18" charset="0"/>
              </a:rPr>
              <a:t>for whatsoever a man </a:t>
            </a:r>
            <a:r>
              <a:rPr lang="en-US" sz="4000" b="1" i="1" dirty="0" err="1">
                <a:solidFill>
                  <a:srgbClr val="FF0000"/>
                </a:solidFill>
                <a:latin typeface="Times New Roman" panose="02020603050405020304" pitchFamily="18" charset="0"/>
                <a:cs typeface="Times New Roman" panose="02020603050405020304" pitchFamily="18" charset="0"/>
              </a:rPr>
              <a:t>soweth</a:t>
            </a:r>
            <a:r>
              <a:rPr lang="en-US" sz="4000" b="1" i="1" dirty="0">
                <a:solidFill>
                  <a:srgbClr val="FF0000"/>
                </a:solidFill>
                <a:latin typeface="Times New Roman" panose="02020603050405020304" pitchFamily="18" charset="0"/>
                <a:cs typeface="Times New Roman" panose="02020603050405020304" pitchFamily="18" charset="0"/>
              </a:rPr>
              <a:t>,</a:t>
            </a:r>
          </a:p>
          <a:p>
            <a:pPr marL="0" indent="0" algn="ctr">
              <a:spcBef>
                <a:spcPts val="0"/>
              </a:spcBef>
              <a:buNone/>
            </a:pPr>
            <a:r>
              <a:rPr lang="en-US" sz="4000" b="1" i="1" dirty="0">
                <a:solidFill>
                  <a:srgbClr val="FF0000"/>
                </a:solidFill>
                <a:latin typeface="Times New Roman" panose="02020603050405020304" pitchFamily="18" charset="0"/>
                <a:cs typeface="Times New Roman" panose="02020603050405020304" pitchFamily="18" charset="0"/>
              </a:rPr>
              <a:t> that shall he also reap. </a:t>
            </a:r>
          </a:p>
          <a:p>
            <a:pPr marL="0" indent="0" algn="ctr">
              <a:spcBef>
                <a:spcPts val="0"/>
              </a:spcBef>
              <a:buNone/>
            </a:pPr>
            <a:r>
              <a:rPr lang="en-US" sz="4000" b="1" i="1" dirty="0">
                <a:solidFill>
                  <a:srgbClr val="FF0000"/>
                </a:solidFill>
                <a:latin typeface="Times New Roman" panose="02020603050405020304" pitchFamily="18" charset="0"/>
                <a:cs typeface="Times New Roman" panose="02020603050405020304" pitchFamily="18" charset="0"/>
              </a:rPr>
              <a:t> For he that </a:t>
            </a:r>
            <a:r>
              <a:rPr lang="en-US" sz="4000" b="1" i="1" dirty="0" err="1">
                <a:solidFill>
                  <a:srgbClr val="FF0000"/>
                </a:solidFill>
                <a:latin typeface="Times New Roman" panose="02020603050405020304" pitchFamily="18" charset="0"/>
                <a:cs typeface="Times New Roman" panose="02020603050405020304" pitchFamily="18" charset="0"/>
              </a:rPr>
              <a:t>soweth</a:t>
            </a:r>
            <a:r>
              <a:rPr lang="en-US" sz="4000" b="1" i="1" dirty="0">
                <a:solidFill>
                  <a:srgbClr val="FF0000"/>
                </a:solidFill>
                <a:latin typeface="Times New Roman" panose="02020603050405020304" pitchFamily="18" charset="0"/>
                <a:cs typeface="Times New Roman" panose="02020603050405020304" pitchFamily="18" charset="0"/>
              </a:rPr>
              <a:t> to his flesh shall of the flesh reap corruption; </a:t>
            </a:r>
          </a:p>
          <a:p>
            <a:pPr marL="0" indent="0" algn="ctr">
              <a:spcBef>
                <a:spcPts val="0"/>
              </a:spcBef>
              <a:buNone/>
            </a:pPr>
            <a:r>
              <a:rPr lang="en-US" sz="4000" b="1" i="1" dirty="0">
                <a:solidFill>
                  <a:srgbClr val="FF0000"/>
                </a:solidFill>
                <a:latin typeface="Times New Roman" panose="02020603050405020304" pitchFamily="18" charset="0"/>
                <a:cs typeface="Times New Roman" panose="02020603050405020304" pitchFamily="18" charset="0"/>
              </a:rPr>
              <a:t>but he that </a:t>
            </a:r>
            <a:r>
              <a:rPr lang="en-US" sz="4000" b="1" i="1" dirty="0" err="1">
                <a:solidFill>
                  <a:srgbClr val="FF0000"/>
                </a:solidFill>
                <a:latin typeface="Times New Roman" panose="02020603050405020304" pitchFamily="18" charset="0"/>
                <a:cs typeface="Times New Roman" panose="02020603050405020304" pitchFamily="18" charset="0"/>
              </a:rPr>
              <a:t>soweth</a:t>
            </a:r>
            <a:r>
              <a:rPr lang="en-US" sz="4000" b="1" i="1" dirty="0">
                <a:solidFill>
                  <a:srgbClr val="FF0000"/>
                </a:solidFill>
                <a:latin typeface="Times New Roman" panose="02020603050405020304" pitchFamily="18" charset="0"/>
                <a:cs typeface="Times New Roman" panose="02020603050405020304" pitchFamily="18" charset="0"/>
              </a:rPr>
              <a:t> to the Spirit shall of the Spirit reap life everlasting.” </a:t>
            </a:r>
          </a:p>
          <a:p>
            <a:pPr marL="0" indent="0" algn="ctr">
              <a:buNone/>
            </a:pPr>
            <a:r>
              <a:rPr lang="en-US" sz="3600" b="1" dirty="0">
                <a:solidFill>
                  <a:srgbClr val="000000"/>
                </a:solidFill>
                <a:latin typeface="Times New Roman" panose="02020603050405020304" pitchFamily="18" charset="0"/>
                <a:cs typeface="Times New Roman" panose="02020603050405020304" pitchFamily="18" charset="0"/>
              </a:rPr>
              <a:t>Galatians 6:7-8</a:t>
            </a:r>
            <a:endParaRPr lang="en-US" sz="3600" b="1" i="1" dirty="0">
              <a:solidFill>
                <a:srgbClr val="FF0000"/>
              </a:solidFill>
              <a:latin typeface="Times New Roman" panose="02020603050405020304" pitchFamily="18" charset="0"/>
              <a:cs typeface="Times New Roman" panose="02020603050405020304" pitchFamily="18" charset="0"/>
            </a:endParaRPr>
          </a:p>
          <a:p>
            <a:pPr marL="0" indent="0" algn="ctr">
              <a:buNone/>
            </a:pPr>
            <a:endParaRPr lang="en-US" sz="3600" b="1" dirty="0">
              <a:solidFill>
                <a:srgbClr val="000000"/>
              </a:solidFill>
              <a:latin typeface="Times New Roman" panose="02020603050405020304" pitchFamily="18" charset="0"/>
              <a:cs typeface="Times New Roman" panose="02020603050405020304" pitchFamily="18" charset="0"/>
            </a:endParaRPr>
          </a:p>
          <a:p>
            <a:pPr marL="0" indent="0">
              <a:buNone/>
            </a:pPr>
            <a:endParaRPr lang="en-US" sz="2800" b="1" dirty="0">
              <a:solidFill>
                <a:srgbClr val="FF0000"/>
              </a:solidFill>
              <a:latin typeface="Times New Roman" panose="02020603050405020304" pitchFamily="18" charset="0"/>
              <a:cs typeface="Times New Roman" panose="02020603050405020304" pitchFamily="18" charset="0"/>
            </a:endParaRPr>
          </a:p>
          <a:p>
            <a:pPr marL="0" indent="0">
              <a:buNone/>
            </a:pPr>
            <a:br>
              <a:rPr lang="en-US" sz="2800" b="1" dirty="0">
                <a:solidFill>
                  <a:srgbClr val="FF0000"/>
                </a:solidFill>
                <a:latin typeface="Times New Roman" panose="02020603050405020304" pitchFamily="18" charset="0"/>
                <a:cs typeface="Times New Roman" panose="02020603050405020304" pitchFamily="18" charset="0"/>
              </a:rPr>
            </a:br>
            <a:br>
              <a:rPr lang="en-US" b="1" dirty="0">
                <a:solidFill>
                  <a:srgbClr val="FF0000"/>
                </a:solidFill>
                <a:latin typeface="Times New Roman" panose="02020603050405020304" pitchFamily="18" charset="0"/>
                <a:cs typeface="Times New Roman" panose="02020603050405020304" pitchFamily="18" charset="0"/>
              </a:rPr>
            </a:br>
            <a:endParaRPr lang="en-US" b="1" dirty="0">
              <a:solidFill>
                <a:srgbClr val="FF0000"/>
              </a:solidFill>
              <a:latin typeface="Times New Roman" panose="02020603050405020304" pitchFamily="18" charset="0"/>
              <a:cs typeface="Times New Roman" panose="02020603050405020304" pitchFamily="18" charset="0"/>
            </a:endParaRPr>
          </a:p>
          <a:p>
            <a:pPr marL="0" indent="0">
              <a:buNone/>
            </a:pPr>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6340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339">
                                            <p:txEl>
                                              <p:pRg st="2" end="2"/>
                                            </p:txEl>
                                          </p:spTgt>
                                        </p:tgtEl>
                                        <p:attrNameLst>
                                          <p:attrName>style.visibility</p:attrName>
                                        </p:attrNameLst>
                                      </p:cBhvr>
                                      <p:to>
                                        <p:strVal val="visible"/>
                                      </p:to>
                                    </p:set>
                                    <p:anim calcmode="lin" valueType="num">
                                      <p:cBhvr>
                                        <p:cTn id="7" dur="500" fill="hold"/>
                                        <p:tgtEl>
                                          <p:spTgt spid="14339">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14339">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14339">
                                            <p:txEl>
                                              <p:pRg st="2" end="2"/>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14339">
                                            <p:txEl>
                                              <p:pRg st="3" end="3"/>
                                            </p:txEl>
                                          </p:spTgt>
                                        </p:tgtEl>
                                        <p:attrNameLst>
                                          <p:attrName>style.visibility</p:attrName>
                                        </p:attrNameLst>
                                      </p:cBhvr>
                                      <p:to>
                                        <p:strVal val="visible"/>
                                      </p:to>
                                    </p:set>
                                    <p:anim calcmode="lin" valueType="num">
                                      <p:cBhvr>
                                        <p:cTn id="12" dur="500" fill="hold"/>
                                        <p:tgtEl>
                                          <p:spTgt spid="14339">
                                            <p:txEl>
                                              <p:pRg st="3" end="3"/>
                                            </p:txEl>
                                          </p:spTgt>
                                        </p:tgtEl>
                                        <p:attrNameLst>
                                          <p:attrName>ppt_w</p:attrName>
                                        </p:attrNameLst>
                                      </p:cBhvr>
                                      <p:tavLst>
                                        <p:tav tm="0">
                                          <p:val>
                                            <p:fltVal val="0"/>
                                          </p:val>
                                        </p:tav>
                                        <p:tav tm="100000">
                                          <p:val>
                                            <p:strVal val="#ppt_w"/>
                                          </p:val>
                                        </p:tav>
                                      </p:tavLst>
                                    </p:anim>
                                    <p:anim calcmode="lin" valueType="num">
                                      <p:cBhvr>
                                        <p:cTn id="13" dur="500" fill="hold"/>
                                        <p:tgtEl>
                                          <p:spTgt spid="14339">
                                            <p:txEl>
                                              <p:pRg st="3" end="3"/>
                                            </p:txEl>
                                          </p:spTgt>
                                        </p:tgtEl>
                                        <p:attrNameLst>
                                          <p:attrName>ppt_h</p:attrName>
                                        </p:attrNameLst>
                                      </p:cBhvr>
                                      <p:tavLst>
                                        <p:tav tm="0">
                                          <p:val>
                                            <p:fltVal val="0"/>
                                          </p:val>
                                        </p:tav>
                                        <p:tav tm="100000">
                                          <p:val>
                                            <p:strVal val="#ppt_h"/>
                                          </p:val>
                                        </p:tav>
                                      </p:tavLst>
                                    </p:anim>
                                    <p:animEffect transition="in" filter="fade">
                                      <p:cBhvr>
                                        <p:cTn id="14" dur="500"/>
                                        <p:tgtEl>
                                          <p:spTgt spid="14339">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4339">
                                            <p:txEl>
                                              <p:pRg st="4" end="4"/>
                                            </p:txEl>
                                          </p:spTgt>
                                        </p:tgtEl>
                                        <p:attrNameLst>
                                          <p:attrName>style.visibility</p:attrName>
                                        </p:attrNameLst>
                                      </p:cBhvr>
                                      <p:to>
                                        <p:strVal val="visible"/>
                                      </p:to>
                                    </p:set>
                                    <p:animEffect transition="in" filter="randombar(horizontal)">
                                      <p:cBhvr>
                                        <p:cTn id="19" dur="500"/>
                                        <p:tgtEl>
                                          <p:spTgt spid="14339">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4339">
                                            <p:txEl>
                                              <p:pRg st="5" end="5"/>
                                            </p:txEl>
                                          </p:spTgt>
                                        </p:tgtEl>
                                        <p:attrNameLst>
                                          <p:attrName>style.visibility</p:attrName>
                                        </p:attrNameLst>
                                      </p:cBhvr>
                                      <p:to>
                                        <p:strVal val="visible"/>
                                      </p:to>
                                    </p:set>
                                    <p:animEffect transition="in" filter="fade">
                                      <p:cBhvr>
                                        <p:cTn id="24" dur="1000"/>
                                        <p:tgtEl>
                                          <p:spTgt spid="14339">
                                            <p:txEl>
                                              <p:pRg st="5" end="5"/>
                                            </p:txEl>
                                          </p:spTgt>
                                        </p:tgtEl>
                                      </p:cBhvr>
                                    </p:animEffect>
                                    <p:anim calcmode="lin" valueType="num">
                                      <p:cBhvr>
                                        <p:cTn id="25" dur="1000" fill="hold"/>
                                        <p:tgtEl>
                                          <p:spTgt spid="14339">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1433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55000"/>
            <a:lum/>
          </a:blip>
          <a:srcRect/>
          <a:stretch>
            <a:fillRect/>
          </a:stretch>
        </a:blipFill>
        <a:effectLst/>
      </p:bgPr>
    </p:bg>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152400" y="76200"/>
            <a:ext cx="8839200" cy="6934200"/>
          </a:xfrm>
        </p:spPr>
        <p:txBody>
          <a:bodyPr/>
          <a:lstStyle/>
          <a:p>
            <a:pPr marL="0" indent="0">
              <a:spcBef>
                <a:spcPts val="0"/>
              </a:spcBef>
              <a:buNone/>
            </a:pPr>
            <a:r>
              <a:rPr lang="en-US" sz="4400" b="1" dirty="0">
                <a:solidFill>
                  <a:srgbClr val="000000"/>
                </a:solidFill>
                <a:latin typeface="Times New Roman" panose="02020603050405020304" pitchFamily="18" charset="0"/>
                <a:cs typeface="Times New Roman" panose="02020603050405020304" pitchFamily="18" charset="0"/>
              </a:rPr>
              <a:t>        Harvest Principles.  </a:t>
            </a:r>
            <a:r>
              <a:rPr lang="en-US" sz="4000" b="1" dirty="0">
                <a:solidFill>
                  <a:srgbClr val="000000"/>
                </a:solidFill>
                <a:latin typeface="Times New Roman" panose="02020603050405020304" pitchFamily="18" charset="0"/>
                <a:cs typeface="Times New Roman" panose="02020603050405020304" pitchFamily="18" charset="0"/>
              </a:rPr>
              <a:t>Gal. 6:7,9</a:t>
            </a:r>
          </a:p>
          <a:p>
            <a:pPr marL="0" indent="0">
              <a:spcBef>
                <a:spcPts val="0"/>
              </a:spcBef>
              <a:buNone/>
            </a:pPr>
            <a:r>
              <a:rPr lang="en-US" sz="4000" b="1" dirty="0">
                <a:solidFill>
                  <a:srgbClr val="000000"/>
                </a:solidFill>
                <a:latin typeface="Times New Roman" panose="02020603050405020304" pitchFamily="18" charset="0"/>
                <a:cs typeface="Times New Roman" panose="02020603050405020304" pitchFamily="18" charset="0"/>
              </a:rPr>
              <a:t> </a:t>
            </a:r>
            <a:r>
              <a:rPr lang="en-US" sz="4800" b="1" dirty="0">
                <a:solidFill>
                  <a:srgbClr val="000000"/>
                </a:solidFill>
                <a:latin typeface="Times New Roman" panose="02020603050405020304" pitchFamily="18" charset="0"/>
                <a:cs typeface="Times New Roman" panose="02020603050405020304" pitchFamily="18" charset="0"/>
              </a:rPr>
              <a:t>1. The Principle of </a:t>
            </a:r>
            <a:r>
              <a:rPr lang="en-US" sz="4800" b="1" i="1" u="sng" dirty="0">
                <a:solidFill>
                  <a:srgbClr val="FF0066"/>
                </a:solidFill>
                <a:latin typeface="Times New Roman" panose="02020603050405020304" pitchFamily="18" charset="0"/>
                <a:cs typeface="Times New Roman" panose="02020603050405020304" pitchFamily="18" charset="0"/>
              </a:rPr>
              <a:t>Preparation.</a:t>
            </a:r>
          </a:p>
          <a:p>
            <a:pPr marL="0" indent="0">
              <a:spcBef>
                <a:spcPts val="0"/>
              </a:spcBef>
              <a:buNone/>
            </a:pPr>
            <a:r>
              <a:rPr lang="en-US" sz="5400" b="1" i="1" dirty="0">
                <a:solidFill>
                  <a:srgbClr val="000000"/>
                </a:solidFill>
                <a:latin typeface="Times New Roman" panose="02020603050405020304" pitchFamily="18" charset="0"/>
                <a:cs typeface="Times New Roman" panose="02020603050405020304" pitchFamily="18" charset="0"/>
              </a:rPr>
              <a:t>  </a:t>
            </a:r>
            <a:r>
              <a:rPr lang="en-US" sz="5400" b="1" dirty="0">
                <a:solidFill>
                  <a:srgbClr val="000000"/>
                </a:solidFill>
                <a:latin typeface="Times New Roman" panose="02020603050405020304" pitchFamily="18" charset="0"/>
                <a:cs typeface="Times New Roman" panose="02020603050405020304" pitchFamily="18" charset="0"/>
              </a:rPr>
              <a:t>A.</a:t>
            </a:r>
            <a:r>
              <a:rPr lang="en-US" sz="4400" b="1" dirty="0">
                <a:solidFill>
                  <a:srgbClr val="000000"/>
                </a:solidFill>
                <a:latin typeface="Times New Roman" panose="02020603050405020304" pitchFamily="18" charset="0"/>
                <a:cs typeface="Times New Roman" panose="02020603050405020304" pitchFamily="18" charset="0"/>
              </a:rPr>
              <a:t> You must prepare the soil</a:t>
            </a:r>
            <a:r>
              <a:rPr lang="en-US" sz="4400" b="1" i="1" dirty="0">
                <a:solidFill>
                  <a:srgbClr val="000000"/>
                </a:solidFill>
                <a:latin typeface="Times New Roman" panose="02020603050405020304" pitchFamily="18" charset="0"/>
                <a:cs typeface="Times New Roman" panose="02020603050405020304" pitchFamily="18" charset="0"/>
              </a:rPr>
              <a:t>. </a:t>
            </a:r>
            <a:endParaRPr lang="en-US" b="1" i="1" dirty="0">
              <a:solidFill>
                <a:srgbClr val="000000"/>
              </a:solidFill>
              <a:latin typeface="Times New Roman" panose="02020603050405020304" pitchFamily="18" charset="0"/>
              <a:cs typeface="Times New Roman" panose="02020603050405020304" pitchFamily="18" charset="0"/>
            </a:endParaRPr>
          </a:p>
          <a:p>
            <a:pPr marL="0" indent="0">
              <a:spcBef>
                <a:spcPts val="0"/>
              </a:spcBef>
              <a:buNone/>
            </a:pPr>
            <a:r>
              <a:rPr lang="en-US" sz="3600" b="1" i="1" dirty="0">
                <a:solidFill>
                  <a:srgbClr val="000000"/>
                </a:solidFill>
                <a:latin typeface="Times New Roman" panose="02020603050405020304" pitchFamily="18" charset="0"/>
                <a:cs typeface="Times New Roman" panose="02020603050405020304" pitchFamily="18" charset="0"/>
              </a:rPr>
              <a:t>   </a:t>
            </a:r>
            <a:r>
              <a:rPr lang="en-US" sz="3600" b="1" i="1" dirty="0">
                <a:solidFill>
                  <a:srgbClr val="0000FF"/>
                </a:solidFill>
                <a:latin typeface="Times New Roman" panose="02020603050405020304" pitchFamily="18" charset="0"/>
                <a:cs typeface="Times New Roman" panose="02020603050405020304" pitchFamily="18" charset="0"/>
              </a:rPr>
              <a:t>Parable of the sower and seeds. </a:t>
            </a:r>
            <a:r>
              <a:rPr lang="en-US" b="1" i="1" dirty="0">
                <a:solidFill>
                  <a:srgbClr val="0000FF"/>
                </a:solidFill>
                <a:latin typeface="Times New Roman" panose="02020603050405020304" pitchFamily="18" charset="0"/>
                <a:cs typeface="Times New Roman" panose="02020603050405020304" pitchFamily="18" charset="0"/>
              </a:rPr>
              <a:t>Mt. 13:1-9</a:t>
            </a:r>
          </a:p>
          <a:p>
            <a:pPr marL="0" indent="0">
              <a:spcBef>
                <a:spcPts val="0"/>
              </a:spcBef>
              <a:buNone/>
            </a:pPr>
            <a:r>
              <a:rPr lang="en-US" sz="3600" b="1" dirty="0">
                <a:solidFill>
                  <a:srgbClr val="000000"/>
                </a:solidFill>
                <a:latin typeface="Times New Roman" panose="02020603050405020304" pitchFamily="18" charset="0"/>
                <a:cs typeface="Times New Roman" panose="02020603050405020304" pitchFamily="18" charset="0"/>
              </a:rPr>
              <a:t>    1) Unprepared soil hinders the plant.</a:t>
            </a:r>
          </a:p>
          <a:p>
            <a:pPr marL="0" indent="0">
              <a:spcBef>
                <a:spcPts val="0"/>
              </a:spcBef>
              <a:buNone/>
            </a:pPr>
            <a:r>
              <a:rPr lang="en-US" sz="3600" b="1" dirty="0">
                <a:solidFill>
                  <a:srgbClr val="000000"/>
                </a:solidFill>
                <a:latin typeface="Times New Roman" panose="02020603050405020304" pitchFamily="18" charset="0"/>
                <a:cs typeface="Times New Roman" panose="02020603050405020304" pitchFamily="18" charset="0"/>
              </a:rPr>
              <a:t>    2) Only “weeds” grow “naturally”.</a:t>
            </a:r>
          </a:p>
          <a:p>
            <a:pPr marL="0" indent="0">
              <a:spcBef>
                <a:spcPts val="0"/>
              </a:spcBef>
              <a:buNone/>
            </a:pPr>
            <a:r>
              <a:rPr lang="en-US" sz="3600" b="1" dirty="0">
                <a:solidFill>
                  <a:srgbClr val="000000"/>
                </a:solidFill>
                <a:latin typeface="Times New Roman" panose="02020603050405020304" pitchFamily="18" charset="0"/>
                <a:cs typeface="Times New Roman" panose="02020603050405020304" pitchFamily="18" charset="0"/>
              </a:rPr>
              <a:t>    3) The only difference between the types </a:t>
            </a:r>
          </a:p>
          <a:p>
            <a:pPr marL="0" indent="0">
              <a:spcBef>
                <a:spcPts val="0"/>
              </a:spcBef>
              <a:buNone/>
            </a:pPr>
            <a:r>
              <a:rPr lang="en-US" sz="3600" b="1" dirty="0">
                <a:solidFill>
                  <a:srgbClr val="000000"/>
                </a:solidFill>
                <a:latin typeface="Times New Roman" panose="02020603050405020304" pitchFamily="18" charset="0"/>
                <a:cs typeface="Times New Roman" panose="02020603050405020304" pitchFamily="18" charset="0"/>
              </a:rPr>
              <a:t>        of soil is the amount of preparation!</a:t>
            </a:r>
          </a:p>
          <a:p>
            <a:pPr marL="0" indent="0">
              <a:spcBef>
                <a:spcPts val="0"/>
              </a:spcBef>
              <a:buNone/>
            </a:pPr>
            <a:r>
              <a:rPr lang="en-US" sz="3600" b="1" dirty="0">
                <a:solidFill>
                  <a:srgbClr val="000000"/>
                </a:solidFill>
                <a:latin typeface="Times New Roman" panose="02020603050405020304" pitchFamily="18" charset="0"/>
                <a:cs typeface="Times New Roman" panose="02020603050405020304" pitchFamily="18" charset="0"/>
              </a:rPr>
              <a:t>   </a:t>
            </a:r>
            <a:r>
              <a:rPr lang="en-US" sz="3600" b="1" i="1" dirty="0">
                <a:solidFill>
                  <a:srgbClr val="0000FF"/>
                </a:solidFill>
                <a:latin typeface="Times New Roman" panose="02020603050405020304" pitchFamily="18" charset="0"/>
                <a:cs typeface="Times New Roman" panose="02020603050405020304" pitchFamily="18" charset="0"/>
              </a:rPr>
              <a:t>Nothing Ventured; Nothing </a:t>
            </a:r>
            <a:r>
              <a:rPr lang="en-US" sz="3600" b="1" i="1" u="sng" dirty="0">
                <a:solidFill>
                  <a:srgbClr val="FF0066"/>
                </a:solidFill>
                <a:latin typeface="Times New Roman" panose="02020603050405020304" pitchFamily="18" charset="0"/>
                <a:cs typeface="Times New Roman" panose="02020603050405020304" pitchFamily="18" charset="0"/>
              </a:rPr>
              <a:t>__________</a:t>
            </a:r>
            <a:r>
              <a:rPr lang="en-US" sz="3600" b="1" i="1" dirty="0">
                <a:solidFill>
                  <a:srgbClr val="0000FF"/>
                </a:solidFill>
                <a:latin typeface="Times New Roman" panose="02020603050405020304" pitchFamily="18" charset="0"/>
                <a:cs typeface="Times New Roman" panose="02020603050405020304" pitchFamily="18" charset="0"/>
              </a:rPr>
              <a:t>!</a:t>
            </a:r>
          </a:p>
          <a:p>
            <a:pPr marL="0" indent="0" algn="ctr">
              <a:spcBef>
                <a:spcPts val="0"/>
              </a:spcBef>
              <a:buNone/>
            </a:pPr>
            <a:r>
              <a:rPr lang="en-US" sz="3600" b="1" dirty="0">
                <a:solidFill>
                  <a:srgbClr val="000000"/>
                </a:solidFill>
                <a:latin typeface="Times New Roman" panose="02020603050405020304" pitchFamily="18" charset="0"/>
                <a:cs typeface="Times New Roman" panose="02020603050405020304" pitchFamily="18" charset="0"/>
              </a:rPr>
              <a:t>Many expect to receive the “fruit” (Reward) without any real “effort”. </a:t>
            </a:r>
          </a:p>
          <a:p>
            <a:pPr marL="0" indent="0">
              <a:spcBef>
                <a:spcPts val="0"/>
              </a:spcBef>
              <a:buNone/>
            </a:pPr>
            <a:endParaRPr lang="en-US" sz="3600" b="1" dirty="0">
              <a:solidFill>
                <a:srgbClr val="000000"/>
              </a:solidFill>
              <a:latin typeface="Times New Roman" panose="02020603050405020304" pitchFamily="18" charset="0"/>
              <a:cs typeface="Times New Roman" panose="02020603050405020304" pitchFamily="18" charset="0"/>
            </a:endParaRPr>
          </a:p>
          <a:p>
            <a:pPr marL="0" indent="0">
              <a:spcBef>
                <a:spcPts val="0"/>
              </a:spcBef>
              <a:buNone/>
            </a:pPr>
            <a:endParaRPr lang="en-US" sz="3600" b="1" dirty="0">
              <a:solidFill>
                <a:srgbClr val="000000"/>
              </a:solidFill>
              <a:latin typeface="Times New Roman" panose="02020603050405020304" pitchFamily="18" charset="0"/>
              <a:cs typeface="Times New Roman" panose="02020603050405020304" pitchFamily="18" charset="0"/>
            </a:endParaRPr>
          </a:p>
          <a:p>
            <a:pPr marL="0" indent="0">
              <a:spcBef>
                <a:spcPts val="0"/>
              </a:spcBef>
              <a:buNone/>
            </a:pPr>
            <a:r>
              <a:rPr lang="en-US" sz="3600" b="1" dirty="0">
                <a:solidFill>
                  <a:srgbClr val="000000"/>
                </a:solidFill>
                <a:latin typeface="Times New Roman" panose="02020603050405020304" pitchFamily="18" charset="0"/>
                <a:cs typeface="Times New Roman" panose="02020603050405020304" pitchFamily="18" charset="0"/>
              </a:rPr>
              <a:t>    </a:t>
            </a:r>
          </a:p>
          <a:p>
            <a:pPr marL="0" indent="0">
              <a:spcBef>
                <a:spcPts val="0"/>
              </a:spcBef>
              <a:buNone/>
            </a:pPr>
            <a:endParaRPr lang="en-US" sz="3600" b="1" dirty="0">
              <a:solidFill>
                <a:srgbClr val="000000"/>
              </a:solidFill>
              <a:latin typeface="Times New Roman" panose="02020603050405020304" pitchFamily="18" charset="0"/>
              <a:cs typeface="Times New Roman" panose="02020603050405020304" pitchFamily="18" charset="0"/>
            </a:endParaRPr>
          </a:p>
          <a:p>
            <a:pPr marL="0" indent="0">
              <a:buNone/>
            </a:pPr>
            <a:endParaRPr lang="en-US" sz="2800" b="1" dirty="0">
              <a:solidFill>
                <a:srgbClr val="FF0000"/>
              </a:solidFill>
              <a:latin typeface="Times New Roman" panose="02020603050405020304" pitchFamily="18" charset="0"/>
              <a:cs typeface="Times New Roman" panose="02020603050405020304" pitchFamily="18" charset="0"/>
            </a:endParaRPr>
          </a:p>
          <a:p>
            <a:pPr marL="0" indent="0">
              <a:buNone/>
            </a:pPr>
            <a:br>
              <a:rPr lang="en-US" sz="2800" b="1" dirty="0">
                <a:solidFill>
                  <a:srgbClr val="FF0000"/>
                </a:solidFill>
                <a:latin typeface="Times New Roman" panose="02020603050405020304" pitchFamily="18" charset="0"/>
                <a:cs typeface="Times New Roman" panose="02020603050405020304" pitchFamily="18" charset="0"/>
              </a:rPr>
            </a:br>
            <a:br>
              <a:rPr lang="en-US" b="1" dirty="0">
                <a:solidFill>
                  <a:srgbClr val="FF0000"/>
                </a:solidFill>
                <a:latin typeface="Times New Roman" panose="02020603050405020304" pitchFamily="18" charset="0"/>
                <a:cs typeface="Times New Roman" panose="02020603050405020304" pitchFamily="18" charset="0"/>
              </a:rPr>
            </a:br>
            <a:endParaRPr lang="en-US" b="1" dirty="0">
              <a:solidFill>
                <a:srgbClr val="FF0000"/>
              </a:solidFill>
              <a:latin typeface="Times New Roman" panose="02020603050405020304" pitchFamily="18" charset="0"/>
              <a:cs typeface="Times New Roman" panose="02020603050405020304" pitchFamily="18" charset="0"/>
            </a:endParaRPr>
          </a:p>
          <a:p>
            <a:pPr marL="0" indent="0">
              <a:buNone/>
            </a:pPr>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5585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animEffect transition="in" filter="randombar(horizontal)">
                                      <p:cBhvr>
                                        <p:cTn id="7" dur="500"/>
                                        <p:tgtEl>
                                          <p:spTgt spid="1433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4339">
                                            <p:txEl>
                                              <p:pRg st="2" end="2"/>
                                            </p:txEl>
                                          </p:spTgt>
                                        </p:tgtEl>
                                        <p:attrNameLst>
                                          <p:attrName>style.visibility</p:attrName>
                                        </p:attrNameLst>
                                      </p:cBhvr>
                                      <p:to>
                                        <p:strVal val="visible"/>
                                      </p:to>
                                    </p:set>
                                    <p:animEffect transition="in" filter="fade">
                                      <p:cBhvr>
                                        <p:cTn id="12" dur="1000"/>
                                        <p:tgtEl>
                                          <p:spTgt spid="14339">
                                            <p:txEl>
                                              <p:pRg st="2" end="2"/>
                                            </p:txEl>
                                          </p:spTgt>
                                        </p:tgtEl>
                                      </p:cBhvr>
                                    </p:animEffect>
                                    <p:anim calcmode="lin" valueType="num">
                                      <p:cBhvr>
                                        <p:cTn id="13" dur="10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14339">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4339">
                                            <p:txEl>
                                              <p:pRg st="3" end="3"/>
                                            </p:txEl>
                                          </p:spTgt>
                                        </p:tgtEl>
                                        <p:attrNameLst>
                                          <p:attrName>style.visibility</p:attrName>
                                        </p:attrNameLst>
                                      </p:cBhvr>
                                      <p:to>
                                        <p:strVal val="visible"/>
                                      </p:to>
                                    </p:set>
                                    <p:animEffect transition="in" filter="fade">
                                      <p:cBhvr>
                                        <p:cTn id="17" dur="1000"/>
                                        <p:tgtEl>
                                          <p:spTgt spid="14339">
                                            <p:txEl>
                                              <p:pRg st="3" end="3"/>
                                            </p:txEl>
                                          </p:spTgt>
                                        </p:tgtEl>
                                      </p:cBhvr>
                                    </p:animEffect>
                                    <p:anim calcmode="lin" valueType="num">
                                      <p:cBhvr>
                                        <p:cTn id="18" dur="10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1433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4339">
                                            <p:txEl>
                                              <p:pRg st="4" end="4"/>
                                            </p:txEl>
                                          </p:spTgt>
                                        </p:tgtEl>
                                        <p:attrNameLst>
                                          <p:attrName>style.visibility</p:attrName>
                                        </p:attrNameLst>
                                      </p:cBhvr>
                                      <p:to>
                                        <p:strVal val="visible"/>
                                      </p:to>
                                    </p:set>
                                    <p:animEffect transition="in" filter="wipe(down)">
                                      <p:cBhvr>
                                        <p:cTn id="24" dur="500"/>
                                        <p:tgtEl>
                                          <p:spTgt spid="14339">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14339">
                                            <p:txEl>
                                              <p:pRg st="5" end="5"/>
                                            </p:txEl>
                                          </p:spTgt>
                                        </p:tgtEl>
                                        <p:attrNameLst>
                                          <p:attrName>style.visibility</p:attrName>
                                        </p:attrNameLst>
                                      </p:cBhvr>
                                      <p:to>
                                        <p:strVal val="visible"/>
                                      </p:to>
                                    </p:set>
                                    <p:anim calcmode="lin" valueType="num">
                                      <p:cBhvr>
                                        <p:cTn id="29" dur="1000" fill="hold"/>
                                        <p:tgtEl>
                                          <p:spTgt spid="14339">
                                            <p:txEl>
                                              <p:pRg st="5" end="5"/>
                                            </p:txEl>
                                          </p:spTgt>
                                        </p:tgtEl>
                                        <p:attrNameLst>
                                          <p:attrName>ppt_w</p:attrName>
                                        </p:attrNameLst>
                                      </p:cBhvr>
                                      <p:tavLst>
                                        <p:tav tm="0">
                                          <p:val>
                                            <p:fltVal val="0"/>
                                          </p:val>
                                        </p:tav>
                                        <p:tav tm="100000">
                                          <p:val>
                                            <p:strVal val="#ppt_w"/>
                                          </p:val>
                                        </p:tav>
                                      </p:tavLst>
                                    </p:anim>
                                    <p:anim calcmode="lin" valueType="num">
                                      <p:cBhvr>
                                        <p:cTn id="30" dur="1000" fill="hold"/>
                                        <p:tgtEl>
                                          <p:spTgt spid="14339">
                                            <p:txEl>
                                              <p:pRg st="5" end="5"/>
                                            </p:txEl>
                                          </p:spTgt>
                                        </p:tgtEl>
                                        <p:attrNameLst>
                                          <p:attrName>ppt_h</p:attrName>
                                        </p:attrNameLst>
                                      </p:cBhvr>
                                      <p:tavLst>
                                        <p:tav tm="0">
                                          <p:val>
                                            <p:fltVal val="0"/>
                                          </p:val>
                                        </p:tav>
                                        <p:tav tm="100000">
                                          <p:val>
                                            <p:strVal val="#ppt_h"/>
                                          </p:val>
                                        </p:tav>
                                      </p:tavLst>
                                    </p:anim>
                                    <p:anim calcmode="lin" valueType="num">
                                      <p:cBhvr>
                                        <p:cTn id="31" dur="1000" fill="hold"/>
                                        <p:tgtEl>
                                          <p:spTgt spid="14339">
                                            <p:txEl>
                                              <p:pRg st="5" end="5"/>
                                            </p:txEl>
                                          </p:spTgt>
                                        </p:tgtEl>
                                        <p:attrNameLst>
                                          <p:attrName>style.rotation</p:attrName>
                                        </p:attrNameLst>
                                      </p:cBhvr>
                                      <p:tavLst>
                                        <p:tav tm="0">
                                          <p:val>
                                            <p:fltVal val="90"/>
                                          </p:val>
                                        </p:tav>
                                        <p:tav tm="100000">
                                          <p:val>
                                            <p:fltVal val="0"/>
                                          </p:val>
                                        </p:tav>
                                      </p:tavLst>
                                    </p:anim>
                                    <p:animEffect transition="in" filter="fade">
                                      <p:cBhvr>
                                        <p:cTn id="32" dur="1000"/>
                                        <p:tgtEl>
                                          <p:spTgt spid="1433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4339">
                                            <p:txEl>
                                              <p:pRg st="6" end="6"/>
                                            </p:txEl>
                                          </p:spTgt>
                                        </p:tgtEl>
                                        <p:attrNameLst>
                                          <p:attrName>style.visibility</p:attrName>
                                        </p:attrNameLst>
                                      </p:cBhvr>
                                      <p:to>
                                        <p:strVal val="visible"/>
                                      </p:to>
                                    </p:set>
                                    <p:animEffect transition="in" filter="barn(inVertical)">
                                      <p:cBhvr>
                                        <p:cTn id="37" dur="500"/>
                                        <p:tgtEl>
                                          <p:spTgt spid="14339">
                                            <p:txEl>
                                              <p:pRg st="6" end="6"/>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14339">
                                            <p:txEl>
                                              <p:pRg st="7" end="7"/>
                                            </p:txEl>
                                          </p:spTgt>
                                        </p:tgtEl>
                                        <p:attrNameLst>
                                          <p:attrName>style.visibility</p:attrName>
                                        </p:attrNameLst>
                                      </p:cBhvr>
                                      <p:to>
                                        <p:strVal val="visible"/>
                                      </p:to>
                                    </p:set>
                                    <p:animEffect transition="in" filter="barn(inVertical)">
                                      <p:cBhvr>
                                        <p:cTn id="40" dur="500"/>
                                        <p:tgtEl>
                                          <p:spTgt spid="14339">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14339">
                                            <p:txEl>
                                              <p:pRg st="8" end="8"/>
                                            </p:txEl>
                                          </p:spTgt>
                                        </p:tgtEl>
                                        <p:attrNameLst>
                                          <p:attrName>style.visibility</p:attrName>
                                        </p:attrNameLst>
                                      </p:cBhvr>
                                      <p:to>
                                        <p:strVal val="visible"/>
                                      </p:to>
                                    </p:set>
                                    <p:anim calcmode="lin" valueType="num">
                                      <p:cBhvr>
                                        <p:cTn id="45" dur="500" fill="hold"/>
                                        <p:tgtEl>
                                          <p:spTgt spid="14339">
                                            <p:txEl>
                                              <p:pRg st="8" end="8"/>
                                            </p:txEl>
                                          </p:spTgt>
                                        </p:tgtEl>
                                        <p:attrNameLst>
                                          <p:attrName>ppt_w</p:attrName>
                                        </p:attrNameLst>
                                      </p:cBhvr>
                                      <p:tavLst>
                                        <p:tav tm="0">
                                          <p:val>
                                            <p:fltVal val="0"/>
                                          </p:val>
                                        </p:tav>
                                        <p:tav tm="100000">
                                          <p:val>
                                            <p:strVal val="#ppt_w"/>
                                          </p:val>
                                        </p:tav>
                                      </p:tavLst>
                                    </p:anim>
                                    <p:anim calcmode="lin" valueType="num">
                                      <p:cBhvr>
                                        <p:cTn id="46" dur="500" fill="hold"/>
                                        <p:tgtEl>
                                          <p:spTgt spid="14339">
                                            <p:txEl>
                                              <p:pRg st="8" end="8"/>
                                            </p:txEl>
                                          </p:spTgt>
                                        </p:tgtEl>
                                        <p:attrNameLst>
                                          <p:attrName>ppt_h</p:attrName>
                                        </p:attrNameLst>
                                      </p:cBhvr>
                                      <p:tavLst>
                                        <p:tav tm="0">
                                          <p:val>
                                            <p:fltVal val="0"/>
                                          </p:val>
                                        </p:tav>
                                        <p:tav tm="100000">
                                          <p:val>
                                            <p:strVal val="#ppt_h"/>
                                          </p:val>
                                        </p:tav>
                                      </p:tavLst>
                                    </p:anim>
                                    <p:animEffect transition="in" filter="fade">
                                      <p:cBhvr>
                                        <p:cTn id="47" dur="500"/>
                                        <p:tgtEl>
                                          <p:spTgt spid="1433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14339">
                                            <p:txEl>
                                              <p:pRg st="9" end="9"/>
                                            </p:txEl>
                                          </p:spTgt>
                                        </p:tgtEl>
                                        <p:attrNameLst>
                                          <p:attrName>style.visibility</p:attrName>
                                        </p:attrNameLst>
                                      </p:cBhvr>
                                      <p:to>
                                        <p:strVal val="visible"/>
                                      </p:to>
                                    </p:set>
                                    <p:animEffect transition="in" filter="fade">
                                      <p:cBhvr>
                                        <p:cTn id="52" dur="1000"/>
                                        <p:tgtEl>
                                          <p:spTgt spid="14339">
                                            <p:txEl>
                                              <p:pRg st="9" end="9"/>
                                            </p:txEl>
                                          </p:spTgt>
                                        </p:tgtEl>
                                      </p:cBhvr>
                                    </p:animEffect>
                                    <p:anim calcmode="lin" valueType="num">
                                      <p:cBhvr>
                                        <p:cTn id="53" dur="1000" fill="hold"/>
                                        <p:tgtEl>
                                          <p:spTgt spid="14339">
                                            <p:txEl>
                                              <p:pRg st="9" end="9"/>
                                            </p:txEl>
                                          </p:spTgt>
                                        </p:tgtEl>
                                        <p:attrNameLst>
                                          <p:attrName>ppt_x</p:attrName>
                                        </p:attrNameLst>
                                      </p:cBhvr>
                                      <p:tavLst>
                                        <p:tav tm="0">
                                          <p:val>
                                            <p:strVal val="#ppt_x"/>
                                          </p:val>
                                        </p:tav>
                                        <p:tav tm="100000">
                                          <p:val>
                                            <p:strVal val="#ppt_x"/>
                                          </p:val>
                                        </p:tav>
                                      </p:tavLst>
                                    </p:anim>
                                    <p:anim calcmode="lin" valueType="num">
                                      <p:cBhvr>
                                        <p:cTn id="54" dur="1000" fill="hold"/>
                                        <p:tgtEl>
                                          <p:spTgt spid="14339">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55000"/>
            <a:lum/>
          </a:blip>
          <a:srcRect/>
          <a:stretch>
            <a:fillRect/>
          </a:stretch>
        </a:blipFill>
        <a:effectLst/>
      </p:bgPr>
    </p:bg>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152400" y="76200"/>
            <a:ext cx="8839200" cy="5257800"/>
          </a:xfrm>
        </p:spPr>
        <p:txBody>
          <a:bodyPr/>
          <a:lstStyle/>
          <a:p>
            <a:pPr marL="0" indent="0">
              <a:spcBef>
                <a:spcPts val="0"/>
              </a:spcBef>
              <a:buNone/>
            </a:pPr>
            <a:endParaRPr lang="en-US" sz="3600" b="1" dirty="0">
              <a:solidFill>
                <a:srgbClr val="000000"/>
              </a:solidFill>
              <a:latin typeface="Times New Roman" panose="02020603050405020304" pitchFamily="18" charset="0"/>
              <a:cs typeface="Times New Roman" panose="02020603050405020304" pitchFamily="18" charset="0"/>
            </a:endParaRPr>
          </a:p>
          <a:p>
            <a:pPr marL="0" indent="0">
              <a:spcBef>
                <a:spcPts val="0"/>
              </a:spcBef>
              <a:buNone/>
            </a:pPr>
            <a:endParaRPr lang="en-US" sz="3600" b="1" dirty="0">
              <a:solidFill>
                <a:srgbClr val="000000"/>
              </a:solidFill>
              <a:latin typeface="Times New Roman" panose="02020603050405020304" pitchFamily="18" charset="0"/>
              <a:cs typeface="Times New Roman" panose="02020603050405020304" pitchFamily="18" charset="0"/>
            </a:endParaRPr>
          </a:p>
          <a:p>
            <a:pPr marL="0" indent="0">
              <a:spcBef>
                <a:spcPts val="0"/>
              </a:spcBef>
              <a:buNone/>
            </a:pPr>
            <a:r>
              <a:rPr lang="en-US" sz="3600" b="1" dirty="0">
                <a:solidFill>
                  <a:srgbClr val="000000"/>
                </a:solidFill>
                <a:latin typeface="Times New Roman" panose="02020603050405020304" pitchFamily="18" charset="0"/>
                <a:cs typeface="Times New Roman" panose="02020603050405020304" pitchFamily="18" charset="0"/>
              </a:rPr>
              <a:t>    </a:t>
            </a:r>
          </a:p>
          <a:p>
            <a:pPr marL="0" indent="0">
              <a:spcBef>
                <a:spcPts val="0"/>
              </a:spcBef>
              <a:buNone/>
            </a:pPr>
            <a:endParaRPr lang="en-US" sz="3600" b="1" dirty="0">
              <a:solidFill>
                <a:srgbClr val="000000"/>
              </a:solidFill>
              <a:latin typeface="Times New Roman" panose="02020603050405020304" pitchFamily="18" charset="0"/>
              <a:cs typeface="Times New Roman" panose="02020603050405020304" pitchFamily="18" charset="0"/>
            </a:endParaRPr>
          </a:p>
          <a:p>
            <a:pPr marL="0" indent="0">
              <a:buNone/>
            </a:pPr>
            <a:endParaRPr lang="en-US" sz="2800" b="1" dirty="0">
              <a:solidFill>
                <a:srgbClr val="FF0000"/>
              </a:solidFill>
              <a:latin typeface="Times New Roman" panose="02020603050405020304" pitchFamily="18" charset="0"/>
              <a:cs typeface="Times New Roman" panose="02020603050405020304" pitchFamily="18" charset="0"/>
            </a:endParaRPr>
          </a:p>
          <a:p>
            <a:pPr marL="0" indent="0">
              <a:buNone/>
            </a:pPr>
            <a:br>
              <a:rPr lang="en-US" sz="2800" b="1" dirty="0">
                <a:solidFill>
                  <a:srgbClr val="FF0000"/>
                </a:solidFill>
                <a:latin typeface="Times New Roman" panose="02020603050405020304" pitchFamily="18" charset="0"/>
                <a:cs typeface="Times New Roman" panose="02020603050405020304" pitchFamily="18" charset="0"/>
              </a:rPr>
            </a:br>
            <a:br>
              <a:rPr lang="en-US" b="1" dirty="0">
                <a:solidFill>
                  <a:srgbClr val="FF0000"/>
                </a:solidFill>
                <a:latin typeface="Times New Roman" panose="02020603050405020304" pitchFamily="18" charset="0"/>
                <a:cs typeface="Times New Roman" panose="02020603050405020304" pitchFamily="18" charset="0"/>
              </a:rPr>
            </a:br>
            <a:endParaRPr lang="en-US" b="1" dirty="0">
              <a:solidFill>
                <a:srgbClr val="FF0000"/>
              </a:solidFill>
              <a:latin typeface="Times New Roman" panose="02020603050405020304" pitchFamily="18" charset="0"/>
              <a:cs typeface="Times New Roman" panose="02020603050405020304" pitchFamily="18" charset="0"/>
            </a:endParaRPr>
          </a:p>
          <a:p>
            <a:pPr marL="0" indent="0">
              <a:buNone/>
            </a:pP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125136" y="-110817"/>
            <a:ext cx="8866464" cy="2431435"/>
          </a:xfrm>
          <a:prstGeom prst="rect">
            <a:avLst/>
          </a:prstGeom>
        </p:spPr>
        <p:txBody>
          <a:bodyPr wrap="square">
            <a:spAutoFit/>
          </a:bodyPr>
          <a:lstStyle/>
          <a:p>
            <a:r>
              <a:rPr lang="en-US" sz="2800" b="1" i="1" dirty="0">
                <a:latin typeface="Times New Roman" panose="02020603050405020304" pitchFamily="18" charset="0"/>
                <a:cs typeface="Times New Roman" panose="02020603050405020304" pitchFamily="18" charset="0"/>
              </a:rPr>
              <a:t>1 Cor 9:24-25  </a:t>
            </a:r>
            <a:r>
              <a:rPr lang="en-US" sz="3600" b="1" i="1" dirty="0">
                <a:solidFill>
                  <a:srgbClr val="FFFF00"/>
                </a:solidFill>
                <a:latin typeface="Times New Roman" panose="02020603050405020304" pitchFamily="18" charset="0"/>
                <a:cs typeface="Times New Roman" panose="02020603050405020304" pitchFamily="18" charset="0"/>
              </a:rPr>
              <a:t>“Know ye not that they which run    </a:t>
            </a:r>
          </a:p>
          <a:p>
            <a:r>
              <a:rPr lang="en-US" sz="3600" b="1" i="1" dirty="0">
                <a:solidFill>
                  <a:srgbClr val="FFFF00"/>
                </a:solidFill>
                <a:latin typeface="Times New Roman" panose="02020603050405020304" pitchFamily="18" charset="0"/>
                <a:cs typeface="Times New Roman" panose="02020603050405020304" pitchFamily="18" charset="0"/>
              </a:rPr>
              <a:t>   in a race run all, but one receives the prize?</a:t>
            </a:r>
          </a:p>
          <a:p>
            <a:r>
              <a:rPr lang="en-US" sz="3600" b="1" i="1" dirty="0">
                <a:solidFill>
                  <a:srgbClr val="FFFF00"/>
                </a:solidFill>
                <a:latin typeface="Times New Roman" panose="02020603050405020304" pitchFamily="18" charset="0"/>
                <a:cs typeface="Times New Roman" panose="02020603050405020304" pitchFamily="18" charset="0"/>
              </a:rPr>
              <a:t>            </a:t>
            </a:r>
            <a:r>
              <a:rPr lang="en-US" sz="4400" b="1" i="1" dirty="0">
                <a:solidFill>
                  <a:srgbClr val="FFFF00"/>
                </a:solidFill>
                <a:latin typeface="Times New Roman" panose="02020603050405020304" pitchFamily="18" charset="0"/>
                <a:cs typeface="Times New Roman" panose="02020603050405020304" pitchFamily="18" charset="0"/>
              </a:rPr>
              <a:t>So run, that ye may obtain. </a:t>
            </a:r>
            <a:endParaRPr lang="en-US" sz="3600" b="1" i="1" dirty="0">
              <a:solidFill>
                <a:srgbClr val="FFFF00"/>
              </a:solidFill>
              <a:latin typeface="Times New Roman" panose="02020603050405020304" pitchFamily="18" charset="0"/>
              <a:cs typeface="Times New Roman" panose="02020603050405020304" pitchFamily="18" charset="0"/>
            </a:endParaRPr>
          </a:p>
          <a:p>
            <a:endParaRPr lang="en-US" sz="3600" b="1" i="1" dirty="0">
              <a:solidFill>
                <a:srgbClr val="FFFF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3276600" y="2133600"/>
            <a:ext cx="5742264" cy="4493538"/>
          </a:xfrm>
          <a:prstGeom prst="rect">
            <a:avLst/>
          </a:prstGeom>
        </p:spPr>
        <p:txBody>
          <a:bodyPr wrap="square">
            <a:spAutoFit/>
          </a:bodyPr>
          <a:lstStyle/>
          <a:p>
            <a:pPr marL="0" indent="0" algn="ctr">
              <a:spcBef>
                <a:spcPts val="0"/>
              </a:spcBef>
              <a:buNone/>
            </a:pPr>
            <a:r>
              <a:rPr lang="en-US" sz="36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every man that strives for the mastery is temperate </a:t>
            </a:r>
            <a:r>
              <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(disciplined) </a:t>
            </a:r>
            <a:r>
              <a:rPr lang="en-US" sz="36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all things.</a:t>
            </a:r>
          </a:p>
          <a:p>
            <a:pPr marL="0" indent="0" algn="ctr">
              <a:spcBef>
                <a:spcPts val="1200"/>
              </a:spcBef>
              <a:buNone/>
            </a:pPr>
            <a:r>
              <a:rPr lang="en-US" sz="36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Now they do it to obtain a corruptible crown; </a:t>
            </a:r>
          </a:p>
          <a:p>
            <a:pPr marL="0" indent="0" algn="ctr">
              <a:spcBef>
                <a:spcPts val="2400"/>
              </a:spcBef>
              <a:buNone/>
            </a:pPr>
            <a:r>
              <a:rPr lang="en-US" sz="40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but we an incorruptible.” </a:t>
            </a:r>
            <a:r>
              <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(Immortal) </a:t>
            </a:r>
          </a:p>
        </p:txBody>
      </p:sp>
    </p:spTree>
    <p:extLst>
      <p:ext uri="{BB962C8B-B14F-4D97-AF65-F5344CB8AC3E}">
        <p14:creationId xmlns:p14="http://schemas.microsoft.com/office/powerpoint/2010/main" val="146659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p:cTn id="15"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barn(inVertical)">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 calcmode="lin" valueType="num">
                                      <p:cBhvr>
                                        <p:cTn id="27"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9"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55000"/>
            <a:lum/>
          </a:blip>
          <a:srcRect/>
          <a:stretch>
            <a:fillRect/>
          </a:stretch>
        </a:blipFill>
        <a:effectLst/>
      </p:bgPr>
    </p:bg>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152400" y="76200"/>
            <a:ext cx="8839200" cy="6324600"/>
          </a:xfrm>
        </p:spPr>
        <p:txBody>
          <a:bodyPr/>
          <a:lstStyle/>
          <a:p>
            <a:pPr marL="0" indent="0" algn="ctr">
              <a:spcBef>
                <a:spcPts val="0"/>
              </a:spcBef>
              <a:buNone/>
            </a:pPr>
            <a:r>
              <a:rPr lang="en-US" b="1" dirty="0">
                <a:solidFill>
                  <a:srgbClr val="000000"/>
                </a:solidFill>
                <a:latin typeface="Times New Roman" panose="02020603050405020304" pitchFamily="18" charset="0"/>
                <a:cs typeface="Times New Roman" panose="02020603050405020304" pitchFamily="18" charset="0"/>
              </a:rPr>
              <a:t>2 Tim 2:3-6  </a:t>
            </a:r>
            <a:r>
              <a:rPr lang="en-US" sz="3600" b="1" i="1" dirty="0">
                <a:solidFill>
                  <a:srgbClr val="FF0000"/>
                </a:solidFill>
                <a:latin typeface="Times New Roman" panose="02020603050405020304" pitchFamily="18" charset="0"/>
                <a:cs typeface="Times New Roman" panose="02020603050405020304" pitchFamily="18" charset="0"/>
              </a:rPr>
              <a:t>“Thou therefore endure hardness, </a:t>
            </a:r>
          </a:p>
          <a:p>
            <a:pPr marL="0" indent="0" algn="ctr">
              <a:spcBef>
                <a:spcPts val="0"/>
              </a:spcBef>
              <a:buNone/>
            </a:pPr>
            <a:r>
              <a:rPr lang="en-US" sz="3600" b="1" i="1" dirty="0">
                <a:solidFill>
                  <a:srgbClr val="FF0000"/>
                </a:solidFill>
                <a:latin typeface="Times New Roman" panose="02020603050405020304" pitchFamily="18" charset="0"/>
                <a:cs typeface="Times New Roman" panose="02020603050405020304" pitchFamily="18" charset="0"/>
              </a:rPr>
              <a:t>      as a </a:t>
            </a:r>
            <a:r>
              <a:rPr lang="en-US" sz="36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good soldier </a:t>
            </a:r>
            <a:r>
              <a:rPr lang="en-US" sz="3600" b="1" i="1" dirty="0">
                <a:solidFill>
                  <a:srgbClr val="FF0000"/>
                </a:solidFill>
                <a:latin typeface="Times New Roman" panose="02020603050405020304" pitchFamily="18" charset="0"/>
                <a:cs typeface="Times New Roman" panose="02020603050405020304" pitchFamily="18" charset="0"/>
              </a:rPr>
              <a:t>of Jesus Christ. </a:t>
            </a:r>
          </a:p>
          <a:p>
            <a:pPr marL="0" indent="0" algn="ctr">
              <a:spcBef>
                <a:spcPts val="0"/>
              </a:spcBef>
              <a:buNone/>
            </a:pPr>
            <a:r>
              <a:rPr lang="en-US" sz="3600" b="1" i="1" baseline="30000" dirty="0">
                <a:solidFill>
                  <a:srgbClr val="FF0000"/>
                </a:solidFill>
                <a:latin typeface="Times New Roman" panose="02020603050405020304" pitchFamily="18" charset="0"/>
                <a:cs typeface="Times New Roman" panose="02020603050405020304" pitchFamily="18" charset="0"/>
              </a:rPr>
              <a:t>4 </a:t>
            </a:r>
            <a:r>
              <a:rPr lang="en-US" sz="3600" b="1" i="1" dirty="0">
                <a:solidFill>
                  <a:srgbClr val="FF0000"/>
                </a:solidFill>
                <a:latin typeface="Times New Roman" panose="02020603050405020304" pitchFamily="18" charset="0"/>
                <a:cs typeface="Times New Roman" panose="02020603050405020304" pitchFamily="18" charset="0"/>
              </a:rPr>
              <a:t> No man that </a:t>
            </a:r>
            <a:r>
              <a:rPr lang="en-US" sz="3600" b="1" i="1" dirty="0" err="1">
                <a:solidFill>
                  <a:srgbClr val="FF0000"/>
                </a:solidFill>
                <a:latin typeface="Times New Roman" panose="02020603050405020304" pitchFamily="18" charset="0"/>
                <a:cs typeface="Times New Roman" panose="02020603050405020304" pitchFamily="18" charset="0"/>
              </a:rPr>
              <a:t>warreth</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entangleth</a:t>
            </a:r>
            <a:r>
              <a:rPr lang="en-US" sz="3600" b="1" i="1" dirty="0">
                <a:solidFill>
                  <a:srgbClr val="FF0000"/>
                </a:solidFill>
                <a:latin typeface="Times New Roman" panose="02020603050405020304" pitchFamily="18" charset="0"/>
                <a:cs typeface="Times New Roman" panose="02020603050405020304" pitchFamily="18" charset="0"/>
              </a:rPr>
              <a:t> himself with the affairs of this life; that he may please him who hath chosen him to be a soldier.</a:t>
            </a:r>
          </a:p>
          <a:p>
            <a:pPr marL="0" indent="0" algn="ctr">
              <a:spcBef>
                <a:spcPts val="0"/>
              </a:spcBef>
              <a:buNone/>
            </a:pPr>
            <a:r>
              <a:rPr lang="en-US" sz="3600" b="1" i="1" baseline="30000" dirty="0">
                <a:solidFill>
                  <a:srgbClr val="FF0000"/>
                </a:solidFill>
                <a:latin typeface="Times New Roman" panose="02020603050405020304" pitchFamily="18" charset="0"/>
                <a:cs typeface="Times New Roman" panose="02020603050405020304" pitchFamily="18" charset="0"/>
              </a:rPr>
              <a:t>5 </a:t>
            </a:r>
            <a:r>
              <a:rPr lang="en-US" sz="3600" b="1" i="1" dirty="0">
                <a:solidFill>
                  <a:srgbClr val="FF0000"/>
                </a:solidFill>
                <a:latin typeface="Times New Roman" panose="02020603050405020304" pitchFamily="18" charset="0"/>
                <a:cs typeface="Times New Roman" panose="02020603050405020304" pitchFamily="18" charset="0"/>
              </a:rPr>
              <a:t> And if a man also </a:t>
            </a:r>
            <a:r>
              <a:rPr lang="en-US" sz="36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strive for masteries</a:t>
            </a:r>
            <a:r>
              <a:rPr lang="en-US" sz="3600" b="1" i="1" dirty="0">
                <a:solidFill>
                  <a:srgbClr val="FF0000"/>
                </a:solidFill>
                <a:latin typeface="Times New Roman" panose="02020603050405020304" pitchFamily="18" charset="0"/>
                <a:cs typeface="Times New Roman" panose="02020603050405020304" pitchFamily="18" charset="0"/>
              </a:rPr>
              <a:t>, yet is he not crowned, except he strive lawfully. </a:t>
            </a:r>
          </a:p>
          <a:p>
            <a:pPr marL="0" indent="0" algn="ctr">
              <a:spcBef>
                <a:spcPts val="0"/>
              </a:spcBef>
              <a:buNone/>
            </a:pPr>
            <a:r>
              <a:rPr lang="en-US" sz="3600" b="1" i="1" dirty="0">
                <a:solidFill>
                  <a:srgbClr val="FF0000"/>
                </a:solidFill>
                <a:latin typeface="Times New Roman" panose="02020603050405020304" pitchFamily="18" charset="0"/>
                <a:cs typeface="Times New Roman" panose="02020603050405020304" pitchFamily="18" charset="0"/>
              </a:rPr>
              <a:t>The </a:t>
            </a:r>
            <a:r>
              <a:rPr lang="en-US" sz="36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husbandman</a:t>
            </a:r>
            <a:r>
              <a:rPr lang="en-US" sz="3600" b="1" i="1" dirty="0">
                <a:solidFill>
                  <a:srgbClr val="FF0000"/>
                </a:solidFill>
                <a:latin typeface="Times New Roman" panose="02020603050405020304" pitchFamily="18" charset="0"/>
                <a:cs typeface="Times New Roman" panose="02020603050405020304" pitchFamily="18" charset="0"/>
              </a:rPr>
              <a:t> that </a:t>
            </a:r>
            <a:r>
              <a:rPr lang="en-US" sz="3600" b="1" i="1" dirty="0" err="1">
                <a:solidFill>
                  <a:srgbClr val="FF0000"/>
                </a:solidFill>
                <a:latin typeface="Times New Roman" panose="02020603050405020304" pitchFamily="18" charset="0"/>
                <a:cs typeface="Times New Roman" panose="02020603050405020304" pitchFamily="18" charset="0"/>
              </a:rPr>
              <a:t>laboreth</a:t>
            </a:r>
            <a:r>
              <a:rPr lang="en-US" sz="3600" b="1" i="1" dirty="0">
                <a:solidFill>
                  <a:srgbClr val="FF0000"/>
                </a:solidFill>
                <a:latin typeface="Times New Roman" panose="02020603050405020304" pitchFamily="18" charset="0"/>
                <a:cs typeface="Times New Roman" panose="02020603050405020304" pitchFamily="18" charset="0"/>
              </a:rPr>
              <a:t> must be first </a:t>
            </a:r>
          </a:p>
          <a:p>
            <a:pPr marL="0" indent="0" algn="ctr">
              <a:spcBef>
                <a:spcPts val="0"/>
              </a:spcBef>
              <a:buNone/>
            </a:pPr>
            <a:r>
              <a:rPr lang="en-US" sz="3600" b="1" i="1" dirty="0">
                <a:solidFill>
                  <a:srgbClr val="FF0000"/>
                </a:solidFill>
                <a:latin typeface="Times New Roman" panose="02020603050405020304" pitchFamily="18" charset="0"/>
                <a:cs typeface="Times New Roman" panose="02020603050405020304" pitchFamily="18" charset="0"/>
              </a:rPr>
              <a:t>     partaker of the fruits.” </a:t>
            </a:r>
          </a:p>
          <a:p>
            <a:pPr marL="0" indent="0" algn="ctr">
              <a:spcBef>
                <a:spcPts val="0"/>
              </a:spcBef>
              <a:buNone/>
            </a:pPr>
            <a:r>
              <a:rPr lang="en-US" sz="3600" b="1" dirty="0">
                <a:solidFill>
                  <a:srgbClr val="0000FF"/>
                </a:solidFill>
                <a:latin typeface="Times New Roman" panose="02020603050405020304" pitchFamily="18" charset="0"/>
                <a:cs typeface="Times New Roman" panose="02020603050405020304" pitchFamily="18" charset="0"/>
              </a:rPr>
              <a:t>What “disciplines” are you developing to prepare for your race?  (Heb. 12:1,2)</a:t>
            </a:r>
          </a:p>
          <a:p>
            <a:pPr marL="0" indent="0">
              <a:spcBef>
                <a:spcPts val="0"/>
              </a:spcBef>
              <a:buNone/>
            </a:pPr>
            <a:endParaRPr lang="en-US" sz="3600" b="1" dirty="0">
              <a:solidFill>
                <a:srgbClr val="000000"/>
              </a:solidFill>
              <a:latin typeface="Times New Roman" panose="02020603050405020304" pitchFamily="18" charset="0"/>
              <a:cs typeface="Times New Roman" panose="02020603050405020304" pitchFamily="18" charset="0"/>
            </a:endParaRPr>
          </a:p>
          <a:p>
            <a:pPr marL="0" indent="0">
              <a:buNone/>
            </a:pPr>
            <a:endParaRPr lang="en-US" sz="2800" b="1" dirty="0">
              <a:solidFill>
                <a:srgbClr val="FF0000"/>
              </a:solidFill>
              <a:latin typeface="Times New Roman" panose="02020603050405020304" pitchFamily="18" charset="0"/>
              <a:cs typeface="Times New Roman" panose="02020603050405020304" pitchFamily="18" charset="0"/>
            </a:endParaRPr>
          </a:p>
          <a:p>
            <a:pPr marL="0" indent="0">
              <a:buNone/>
            </a:pPr>
            <a:br>
              <a:rPr lang="en-US" sz="2800" b="1" dirty="0">
                <a:solidFill>
                  <a:srgbClr val="FF0000"/>
                </a:solidFill>
                <a:latin typeface="Times New Roman" panose="02020603050405020304" pitchFamily="18" charset="0"/>
                <a:cs typeface="Times New Roman" panose="02020603050405020304" pitchFamily="18" charset="0"/>
              </a:rPr>
            </a:br>
            <a:br>
              <a:rPr lang="en-US" b="1" dirty="0">
                <a:solidFill>
                  <a:srgbClr val="FF0000"/>
                </a:solidFill>
                <a:latin typeface="Times New Roman" panose="02020603050405020304" pitchFamily="18" charset="0"/>
                <a:cs typeface="Times New Roman" panose="02020603050405020304" pitchFamily="18" charset="0"/>
              </a:rPr>
            </a:br>
            <a:endParaRPr lang="en-US" b="1" dirty="0">
              <a:solidFill>
                <a:srgbClr val="FF0000"/>
              </a:solidFill>
              <a:latin typeface="Times New Roman" panose="02020603050405020304" pitchFamily="18" charset="0"/>
              <a:cs typeface="Times New Roman" panose="02020603050405020304" pitchFamily="18" charset="0"/>
            </a:endParaRPr>
          </a:p>
          <a:p>
            <a:pPr marL="0" indent="0">
              <a:buNone/>
            </a:pP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8986" y="44669"/>
            <a:ext cx="6629400" cy="4972050"/>
          </a:xfrm>
          <a:prstGeom prst="rect">
            <a:avLst/>
          </a:prstGeom>
        </p:spPr>
      </p:pic>
    </p:spTree>
    <p:extLst>
      <p:ext uri="{BB962C8B-B14F-4D97-AF65-F5344CB8AC3E}">
        <p14:creationId xmlns:p14="http://schemas.microsoft.com/office/powerpoint/2010/main" val="3856580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339">
                                            <p:txEl>
                                              <p:pRg st="2" end="2"/>
                                            </p:txEl>
                                          </p:spTgt>
                                        </p:tgtEl>
                                        <p:attrNameLst>
                                          <p:attrName>style.visibility</p:attrName>
                                        </p:attrNameLst>
                                      </p:cBhvr>
                                      <p:to>
                                        <p:strVal val="visible"/>
                                      </p:to>
                                    </p:set>
                                    <p:animEffect transition="in" filter="randombar(horizontal)">
                                      <p:cBhvr>
                                        <p:cTn id="7" dur="500"/>
                                        <p:tgtEl>
                                          <p:spTgt spid="1433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339">
                                            <p:txEl>
                                              <p:pRg st="3" end="3"/>
                                            </p:txEl>
                                          </p:spTgt>
                                        </p:tgtEl>
                                        <p:attrNameLst>
                                          <p:attrName>style.visibility</p:attrName>
                                        </p:attrNameLst>
                                      </p:cBhvr>
                                      <p:to>
                                        <p:strVal val="visible"/>
                                      </p:to>
                                    </p:set>
                                    <p:animEffect transition="in" filter="barn(inVertical)">
                                      <p:cBhvr>
                                        <p:cTn id="12" dur="500"/>
                                        <p:tgtEl>
                                          <p:spTgt spid="1433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4339">
                                            <p:txEl>
                                              <p:pRg st="4" end="4"/>
                                            </p:txEl>
                                          </p:spTgt>
                                        </p:tgtEl>
                                        <p:attrNameLst>
                                          <p:attrName>style.visibility</p:attrName>
                                        </p:attrNameLst>
                                      </p:cBhvr>
                                      <p:to>
                                        <p:strVal val="visible"/>
                                      </p:to>
                                    </p:set>
                                    <p:animEffect transition="in" filter="fade">
                                      <p:cBhvr>
                                        <p:cTn id="17" dur="1000"/>
                                        <p:tgtEl>
                                          <p:spTgt spid="14339">
                                            <p:txEl>
                                              <p:pRg st="4" end="4"/>
                                            </p:txEl>
                                          </p:spTgt>
                                        </p:tgtEl>
                                      </p:cBhvr>
                                    </p:animEffect>
                                    <p:anim calcmode="lin" valueType="num">
                                      <p:cBhvr>
                                        <p:cTn id="18" dur="1000" fill="hold"/>
                                        <p:tgtEl>
                                          <p:spTgt spid="14339">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14339">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4339">
                                            <p:txEl>
                                              <p:pRg st="5" end="5"/>
                                            </p:txEl>
                                          </p:spTgt>
                                        </p:tgtEl>
                                        <p:attrNameLst>
                                          <p:attrName>style.visibility</p:attrName>
                                        </p:attrNameLst>
                                      </p:cBhvr>
                                      <p:to>
                                        <p:strVal val="visible"/>
                                      </p:to>
                                    </p:set>
                                    <p:animEffect transition="in" filter="fade">
                                      <p:cBhvr>
                                        <p:cTn id="22" dur="1000"/>
                                        <p:tgtEl>
                                          <p:spTgt spid="14339">
                                            <p:txEl>
                                              <p:pRg st="5" end="5"/>
                                            </p:txEl>
                                          </p:spTgt>
                                        </p:tgtEl>
                                      </p:cBhvr>
                                    </p:animEffect>
                                    <p:anim calcmode="lin" valueType="num">
                                      <p:cBhvr>
                                        <p:cTn id="23" dur="1000" fill="hold"/>
                                        <p:tgtEl>
                                          <p:spTgt spid="14339">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1433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14339">
                                            <p:txEl>
                                              <p:pRg st="6" end="6"/>
                                            </p:txEl>
                                          </p:spTgt>
                                        </p:tgtEl>
                                        <p:attrNameLst>
                                          <p:attrName>style.visibility</p:attrName>
                                        </p:attrNameLst>
                                      </p:cBhvr>
                                      <p:to>
                                        <p:strVal val="visible"/>
                                      </p:to>
                                    </p:set>
                                    <p:anim calcmode="lin" valueType="num">
                                      <p:cBhvr>
                                        <p:cTn id="29" dur="1000" fill="hold"/>
                                        <p:tgtEl>
                                          <p:spTgt spid="14339">
                                            <p:txEl>
                                              <p:pRg st="6" end="6"/>
                                            </p:txEl>
                                          </p:spTgt>
                                        </p:tgtEl>
                                        <p:attrNameLst>
                                          <p:attrName>ppt_w</p:attrName>
                                        </p:attrNameLst>
                                      </p:cBhvr>
                                      <p:tavLst>
                                        <p:tav tm="0">
                                          <p:val>
                                            <p:fltVal val="0"/>
                                          </p:val>
                                        </p:tav>
                                        <p:tav tm="100000">
                                          <p:val>
                                            <p:strVal val="#ppt_w"/>
                                          </p:val>
                                        </p:tav>
                                      </p:tavLst>
                                    </p:anim>
                                    <p:anim calcmode="lin" valueType="num">
                                      <p:cBhvr>
                                        <p:cTn id="30" dur="1000" fill="hold"/>
                                        <p:tgtEl>
                                          <p:spTgt spid="14339">
                                            <p:txEl>
                                              <p:pRg st="6" end="6"/>
                                            </p:txEl>
                                          </p:spTgt>
                                        </p:tgtEl>
                                        <p:attrNameLst>
                                          <p:attrName>ppt_h</p:attrName>
                                        </p:attrNameLst>
                                      </p:cBhvr>
                                      <p:tavLst>
                                        <p:tav tm="0">
                                          <p:val>
                                            <p:fltVal val="0"/>
                                          </p:val>
                                        </p:tav>
                                        <p:tav tm="100000">
                                          <p:val>
                                            <p:strVal val="#ppt_h"/>
                                          </p:val>
                                        </p:tav>
                                      </p:tavLst>
                                    </p:anim>
                                    <p:anim calcmode="lin" valueType="num">
                                      <p:cBhvr>
                                        <p:cTn id="31" dur="1000" fill="hold"/>
                                        <p:tgtEl>
                                          <p:spTgt spid="14339">
                                            <p:txEl>
                                              <p:pRg st="6" end="6"/>
                                            </p:txEl>
                                          </p:spTgt>
                                        </p:tgtEl>
                                        <p:attrNameLst>
                                          <p:attrName>style.rotation</p:attrName>
                                        </p:attrNameLst>
                                      </p:cBhvr>
                                      <p:tavLst>
                                        <p:tav tm="0">
                                          <p:val>
                                            <p:fltVal val="90"/>
                                          </p:val>
                                        </p:tav>
                                        <p:tav tm="100000">
                                          <p:val>
                                            <p:fltVal val="0"/>
                                          </p:val>
                                        </p:tav>
                                      </p:tavLst>
                                    </p:anim>
                                    <p:animEffect transition="in" filter="fade">
                                      <p:cBhvr>
                                        <p:cTn id="32" dur="1000"/>
                                        <p:tgtEl>
                                          <p:spTgt spid="1433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500" fill="hold"/>
                                        <p:tgtEl>
                                          <p:spTgt spid="2"/>
                                        </p:tgtEl>
                                        <p:attrNameLst>
                                          <p:attrName>ppt_w</p:attrName>
                                        </p:attrNameLst>
                                      </p:cBhvr>
                                      <p:tavLst>
                                        <p:tav tm="0">
                                          <p:val>
                                            <p:fltVal val="0"/>
                                          </p:val>
                                        </p:tav>
                                        <p:tav tm="100000">
                                          <p:val>
                                            <p:strVal val="#ppt_w"/>
                                          </p:val>
                                        </p:tav>
                                      </p:tavLst>
                                    </p:anim>
                                    <p:anim calcmode="lin" valueType="num">
                                      <p:cBhvr>
                                        <p:cTn id="38" dur="500" fill="hold"/>
                                        <p:tgtEl>
                                          <p:spTgt spid="2"/>
                                        </p:tgtEl>
                                        <p:attrNameLst>
                                          <p:attrName>ppt_h</p:attrName>
                                        </p:attrNameLst>
                                      </p:cBhvr>
                                      <p:tavLst>
                                        <p:tav tm="0">
                                          <p:val>
                                            <p:fltVal val="0"/>
                                          </p:val>
                                        </p:tav>
                                        <p:tav tm="100000">
                                          <p:val>
                                            <p:strVal val="#ppt_h"/>
                                          </p:val>
                                        </p:tav>
                                      </p:tavLst>
                                    </p:anim>
                                    <p:animEffect transition="in" filter="fade">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55000"/>
            <a:lum/>
          </a:blip>
          <a:srcRect/>
          <a:stretch>
            <a:fillRect/>
          </a:stretch>
        </a:blipFill>
        <a:effectLst/>
      </p:bgPr>
    </p:bg>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152400" y="76200"/>
            <a:ext cx="8839200" cy="5257800"/>
          </a:xfrm>
        </p:spPr>
        <p:txBody>
          <a:bodyPr/>
          <a:lstStyle/>
          <a:p>
            <a:pPr marL="0" indent="0">
              <a:buNone/>
            </a:pPr>
            <a:r>
              <a:rPr lang="en-US" sz="4000" b="1" dirty="0">
                <a:solidFill>
                  <a:srgbClr val="000000"/>
                </a:solidFill>
                <a:latin typeface="Times New Roman" panose="02020603050405020304" pitchFamily="18" charset="0"/>
                <a:cs typeface="Times New Roman" panose="02020603050405020304" pitchFamily="18" charset="0"/>
              </a:rPr>
              <a:t>        Harvest Principles.  Gal. 6:7,9</a:t>
            </a:r>
          </a:p>
          <a:p>
            <a:pPr marL="0" indent="0">
              <a:buNone/>
            </a:pPr>
            <a:r>
              <a:rPr lang="en-US" sz="4000" b="1" dirty="0">
                <a:solidFill>
                  <a:srgbClr val="000000"/>
                </a:solidFill>
                <a:latin typeface="Times New Roman" panose="02020603050405020304" pitchFamily="18" charset="0"/>
                <a:cs typeface="Times New Roman" panose="02020603050405020304" pitchFamily="18" charset="0"/>
              </a:rPr>
              <a:t> </a:t>
            </a:r>
            <a:r>
              <a:rPr lang="en-US" sz="4800" b="1" dirty="0">
                <a:solidFill>
                  <a:srgbClr val="000000"/>
                </a:solidFill>
                <a:latin typeface="Times New Roman" panose="02020603050405020304" pitchFamily="18" charset="0"/>
                <a:cs typeface="Times New Roman" panose="02020603050405020304" pitchFamily="18" charset="0"/>
              </a:rPr>
              <a:t>2. The Principle of </a:t>
            </a:r>
            <a:r>
              <a:rPr lang="en-US" sz="5400" b="1" i="1" u="sng" dirty="0">
                <a:solidFill>
                  <a:srgbClr val="FF0066"/>
                </a:solidFill>
                <a:latin typeface="Times New Roman" panose="02020603050405020304" pitchFamily="18" charset="0"/>
                <a:cs typeface="Times New Roman" panose="02020603050405020304" pitchFamily="18" charset="0"/>
              </a:rPr>
              <a:t>Planting</a:t>
            </a:r>
            <a:endParaRPr lang="en-US" sz="4800" b="1" i="1" u="sng" dirty="0">
              <a:solidFill>
                <a:srgbClr val="FF0066"/>
              </a:solidFill>
              <a:latin typeface="Times New Roman" panose="02020603050405020304" pitchFamily="18" charset="0"/>
              <a:cs typeface="Times New Roman" panose="02020603050405020304" pitchFamily="18" charset="0"/>
            </a:endParaRPr>
          </a:p>
          <a:p>
            <a:pPr marL="0" indent="0">
              <a:spcBef>
                <a:spcPts val="0"/>
              </a:spcBef>
              <a:buNone/>
            </a:pPr>
            <a:r>
              <a:rPr lang="en-US" sz="5400" b="1" i="1" dirty="0">
                <a:solidFill>
                  <a:srgbClr val="000000"/>
                </a:solidFill>
                <a:latin typeface="Times New Roman" panose="02020603050405020304" pitchFamily="18" charset="0"/>
                <a:cs typeface="Times New Roman" panose="02020603050405020304" pitchFamily="18" charset="0"/>
              </a:rPr>
              <a:t>  A. We’ll reap </a:t>
            </a:r>
            <a:r>
              <a:rPr lang="en-US" sz="5400" b="1" i="1" u="sng" dirty="0">
                <a:solidFill>
                  <a:srgbClr val="FF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a:t>
            </a:r>
            <a:r>
              <a:rPr lang="en-US" sz="5400" b="1" i="1" dirty="0">
                <a:solidFill>
                  <a:srgbClr val="000000"/>
                </a:solidFill>
                <a:latin typeface="Times New Roman" panose="02020603050405020304" pitchFamily="18" charset="0"/>
                <a:cs typeface="Times New Roman" panose="02020603050405020304" pitchFamily="18" charset="0"/>
              </a:rPr>
              <a:t> we sow!</a:t>
            </a:r>
          </a:p>
          <a:p>
            <a:pPr marL="0" indent="0" algn="ctr">
              <a:spcBef>
                <a:spcPts val="0"/>
              </a:spcBef>
              <a:buNone/>
            </a:pPr>
            <a:r>
              <a:rPr lang="en-US" sz="5400" b="1" i="1" dirty="0">
                <a:solidFill>
                  <a:srgbClr val="000000"/>
                </a:solidFill>
                <a:latin typeface="Times New Roman" panose="02020603050405020304" pitchFamily="18" charset="0"/>
                <a:cs typeface="Times New Roman" panose="02020603050405020304" pitchFamily="18" charset="0"/>
              </a:rPr>
              <a:t>  </a:t>
            </a:r>
            <a:r>
              <a:rPr lang="en-US" sz="4000" b="1" i="1" dirty="0">
                <a:solidFill>
                  <a:srgbClr val="FF0000"/>
                </a:solidFill>
                <a:latin typeface="Times New Roman" panose="02020603050405020304" pitchFamily="18" charset="0"/>
                <a:cs typeface="Times New Roman" panose="02020603050405020304" pitchFamily="18" charset="0"/>
              </a:rPr>
              <a:t>“</a:t>
            </a:r>
            <a:r>
              <a:rPr lang="en-US" sz="3600" b="1" i="1" dirty="0">
                <a:solidFill>
                  <a:srgbClr val="FF0000"/>
                </a:solidFill>
                <a:latin typeface="Times New Roman" panose="02020603050405020304" pitchFamily="18" charset="0"/>
                <a:cs typeface="Times New Roman" panose="02020603050405020304" pitchFamily="18" charset="0"/>
              </a:rPr>
              <a:t>For he that </a:t>
            </a:r>
            <a:r>
              <a:rPr lang="en-US" sz="3600" b="1" i="1" dirty="0" err="1">
                <a:solidFill>
                  <a:srgbClr val="FF0000"/>
                </a:solidFill>
                <a:latin typeface="Times New Roman" panose="02020603050405020304" pitchFamily="18" charset="0"/>
                <a:cs typeface="Times New Roman" panose="02020603050405020304" pitchFamily="18" charset="0"/>
              </a:rPr>
              <a:t>soweth</a:t>
            </a:r>
            <a:r>
              <a:rPr lang="en-US" sz="3600" b="1" i="1" dirty="0">
                <a:solidFill>
                  <a:srgbClr val="FF0000"/>
                </a:solidFill>
                <a:latin typeface="Times New Roman" panose="02020603050405020304" pitchFamily="18" charset="0"/>
                <a:cs typeface="Times New Roman" panose="02020603050405020304" pitchFamily="18" charset="0"/>
              </a:rPr>
              <a:t> to his flesh shall of the flesh reap </a:t>
            </a:r>
            <a:r>
              <a:rPr lang="en-US" sz="3600" b="1" i="1" u="sng" dirty="0">
                <a:solidFill>
                  <a:srgbClr val="FF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corruption</a:t>
            </a:r>
            <a:r>
              <a:rPr lang="en-US" sz="3600" b="1" i="1" dirty="0">
                <a:solidFill>
                  <a:srgbClr val="FF0000"/>
                </a:solidFill>
                <a:latin typeface="Times New Roman" panose="02020603050405020304" pitchFamily="18" charset="0"/>
                <a:cs typeface="Times New Roman" panose="02020603050405020304" pitchFamily="18" charset="0"/>
              </a:rPr>
              <a:t>;  </a:t>
            </a:r>
          </a:p>
          <a:p>
            <a:pPr marL="0" indent="0" algn="ctr">
              <a:spcBef>
                <a:spcPts val="0"/>
              </a:spcBef>
              <a:buNone/>
            </a:pPr>
            <a:r>
              <a:rPr lang="en-US" sz="4800" b="1" dirty="0" err="1">
                <a:solidFill>
                  <a:srgbClr val="0000FF"/>
                </a:solidFill>
                <a:latin typeface="Times New Roman" panose="02020603050405020304" pitchFamily="18" charset="0"/>
                <a:cs typeface="Times New Roman" panose="02020603050405020304" pitchFamily="18" charset="0"/>
              </a:rPr>
              <a:t>fthor</a:t>
            </a:r>
            <a:r>
              <a:rPr lang="en-US" sz="4800" b="1" dirty="0">
                <a:solidFill>
                  <a:srgbClr val="0000FF"/>
                </a:solidFill>
                <a:latin typeface="Times New Roman" panose="02020603050405020304" pitchFamily="18" charset="0"/>
                <a:cs typeface="Times New Roman" panose="02020603050405020304" pitchFamily="18" charset="0"/>
              </a:rPr>
              <a:t>-ah‘: decay, ruin</a:t>
            </a:r>
          </a:p>
          <a:p>
            <a:pPr marL="0" indent="0" algn="ctr">
              <a:spcBef>
                <a:spcPts val="0"/>
              </a:spcBef>
              <a:buNone/>
            </a:pPr>
            <a:r>
              <a:rPr lang="en-US" sz="3600" b="1" i="1" dirty="0">
                <a:solidFill>
                  <a:srgbClr val="FF0000"/>
                </a:solidFill>
                <a:latin typeface="Times New Roman" panose="02020603050405020304" pitchFamily="18" charset="0"/>
                <a:cs typeface="Times New Roman" panose="02020603050405020304" pitchFamily="18" charset="0"/>
              </a:rPr>
              <a:t>but he that </a:t>
            </a:r>
            <a:r>
              <a:rPr lang="en-US" sz="3600" b="1" i="1" dirty="0" err="1">
                <a:solidFill>
                  <a:srgbClr val="FF0000"/>
                </a:solidFill>
                <a:latin typeface="Times New Roman" panose="02020603050405020304" pitchFamily="18" charset="0"/>
                <a:cs typeface="Times New Roman" panose="02020603050405020304" pitchFamily="18" charset="0"/>
              </a:rPr>
              <a:t>soweth</a:t>
            </a:r>
            <a:r>
              <a:rPr lang="en-US" sz="3600" b="1" i="1" dirty="0">
                <a:solidFill>
                  <a:srgbClr val="FF0000"/>
                </a:solidFill>
                <a:latin typeface="Times New Roman" panose="02020603050405020304" pitchFamily="18" charset="0"/>
                <a:cs typeface="Times New Roman" panose="02020603050405020304" pitchFamily="18" charset="0"/>
              </a:rPr>
              <a:t> to the Spirit shall of the Spirit reap life </a:t>
            </a:r>
            <a:r>
              <a:rPr lang="en-US" sz="3600" b="1" i="1" u="sng" dirty="0">
                <a:solidFill>
                  <a:srgbClr val="FF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everlasting</a:t>
            </a:r>
            <a:r>
              <a:rPr lang="en-US" sz="3600" b="1" i="1" dirty="0">
                <a:solidFill>
                  <a:srgbClr val="FF0000"/>
                </a:solidFill>
                <a:latin typeface="Times New Roman" panose="02020603050405020304" pitchFamily="18" charset="0"/>
                <a:cs typeface="Times New Roman" panose="02020603050405020304" pitchFamily="18" charset="0"/>
              </a:rPr>
              <a:t>.” </a:t>
            </a:r>
          </a:p>
          <a:p>
            <a:pPr marL="0" indent="0" algn="ctr">
              <a:buNone/>
            </a:pPr>
            <a:r>
              <a:rPr lang="en-US" b="1" dirty="0">
                <a:solidFill>
                  <a:srgbClr val="000000"/>
                </a:solidFill>
                <a:latin typeface="Times New Roman" panose="02020603050405020304" pitchFamily="18" charset="0"/>
                <a:cs typeface="Times New Roman" panose="02020603050405020304" pitchFamily="18" charset="0"/>
              </a:rPr>
              <a:t>Galatians 6:7-8</a:t>
            </a:r>
            <a:endParaRPr lang="en-US" b="1" i="1" dirty="0">
              <a:solidFill>
                <a:srgbClr val="FF0000"/>
              </a:solidFill>
              <a:latin typeface="Times New Roman" panose="02020603050405020304" pitchFamily="18" charset="0"/>
              <a:cs typeface="Times New Roman" panose="02020603050405020304" pitchFamily="18" charset="0"/>
            </a:endParaRPr>
          </a:p>
          <a:p>
            <a:pPr marL="0" indent="0">
              <a:spcBef>
                <a:spcPts val="0"/>
              </a:spcBef>
              <a:buNone/>
            </a:pPr>
            <a:endParaRPr lang="en-US" sz="3600" b="1" dirty="0">
              <a:solidFill>
                <a:srgbClr val="000000"/>
              </a:solidFill>
              <a:latin typeface="Times New Roman" panose="02020603050405020304" pitchFamily="18" charset="0"/>
              <a:cs typeface="Times New Roman" panose="02020603050405020304" pitchFamily="18" charset="0"/>
            </a:endParaRPr>
          </a:p>
          <a:p>
            <a:pPr marL="0" indent="0">
              <a:buNone/>
            </a:pPr>
            <a:endParaRPr lang="en-US" sz="2800" b="1" dirty="0">
              <a:solidFill>
                <a:srgbClr val="FF0000"/>
              </a:solidFill>
              <a:latin typeface="Times New Roman" panose="02020603050405020304" pitchFamily="18" charset="0"/>
              <a:cs typeface="Times New Roman" panose="02020603050405020304" pitchFamily="18" charset="0"/>
            </a:endParaRPr>
          </a:p>
          <a:p>
            <a:pPr marL="0" indent="0">
              <a:buNone/>
            </a:pPr>
            <a:br>
              <a:rPr lang="en-US" sz="2800" b="1" dirty="0">
                <a:solidFill>
                  <a:srgbClr val="FF0000"/>
                </a:solidFill>
                <a:latin typeface="Times New Roman" panose="02020603050405020304" pitchFamily="18" charset="0"/>
                <a:cs typeface="Times New Roman" panose="02020603050405020304" pitchFamily="18" charset="0"/>
              </a:rPr>
            </a:br>
            <a:br>
              <a:rPr lang="en-US" b="1" dirty="0">
                <a:solidFill>
                  <a:srgbClr val="FF0000"/>
                </a:solidFill>
                <a:latin typeface="Times New Roman" panose="02020603050405020304" pitchFamily="18" charset="0"/>
                <a:cs typeface="Times New Roman" panose="02020603050405020304" pitchFamily="18" charset="0"/>
              </a:rPr>
            </a:br>
            <a:endParaRPr lang="en-US" b="1" dirty="0">
              <a:solidFill>
                <a:srgbClr val="FF0000"/>
              </a:solidFill>
              <a:latin typeface="Times New Roman" panose="02020603050405020304" pitchFamily="18" charset="0"/>
              <a:cs typeface="Times New Roman" panose="02020603050405020304" pitchFamily="18" charset="0"/>
            </a:endParaRPr>
          </a:p>
          <a:p>
            <a:pPr marL="0" indent="0">
              <a:buNone/>
            </a:pPr>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672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4339">
                                            <p:txEl>
                                              <p:pRg st="2" end="2"/>
                                            </p:txEl>
                                          </p:spTgt>
                                        </p:tgtEl>
                                        <p:attrNameLst>
                                          <p:attrName>style.visibility</p:attrName>
                                        </p:attrNameLst>
                                      </p:cBhvr>
                                      <p:to>
                                        <p:strVal val="visible"/>
                                      </p:to>
                                    </p:set>
                                    <p:anim calcmode="lin" valueType="num">
                                      <p:cBhvr>
                                        <p:cTn id="7" dur="1000" fill="hold"/>
                                        <p:tgtEl>
                                          <p:spTgt spid="14339">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14339">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14339">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14339">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4339">
                                            <p:txEl>
                                              <p:pRg st="3" end="3"/>
                                            </p:txEl>
                                          </p:spTgt>
                                        </p:tgtEl>
                                        <p:attrNameLst>
                                          <p:attrName>style.visibility</p:attrName>
                                        </p:attrNameLst>
                                      </p:cBhvr>
                                      <p:to>
                                        <p:strVal val="visible"/>
                                      </p:to>
                                    </p:set>
                                    <p:anim calcmode="lin" valueType="num">
                                      <p:cBhvr>
                                        <p:cTn id="15" dur="500" fill="hold"/>
                                        <p:tgtEl>
                                          <p:spTgt spid="14339">
                                            <p:txEl>
                                              <p:pRg st="3" end="3"/>
                                            </p:txEl>
                                          </p:spTgt>
                                        </p:tgtEl>
                                        <p:attrNameLst>
                                          <p:attrName>ppt_w</p:attrName>
                                        </p:attrNameLst>
                                      </p:cBhvr>
                                      <p:tavLst>
                                        <p:tav tm="0">
                                          <p:val>
                                            <p:fltVal val="0"/>
                                          </p:val>
                                        </p:tav>
                                        <p:tav tm="100000">
                                          <p:val>
                                            <p:strVal val="#ppt_w"/>
                                          </p:val>
                                        </p:tav>
                                      </p:tavLst>
                                    </p:anim>
                                    <p:anim calcmode="lin" valueType="num">
                                      <p:cBhvr>
                                        <p:cTn id="16" dur="500" fill="hold"/>
                                        <p:tgtEl>
                                          <p:spTgt spid="14339">
                                            <p:txEl>
                                              <p:pRg st="3" end="3"/>
                                            </p:txEl>
                                          </p:spTgt>
                                        </p:tgtEl>
                                        <p:attrNameLst>
                                          <p:attrName>ppt_h</p:attrName>
                                        </p:attrNameLst>
                                      </p:cBhvr>
                                      <p:tavLst>
                                        <p:tav tm="0">
                                          <p:val>
                                            <p:fltVal val="0"/>
                                          </p:val>
                                        </p:tav>
                                        <p:tav tm="100000">
                                          <p:val>
                                            <p:strVal val="#ppt_h"/>
                                          </p:val>
                                        </p:tav>
                                      </p:tavLst>
                                    </p:anim>
                                    <p:animEffect transition="in" filter="fade">
                                      <p:cBhvr>
                                        <p:cTn id="17" dur="500"/>
                                        <p:tgtEl>
                                          <p:spTgt spid="1433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339">
                                            <p:txEl>
                                              <p:pRg st="4" end="4"/>
                                            </p:txEl>
                                          </p:spTgt>
                                        </p:tgtEl>
                                        <p:attrNameLst>
                                          <p:attrName>style.visibility</p:attrName>
                                        </p:attrNameLst>
                                      </p:cBhvr>
                                      <p:to>
                                        <p:strVal val="visible"/>
                                      </p:to>
                                    </p:set>
                                    <p:animEffect transition="in" filter="barn(inVertical)">
                                      <p:cBhvr>
                                        <p:cTn id="22" dur="500"/>
                                        <p:tgtEl>
                                          <p:spTgt spid="1433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4339">
                                            <p:txEl>
                                              <p:pRg st="5" end="5"/>
                                            </p:txEl>
                                          </p:spTgt>
                                        </p:tgtEl>
                                        <p:attrNameLst>
                                          <p:attrName>style.visibility</p:attrName>
                                        </p:attrNameLst>
                                      </p:cBhvr>
                                      <p:to>
                                        <p:strVal val="visible"/>
                                      </p:to>
                                    </p:set>
                                    <p:animEffect transition="in" filter="fade">
                                      <p:cBhvr>
                                        <p:cTn id="27" dur="1000"/>
                                        <p:tgtEl>
                                          <p:spTgt spid="14339">
                                            <p:txEl>
                                              <p:pRg st="5" end="5"/>
                                            </p:txEl>
                                          </p:spTgt>
                                        </p:tgtEl>
                                      </p:cBhvr>
                                    </p:animEffect>
                                    <p:anim calcmode="lin" valueType="num">
                                      <p:cBhvr>
                                        <p:cTn id="28" dur="1000" fill="hold"/>
                                        <p:tgtEl>
                                          <p:spTgt spid="14339">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14339">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4339">
                                            <p:txEl>
                                              <p:pRg st="6" end="6"/>
                                            </p:txEl>
                                          </p:spTgt>
                                        </p:tgtEl>
                                        <p:attrNameLst>
                                          <p:attrName>style.visibility</p:attrName>
                                        </p:attrNameLst>
                                      </p:cBhvr>
                                      <p:to>
                                        <p:strVal val="visible"/>
                                      </p:to>
                                    </p:set>
                                    <p:animEffect transition="in" filter="fade">
                                      <p:cBhvr>
                                        <p:cTn id="32" dur="1000"/>
                                        <p:tgtEl>
                                          <p:spTgt spid="14339">
                                            <p:txEl>
                                              <p:pRg st="6" end="6"/>
                                            </p:txEl>
                                          </p:spTgt>
                                        </p:tgtEl>
                                      </p:cBhvr>
                                    </p:animEffect>
                                    <p:anim calcmode="lin" valueType="num">
                                      <p:cBhvr>
                                        <p:cTn id="33" dur="1000" fill="hold"/>
                                        <p:tgtEl>
                                          <p:spTgt spid="14339">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14339">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55000"/>
            <a:lum/>
          </a:blip>
          <a:srcRect/>
          <a:stretch>
            <a:fillRect/>
          </a:stretch>
        </a:blipFill>
        <a:effectLst/>
      </p:bgPr>
    </p:bg>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152400" y="76200"/>
            <a:ext cx="8839200" cy="5257800"/>
          </a:xfrm>
        </p:spPr>
        <p:txBody>
          <a:bodyPr/>
          <a:lstStyle/>
          <a:p>
            <a:pPr marL="0" indent="0">
              <a:buNone/>
            </a:pPr>
            <a:r>
              <a:rPr lang="en-US" sz="4000" b="1" dirty="0">
                <a:solidFill>
                  <a:srgbClr val="000000"/>
                </a:solidFill>
                <a:latin typeface="Times New Roman" panose="02020603050405020304" pitchFamily="18" charset="0"/>
                <a:cs typeface="Times New Roman" panose="02020603050405020304" pitchFamily="18" charset="0"/>
              </a:rPr>
              <a:t>        Harvest Principles.  Gal. 6:7,9</a:t>
            </a:r>
          </a:p>
          <a:p>
            <a:pPr marL="0" indent="0">
              <a:spcBef>
                <a:spcPts val="0"/>
              </a:spcBef>
              <a:buNone/>
            </a:pPr>
            <a:r>
              <a:rPr lang="en-US" sz="5400" b="1" i="1" dirty="0">
                <a:solidFill>
                  <a:srgbClr val="000000"/>
                </a:solidFill>
                <a:latin typeface="Times New Roman" panose="02020603050405020304" pitchFamily="18" charset="0"/>
                <a:cs typeface="Times New Roman" panose="02020603050405020304" pitchFamily="18" charset="0"/>
              </a:rPr>
              <a:t> A. We’ll reap </a:t>
            </a:r>
            <a:r>
              <a:rPr lang="en-US" sz="5400" b="1" i="1" u="sng" dirty="0">
                <a:solidFill>
                  <a:srgbClr val="FF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a:t>
            </a:r>
            <a:r>
              <a:rPr lang="en-US" sz="5400" b="1" i="1" dirty="0">
                <a:solidFill>
                  <a:srgbClr val="000000"/>
                </a:solidFill>
                <a:latin typeface="Times New Roman" panose="02020603050405020304" pitchFamily="18" charset="0"/>
                <a:cs typeface="Times New Roman" panose="02020603050405020304" pitchFamily="18" charset="0"/>
              </a:rPr>
              <a:t> we sow!</a:t>
            </a:r>
          </a:p>
          <a:p>
            <a:pPr marL="0" indent="0" algn="ctr">
              <a:spcBef>
                <a:spcPts val="0"/>
              </a:spcBef>
              <a:buNone/>
            </a:pPr>
            <a:r>
              <a:rPr lang="en-US" sz="5400" b="1" i="1" dirty="0">
                <a:solidFill>
                  <a:srgbClr val="000000"/>
                </a:solidFill>
                <a:latin typeface="Times New Roman" panose="02020603050405020304" pitchFamily="18" charset="0"/>
                <a:cs typeface="Times New Roman" panose="02020603050405020304" pitchFamily="18" charset="0"/>
              </a:rPr>
              <a:t>  </a:t>
            </a:r>
            <a:r>
              <a:rPr lang="en-US" sz="4000" b="1" dirty="0">
                <a:solidFill>
                  <a:srgbClr val="000000"/>
                </a:solidFill>
                <a:latin typeface="Times New Roman" panose="02020603050405020304" pitchFamily="18" charset="0"/>
                <a:cs typeface="Times New Roman" panose="02020603050405020304" pitchFamily="18" charset="0"/>
              </a:rPr>
              <a:t>1) That’s why Paul warned Believers to build for eternity.  </a:t>
            </a:r>
            <a:r>
              <a:rPr lang="en-US" b="1" dirty="0">
                <a:solidFill>
                  <a:srgbClr val="000000"/>
                </a:solidFill>
                <a:latin typeface="Times New Roman" panose="02020603050405020304" pitchFamily="18" charset="0"/>
                <a:cs typeface="Times New Roman" panose="02020603050405020304" pitchFamily="18" charset="0"/>
              </a:rPr>
              <a:t>1 Cor 3:14-15</a:t>
            </a:r>
          </a:p>
          <a:p>
            <a:pPr marL="0" indent="0" algn="ctr">
              <a:spcBef>
                <a:spcPts val="0"/>
              </a:spcBef>
              <a:buNone/>
            </a:pPr>
            <a:r>
              <a:rPr lang="en-US" sz="3600" b="1" i="1" dirty="0">
                <a:solidFill>
                  <a:srgbClr val="FF0000"/>
                </a:solidFill>
                <a:latin typeface="Times New Roman" panose="02020603050405020304" pitchFamily="18" charset="0"/>
                <a:cs typeface="Times New Roman" panose="02020603050405020304" pitchFamily="18" charset="0"/>
              </a:rPr>
              <a:t>“If any man's work abide which he hath built thereupon, he shall receive a reward. </a:t>
            </a:r>
          </a:p>
          <a:p>
            <a:pPr marL="0" indent="0" algn="ctr">
              <a:spcBef>
                <a:spcPts val="1800"/>
              </a:spcBef>
              <a:buNone/>
            </a:pPr>
            <a:r>
              <a:rPr lang="en-US" sz="3600" b="1" i="1" dirty="0">
                <a:solidFill>
                  <a:srgbClr val="FF0000"/>
                </a:solidFill>
                <a:latin typeface="Times New Roman" panose="02020603050405020304" pitchFamily="18" charset="0"/>
                <a:cs typeface="Times New Roman" panose="02020603050405020304" pitchFamily="18" charset="0"/>
              </a:rPr>
              <a:t>“If any man's work shall be burned, </a:t>
            </a:r>
          </a:p>
          <a:p>
            <a:pPr marL="0" indent="0" algn="ctr">
              <a:spcBef>
                <a:spcPts val="0"/>
              </a:spcBef>
              <a:buNone/>
            </a:pPr>
            <a:r>
              <a:rPr lang="en-US" sz="5400" b="1" i="1" dirty="0">
                <a:solidFill>
                  <a:srgbClr val="FF0000"/>
                </a:solidFill>
                <a:latin typeface="Times New Roman" panose="02020603050405020304" pitchFamily="18" charset="0"/>
                <a:cs typeface="Times New Roman" panose="02020603050405020304" pitchFamily="18" charset="0"/>
              </a:rPr>
              <a:t>he shall suffer loss…” </a:t>
            </a:r>
            <a:endParaRPr lang="en-US" sz="4800" b="1" i="1" dirty="0">
              <a:solidFill>
                <a:srgbClr val="FF0000"/>
              </a:solidFill>
              <a:latin typeface="Times New Roman" panose="02020603050405020304" pitchFamily="18" charset="0"/>
              <a:cs typeface="Times New Roman" panose="02020603050405020304" pitchFamily="18" charset="0"/>
            </a:endParaRPr>
          </a:p>
          <a:p>
            <a:pPr marL="0" indent="0">
              <a:buNone/>
            </a:pPr>
            <a:endParaRPr lang="en-US" sz="2800" b="1" dirty="0">
              <a:solidFill>
                <a:srgbClr val="FF0000"/>
              </a:solidFill>
              <a:latin typeface="Times New Roman" panose="02020603050405020304" pitchFamily="18" charset="0"/>
              <a:cs typeface="Times New Roman" panose="02020603050405020304" pitchFamily="18" charset="0"/>
            </a:endParaRPr>
          </a:p>
          <a:p>
            <a:pPr marL="0" indent="0">
              <a:buNone/>
            </a:pPr>
            <a:br>
              <a:rPr lang="en-US" sz="2800" b="1" dirty="0">
                <a:solidFill>
                  <a:srgbClr val="FF0000"/>
                </a:solidFill>
                <a:latin typeface="Times New Roman" panose="02020603050405020304" pitchFamily="18" charset="0"/>
                <a:cs typeface="Times New Roman" panose="02020603050405020304" pitchFamily="18" charset="0"/>
              </a:rPr>
            </a:br>
            <a:br>
              <a:rPr lang="en-US" b="1" dirty="0">
                <a:solidFill>
                  <a:srgbClr val="FF0000"/>
                </a:solidFill>
                <a:latin typeface="Times New Roman" panose="02020603050405020304" pitchFamily="18" charset="0"/>
                <a:cs typeface="Times New Roman" panose="02020603050405020304" pitchFamily="18" charset="0"/>
              </a:rPr>
            </a:br>
            <a:endParaRPr lang="en-US" b="1" dirty="0">
              <a:solidFill>
                <a:srgbClr val="FF0000"/>
              </a:solidFill>
              <a:latin typeface="Times New Roman" panose="02020603050405020304" pitchFamily="18" charset="0"/>
              <a:cs typeface="Times New Roman" panose="02020603050405020304" pitchFamily="18" charset="0"/>
            </a:endParaRPr>
          </a:p>
          <a:p>
            <a:pPr marL="0" indent="0">
              <a:buNone/>
            </a:pPr>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449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339">
                                            <p:txEl>
                                              <p:pRg st="3" end="3"/>
                                            </p:txEl>
                                          </p:spTgt>
                                        </p:tgtEl>
                                        <p:attrNameLst>
                                          <p:attrName>style.visibility</p:attrName>
                                        </p:attrNameLst>
                                      </p:cBhvr>
                                      <p:to>
                                        <p:strVal val="visible"/>
                                      </p:to>
                                    </p:set>
                                    <p:anim calcmode="lin" valueType="num">
                                      <p:cBhvr>
                                        <p:cTn id="7" dur="500" fill="hold"/>
                                        <p:tgtEl>
                                          <p:spTgt spid="14339">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14339">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14339">
                                            <p:txEl>
                                              <p:pRg st="3" end="3"/>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339">
                                            <p:txEl>
                                              <p:pRg st="4" end="4"/>
                                            </p:txEl>
                                          </p:spTgt>
                                        </p:tgtEl>
                                        <p:attrNameLst>
                                          <p:attrName>style.visibility</p:attrName>
                                        </p:attrNameLst>
                                      </p:cBhvr>
                                      <p:to>
                                        <p:strVal val="visible"/>
                                      </p:to>
                                    </p:set>
                                    <p:animEffect transition="in" filter="barn(inVertical)">
                                      <p:cBhvr>
                                        <p:cTn id="14" dur="500"/>
                                        <p:tgtEl>
                                          <p:spTgt spid="14339">
                                            <p:txEl>
                                              <p:pRg st="4" end="4"/>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14339">
                                            <p:txEl>
                                              <p:pRg st="5" end="5"/>
                                            </p:txEl>
                                          </p:spTgt>
                                        </p:tgtEl>
                                        <p:attrNameLst>
                                          <p:attrName>style.visibility</p:attrName>
                                        </p:attrNameLst>
                                      </p:cBhvr>
                                      <p:to>
                                        <p:strVal val="visible"/>
                                      </p:to>
                                    </p:set>
                                    <p:anim calcmode="lin" valueType="num">
                                      <p:cBhvr>
                                        <p:cTn id="19" dur="1000" fill="hold"/>
                                        <p:tgtEl>
                                          <p:spTgt spid="14339">
                                            <p:txEl>
                                              <p:pRg st="5" end="5"/>
                                            </p:txEl>
                                          </p:spTgt>
                                        </p:tgtEl>
                                        <p:attrNameLst>
                                          <p:attrName>ppt_w</p:attrName>
                                        </p:attrNameLst>
                                      </p:cBhvr>
                                      <p:tavLst>
                                        <p:tav tm="0">
                                          <p:val>
                                            <p:fltVal val="0"/>
                                          </p:val>
                                        </p:tav>
                                        <p:tav tm="100000">
                                          <p:val>
                                            <p:strVal val="#ppt_w"/>
                                          </p:val>
                                        </p:tav>
                                      </p:tavLst>
                                    </p:anim>
                                    <p:anim calcmode="lin" valueType="num">
                                      <p:cBhvr>
                                        <p:cTn id="20" dur="1000" fill="hold"/>
                                        <p:tgtEl>
                                          <p:spTgt spid="14339">
                                            <p:txEl>
                                              <p:pRg st="5" end="5"/>
                                            </p:txEl>
                                          </p:spTgt>
                                        </p:tgtEl>
                                        <p:attrNameLst>
                                          <p:attrName>ppt_h</p:attrName>
                                        </p:attrNameLst>
                                      </p:cBhvr>
                                      <p:tavLst>
                                        <p:tav tm="0">
                                          <p:val>
                                            <p:fltVal val="0"/>
                                          </p:val>
                                        </p:tav>
                                        <p:tav tm="100000">
                                          <p:val>
                                            <p:strVal val="#ppt_h"/>
                                          </p:val>
                                        </p:tav>
                                      </p:tavLst>
                                    </p:anim>
                                    <p:anim calcmode="lin" valueType="num">
                                      <p:cBhvr>
                                        <p:cTn id="21" dur="1000" fill="hold"/>
                                        <p:tgtEl>
                                          <p:spTgt spid="14339">
                                            <p:txEl>
                                              <p:pRg st="5" end="5"/>
                                            </p:txEl>
                                          </p:spTgt>
                                        </p:tgtEl>
                                        <p:attrNameLst>
                                          <p:attrName>style.rotation</p:attrName>
                                        </p:attrNameLst>
                                      </p:cBhvr>
                                      <p:tavLst>
                                        <p:tav tm="0">
                                          <p:val>
                                            <p:fltVal val="90"/>
                                          </p:val>
                                        </p:tav>
                                        <p:tav tm="100000">
                                          <p:val>
                                            <p:fltVal val="0"/>
                                          </p:val>
                                        </p:tav>
                                      </p:tavLst>
                                    </p:anim>
                                    <p:animEffect transition="in" filter="fade">
                                      <p:cBhvr>
                                        <p:cTn id="22" dur="1000"/>
                                        <p:tgtEl>
                                          <p:spTgt spid="143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55000"/>
            <a:lum/>
          </a:blip>
          <a:srcRect/>
          <a:stretch>
            <a:fillRect/>
          </a:stretch>
        </a:blipFill>
        <a:effectLst/>
      </p:bgPr>
    </p:bg>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152400" y="76200"/>
            <a:ext cx="8839200" cy="5257800"/>
          </a:xfrm>
        </p:spPr>
        <p:txBody>
          <a:bodyPr/>
          <a:lstStyle/>
          <a:p>
            <a:pPr marL="0" indent="0">
              <a:buNone/>
            </a:pPr>
            <a:r>
              <a:rPr lang="en-US" sz="4000" b="1" dirty="0">
                <a:solidFill>
                  <a:srgbClr val="000000"/>
                </a:solidFill>
                <a:latin typeface="Times New Roman" panose="02020603050405020304" pitchFamily="18" charset="0"/>
                <a:cs typeface="Times New Roman" panose="02020603050405020304" pitchFamily="18" charset="0"/>
              </a:rPr>
              <a:t>        Harvest Principles.  Gal. 6:7,9</a:t>
            </a:r>
          </a:p>
          <a:p>
            <a:pPr marL="0" indent="0">
              <a:spcBef>
                <a:spcPts val="0"/>
              </a:spcBef>
              <a:buNone/>
            </a:pPr>
            <a:r>
              <a:rPr lang="en-US" sz="5400" b="1" i="1" dirty="0">
                <a:solidFill>
                  <a:srgbClr val="000000"/>
                </a:solidFill>
                <a:latin typeface="Times New Roman" panose="02020603050405020304" pitchFamily="18" charset="0"/>
                <a:cs typeface="Times New Roman" panose="02020603050405020304" pitchFamily="18" charset="0"/>
              </a:rPr>
              <a:t>B. You’ll reap </a:t>
            </a:r>
            <a:r>
              <a:rPr lang="en-US" sz="5400" b="1" i="1" u="sng"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a:t>
            </a:r>
            <a:r>
              <a:rPr lang="en-US" sz="5400" b="1" i="1" dirty="0">
                <a:solidFill>
                  <a:srgbClr val="000000"/>
                </a:solidFill>
                <a:latin typeface="Times New Roman" panose="02020603050405020304" pitchFamily="18" charset="0"/>
                <a:cs typeface="Times New Roman" panose="02020603050405020304" pitchFamily="18" charset="0"/>
              </a:rPr>
              <a:t> you sow!</a:t>
            </a:r>
          </a:p>
          <a:p>
            <a:pPr marL="0" indent="0">
              <a:spcBef>
                <a:spcPts val="0"/>
              </a:spcBef>
              <a:buNone/>
            </a:pPr>
            <a:r>
              <a:rPr lang="en-US" sz="5400" b="1" i="1" dirty="0">
                <a:solidFill>
                  <a:srgbClr val="000000"/>
                </a:solidFill>
                <a:latin typeface="Times New Roman" panose="02020603050405020304" pitchFamily="18" charset="0"/>
                <a:cs typeface="Times New Roman" panose="02020603050405020304" pitchFamily="18" charset="0"/>
              </a:rPr>
              <a:t>  </a:t>
            </a:r>
            <a:r>
              <a:rPr lang="en-US" sz="2800" b="1" dirty="0">
                <a:solidFill>
                  <a:srgbClr val="000000"/>
                </a:solidFill>
                <a:latin typeface="Times New Roman" panose="02020603050405020304" pitchFamily="18" charset="0"/>
                <a:cs typeface="Times New Roman" panose="02020603050405020304" pitchFamily="18" charset="0"/>
              </a:rPr>
              <a:t>Mt. 16:27  </a:t>
            </a:r>
            <a:r>
              <a:rPr lang="en-US" sz="3600" b="1" i="1" dirty="0">
                <a:solidFill>
                  <a:srgbClr val="FF0000"/>
                </a:solidFill>
                <a:latin typeface="Times New Roman" panose="02020603050405020304" pitchFamily="18" charset="0"/>
                <a:cs typeface="Times New Roman" panose="02020603050405020304" pitchFamily="18" charset="0"/>
              </a:rPr>
              <a:t>“the Son of man shall come in the </a:t>
            </a:r>
          </a:p>
          <a:p>
            <a:pPr marL="0" indent="0">
              <a:spcBef>
                <a:spcPts val="0"/>
              </a:spcBef>
              <a:buNone/>
            </a:pPr>
            <a:r>
              <a:rPr lang="en-US" sz="3600" b="1" i="1" dirty="0">
                <a:solidFill>
                  <a:srgbClr val="FF0000"/>
                </a:solidFill>
                <a:latin typeface="Times New Roman" panose="02020603050405020304" pitchFamily="18" charset="0"/>
                <a:cs typeface="Times New Roman" panose="02020603050405020304" pitchFamily="18" charset="0"/>
              </a:rPr>
              <a:t>          glory of his Father with his angels… </a:t>
            </a:r>
          </a:p>
          <a:p>
            <a:pPr marL="0" indent="0">
              <a:spcBef>
                <a:spcPts val="0"/>
              </a:spcBef>
              <a:buNone/>
            </a:pPr>
            <a:r>
              <a:rPr lang="en-US" sz="3600" b="1" i="1" dirty="0">
                <a:solidFill>
                  <a:srgbClr val="FF0000"/>
                </a:solidFill>
                <a:latin typeface="Times New Roman" panose="02020603050405020304" pitchFamily="18" charset="0"/>
                <a:cs typeface="Times New Roman" panose="02020603050405020304" pitchFamily="18" charset="0"/>
              </a:rPr>
              <a:t>         then he shall reward every man     </a:t>
            </a:r>
          </a:p>
          <a:p>
            <a:pPr marL="0" indent="0">
              <a:spcBef>
                <a:spcPts val="0"/>
              </a:spcBef>
              <a:buNone/>
            </a:pPr>
            <a:r>
              <a:rPr lang="en-US" sz="4800" b="1" i="1" dirty="0">
                <a:solidFill>
                  <a:srgbClr val="FF0000"/>
                </a:solidFill>
                <a:latin typeface="Times New Roman" panose="02020603050405020304" pitchFamily="18" charset="0"/>
                <a:cs typeface="Times New Roman" panose="02020603050405020304" pitchFamily="18" charset="0"/>
              </a:rPr>
              <a:t>       according to his works.”  </a:t>
            </a:r>
          </a:p>
          <a:p>
            <a:pPr marL="0" indent="0">
              <a:spcBef>
                <a:spcPts val="0"/>
              </a:spcBef>
              <a:buNone/>
            </a:pPr>
            <a:r>
              <a:rPr lang="en-US" sz="3600" b="1" i="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000000"/>
                </a:solidFill>
                <a:latin typeface="Times New Roman" panose="02020603050405020304" pitchFamily="18" charset="0"/>
                <a:cs typeface="Times New Roman" panose="02020603050405020304" pitchFamily="18" charset="0"/>
              </a:rPr>
              <a:t>prax</a:t>
            </a:r>
            <a:r>
              <a:rPr lang="en-US" sz="5400" b="1" dirty="0">
                <a:solidFill>
                  <a:srgbClr val="000000"/>
                </a:solidFill>
                <a:latin typeface="Times New Roman" panose="02020603050405020304" pitchFamily="18" charset="0"/>
                <a:cs typeface="Times New Roman" panose="02020603050405020304" pitchFamily="18" charset="0"/>
              </a:rPr>
              <a:t>'-is: Practice</a:t>
            </a:r>
            <a:endParaRPr lang="en-US" sz="3600" b="1" dirty="0">
              <a:solidFill>
                <a:srgbClr val="000000"/>
              </a:solidFill>
              <a:latin typeface="Times New Roman" panose="02020603050405020304" pitchFamily="18" charset="0"/>
              <a:cs typeface="Times New Roman" panose="02020603050405020304" pitchFamily="18" charset="0"/>
            </a:endParaRPr>
          </a:p>
          <a:p>
            <a:pPr marL="0" indent="0">
              <a:spcBef>
                <a:spcPts val="0"/>
              </a:spcBef>
              <a:buNone/>
            </a:pPr>
            <a:r>
              <a:rPr lang="en-US" sz="4400" b="1" dirty="0">
                <a:solidFill>
                  <a:srgbClr val="000000"/>
                </a:solidFill>
                <a:latin typeface="Times New Roman" panose="02020603050405020304" pitchFamily="18" charset="0"/>
                <a:cs typeface="Times New Roman" panose="02020603050405020304" pitchFamily="18" charset="0"/>
              </a:rPr>
              <a:t>   </a:t>
            </a:r>
            <a:r>
              <a:rPr lang="en-US" sz="4000" b="1" i="1" dirty="0">
                <a:solidFill>
                  <a:srgbClr val="0000FF"/>
                </a:solidFill>
                <a:latin typeface="Times New Roman" panose="02020603050405020304" pitchFamily="18" charset="0"/>
                <a:cs typeface="Times New Roman" panose="02020603050405020304" pitchFamily="18" charset="0"/>
              </a:rPr>
              <a:t>What “practices”  are you planting?</a:t>
            </a:r>
          </a:p>
          <a:p>
            <a:pPr marL="0" indent="0">
              <a:spcBef>
                <a:spcPts val="0"/>
              </a:spcBef>
              <a:buNone/>
            </a:pPr>
            <a:endParaRPr lang="en-US" sz="3600" b="1" dirty="0">
              <a:solidFill>
                <a:srgbClr val="000000"/>
              </a:solidFill>
              <a:latin typeface="Times New Roman" panose="02020603050405020304" pitchFamily="18" charset="0"/>
              <a:cs typeface="Times New Roman" panose="02020603050405020304" pitchFamily="18" charset="0"/>
            </a:endParaRPr>
          </a:p>
          <a:p>
            <a:pPr marL="0" indent="0">
              <a:buNone/>
            </a:pPr>
            <a:endParaRPr lang="en-US" sz="2800" b="1" dirty="0">
              <a:solidFill>
                <a:srgbClr val="FF0000"/>
              </a:solidFill>
              <a:latin typeface="Times New Roman" panose="02020603050405020304" pitchFamily="18" charset="0"/>
              <a:cs typeface="Times New Roman" panose="02020603050405020304" pitchFamily="18" charset="0"/>
            </a:endParaRPr>
          </a:p>
          <a:p>
            <a:pPr marL="0" indent="0">
              <a:buNone/>
            </a:pPr>
            <a:br>
              <a:rPr lang="en-US" sz="2800" b="1" dirty="0">
                <a:solidFill>
                  <a:srgbClr val="FF0000"/>
                </a:solidFill>
                <a:latin typeface="Times New Roman" panose="02020603050405020304" pitchFamily="18" charset="0"/>
                <a:cs typeface="Times New Roman" panose="02020603050405020304" pitchFamily="18" charset="0"/>
              </a:rPr>
            </a:br>
            <a:br>
              <a:rPr lang="en-US" b="1" dirty="0">
                <a:solidFill>
                  <a:srgbClr val="FF0000"/>
                </a:solidFill>
                <a:latin typeface="Times New Roman" panose="02020603050405020304" pitchFamily="18" charset="0"/>
                <a:cs typeface="Times New Roman" panose="02020603050405020304" pitchFamily="18" charset="0"/>
              </a:rPr>
            </a:br>
            <a:endParaRPr lang="en-US" b="1" dirty="0">
              <a:solidFill>
                <a:srgbClr val="FF0000"/>
              </a:solidFill>
              <a:latin typeface="Times New Roman" panose="02020603050405020304" pitchFamily="18" charset="0"/>
              <a:cs typeface="Times New Roman" panose="02020603050405020304" pitchFamily="18" charset="0"/>
            </a:endParaRPr>
          </a:p>
          <a:p>
            <a:pPr marL="0" indent="0">
              <a:buNone/>
            </a:pPr>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2794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339">
                                            <p:txEl>
                                              <p:pRg st="4" end="4"/>
                                            </p:txEl>
                                          </p:spTgt>
                                        </p:tgtEl>
                                        <p:attrNameLst>
                                          <p:attrName>style.visibility</p:attrName>
                                        </p:attrNameLst>
                                      </p:cBhvr>
                                      <p:to>
                                        <p:strVal val="visible"/>
                                      </p:to>
                                    </p:set>
                                    <p:anim calcmode="lin" valueType="num">
                                      <p:cBhvr>
                                        <p:cTn id="7" dur="500" fill="hold"/>
                                        <p:tgtEl>
                                          <p:spTgt spid="14339">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14339">
                                            <p:txEl>
                                              <p:pRg st="4" end="4"/>
                                            </p:txEl>
                                          </p:spTgt>
                                        </p:tgtEl>
                                        <p:attrNameLst>
                                          <p:attrName>ppt_h</p:attrName>
                                        </p:attrNameLst>
                                      </p:cBhvr>
                                      <p:tavLst>
                                        <p:tav tm="0">
                                          <p:val>
                                            <p:fltVal val="0"/>
                                          </p:val>
                                        </p:tav>
                                        <p:tav tm="100000">
                                          <p:val>
                                            <p:strVal val="#ppt_h"/>
                                          </p:val>
                                        </p:tav>
                                      </p:tavLst>
                                    </p:anim>
                                    <p:animEffect transition="in" filter="fade">
                                      <p:cBhvr>
                                        <p:cTn id="9" dur="500"/>
                                        <p:tgtEl>
                                          <p:spTgt spid="14339">
                                            <p:txEl>
                                              <p:pRg st="4" end="4"/>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14339">
                                            <p:txEl>
                                              <p:pRg st="5" end="5"/>
                                            </p:txEl>
                                          </p:spTgt>
                                        </p:tgtEl>
                                        <p:attrNameLst>
                                          <p:attrName>style.visibility</p:attrName>
                                        </p:attrNameLst>
                                      </p:cBhvr>
                                      <p:to>
                                        <p:strVal val="visible"/>
                                      </p:to>
                                    </p:set>
                                    <p:anim calcmode="lin" valueType="num">
                                      <p:cBhvr>
                                        <p:cTn id="12" dur="500" fill="hold"/>
                                        <p:tgtEl>
                                          <p:spTgt spid="14339">
                                            <p:txEl>
                                              <p:pRg st="5" end="5"/>
                                            </p:txEl>
                                          </p:spTgt>
                                        </p:tgtEl>
                                        <p:attrNameLst>
                                          <p:attrName>ppt_w</p:attrName>
                                        </p:attrNameLst>
                                      </p:cBhvr>
                                      <p:tavLst>
                                        <p:tav tm="0">
                                          <p:val>
                                            <p:fltVal val="0"/>
                                          </p:val>
                                        </p:tav>
                                        <p:tav tm="100000">
                                          <p:val>
                                            <p:strVal val="#ppt_w"/>
                                          </p:val>
                                        </p:tav>
                                      </p:tavLst>
                                    </p:anim>
                                    <p:anim calcmode="lin" valueType="num">
                                      <p:cBhvr>
                                        <p:cTn id="13" dur="500" fill="hold"/>
                                        <p:tgtEl>
                                          <p:spTgt spid="14339">
                                            <p:txEl>
                                              <p:pRg st="5" end="5"/>
                                            </p:txEl>
                                          </p:spTgt>
                                        </p:tgtEl>
                                        <p:attrNameLst>
                                          <p:attrName>ppt_h</p:attrName>
                                        </p:attrNameLst>
                                      </p:cBhvr>
                                      <p:tavLst>
                                        <p:tav tm="0">
                                          <p:val>
                                            <p:fltVal val="0"/>
                                          </p:val>
                                        </p:tav>
                                        <p:tav tm="100000">
                                          <p:val>
                                            <p:strVal val="#ppt_h"/>
                                          </p:val>
                                        </p:tav>
                                      </p:tavLst>
                                    </p:anim>
                                    <p:animEffect transition="in" filter="fade">
                                      <p:cBhvr>
                                        <p:cTn id="14" dur="500"/>
                                        <p:tgtEl>
                                          <p:spTgt spid="14339">
                                            <p:txEl>
                                              <p:pRg st="5" end="5"/>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14339">
                                            <p:txEl>
                                              <p:pRg st="6" end="6"/>
                                            </p:txEl>
                                          </p:spTgt>
                                        </p:tgtEl>
                                        <p:attrNameLst>
                                          <p:attrName>style.visibility</p:attrName>
                                        </p:attrNameLst>
                                      </p:cBhvr>
                                      <p:to>
                                        <p:strVal val="visible"/>
                                      </p:to>
                                    </p:set>
                                    <p:anim calcmode="lin" valueType="num">
                                      <p:cBhvr>
                                        <p:cTn id="19" dur="1000" fill="hold"/>
                                        <p:tgtEl>
                                          <p:spTgt spid="14339">
                                            <p:txEl>
                                              <p:pRg st="6" end="6"/>
                                            </p:txEl>
                                          </p:spTgt>
                                        </p:tgtEl>
                                        <p:attrNameLst>
                                          <p:attrName>ppt_w</p:attrName>
                                        </p:attrNameLst>
                                      </p:cBhvr>
                                      <p:tavLst>
                                        <p:tav tm="0">
                                          <p:val>
                                            <p:fltVal val="0"/>
                                          </p:val>
                                        </p:tav>
                                        <p:tav tm="100000">
                                          <p:val>
                                            <p:strVal val="#ppt_w"/>
                                          </p:val>
                                        </p:tav>
                                      </p:tavLst>
                                    </p:anim>
                                    <p:anim calcmode="lin" valueType="num">
                                      <p:cBhvr>
                                        <p:cTn id="20" dur="1000" fill="hold"/>
                                        <p:tgtEl>
                                          <p:spTgt spid="14339">
                                            <p:txEl>
                                              <p:pRg st="6" end="6"/>
                                            </p:txEl>
                                          </p:spTgt>
                                        </p:tgtEl>
                                        <p:attrNameLst>
                                          <p:attrName>ppt_h</p:attrName>
                                        </p:attrNameLst>
                                      </p:cBhvr>
                                      <p:tavLst>
                                        <p:tav tm="0">
                                          <p:val>
                                            <p:fltVal val="0"/>
                                          </p:val>
                                        </p:tav>
                                        <p:tav tm="100000">
                                          <p:val>
                                            <p:strVal val="#ppt_h"/>
                                          </p:val>
                                        </p:tav>
                                      </p:tavLst>
                                    </p:anim>
                                    <p:anim calcmode="lin" valueType="num">
                                      <p:cBhvr>
                                        <p:cTn id="21" dur="1000" fill="hold"/>
                                        <p:tgtEl>
                                          <p:spTgt spid="14339">
                                            <p:txEl>
                                              <p:pRg st="6" end="6"/>
                                            </p:txEl>
                                          </p:spTgt>
                                        </p:tgtEl>
                                        <p:attrNameLst>
                                          <p:attrName>style.rotation</p:attrName>
                                        </p:attrNameLst>
                                      </p:cBhvr>
                                      <p:tavLst>
                                        <p:tav tm="0">
                                          <p:val>
                                            <p:fltVal val="90"/>
                                          </p:val>
                                        </p:tav>
                                        <p:tav tm="100000">
                                          <p:val>
                                            <p:fltVal val="0"/>
                                          </p:val>
                                        </p:tav>
                                      </p:tavLst>
                                    </p:anim>
                                    <p:animEffect transition="in" filter="fade">
                                      <p:cBhvr>
                                        <p:cTn id="22" dur="1000"/>
                                        <p:tgtEl>
                                          <p:spTgt spid="1433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4339">
                                            <p:txEl>
                                              <p:pRg st="7" end="7"/>
                                            </p:txEl>
                                          </p:spTgt>
                                        </p:tgtEl>
                                        <p:attrNameLst>
                                          <p:attrName>style.visibility</p:attrName>
                                        </p:attrNameLst>
                                      </p:cBhvr>
                                      <p:to>
                                        <p:strVal val="visible"/>
                                      </p:to>
                                    </p:set>
                                    <p:animEffect transition="in" filter="randombar(horizontal)">
                                      <p:cBhvr>
                                        <p:cTn id="27" dur="500"/>
                                        <p:tgtEl>
                                          <p:spTgt spid="1433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55000"/>
            <a:lum/>
          </a:blip>
          <a:srcRect/>
          <a:stretch>
            <a:fillRect/>
          </a:stretch>
        </a:blipFill>
        <a:effectLst/>
      </p:bgPr>
    </p:bg>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76200" y="76200"/>
            <a:ext cx="9067800" cy="6096000"/>
          </a:xfrm>
        </p:spPr>
        <p:txBody>
          <a:bodyPr/>
          <a:lstStyle/>
          <a:p>
            <a:pPr marL="0" indent="0">
              <a:buNone/>
            </a:pPr>
            <a:r>
              <a:rPr lang="en-US" sz="4000" b="1" dirty="0">
                <a:solidFill>
                  <a:srgbClr val="000000"/>
                </a:solidFill>
                <a:latin typeface="Times New Roman" panose="02020603050405020304" pitchFamily="18" charset="0"/>
                <a:cs typeface="Times New Roman" panose="02020603050405020304" pitchFamily="18" charset="0"/>
              </a:rPr>
              <a:t>3. </a:t>
            </a:r>
            <a:r>
              <a:rPr lang="en-US" sz="4800" b="1" dirty="0">
                <a:solidFill>
                  <a:srgbClr val="000000"/>
                </a:solidFill>
                <a:latin typeface="Times New Roman" panose="02020603050405020304" pitchFamily="18" charset="0"/>
                <a:cs typeface="Times New Roman" panose="02020603050405020304" pitchFamily="18" charset="0"/>
              </a:rPr>
              <a:t>The Principle of </a:t>
            </a:r>
            <a:r>
              <a:rPr lang="en-US" sz="4800" b="1" i="1" u="sng" dirty="0">
                <a:solidFill>
                  <a:srgbClr val="FF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Patience</a:t>
            </a:r>
            <a:r>
              <a:rPr lang="en-US" sz="4800" b="1" dirty="0">
                <a:solidFill>
                  <a:srgbClr val="000000"/>
                </a:solidFill>
                <a:latin typeface="Times New Roman" panose="02020603050405020304" pitchFamily="18" charset="0"/>
                <a:cs typeface="Times New Roman" panose="02020603050405020304" pitchFamily="18" charset="0"/>
              </a:rPr>
              <a:t>.</a:t>
            </a:r>
          </a:p>
          <a:p>
            <a:pPr marL="0" indent="0">
              <a:spcBef>
                <a:spcPts val="0"/>
              </a:spcBef>
              <a:buNone/>
            </a:pPr>
            <a:r>
              <a:rPr lang="en-US" sz="5400" b="1" i="1" dirty="0">
                <a:solidFill>
                  <a:srgbClr val="000000"/>
                </a:solidFill>
                <a:latin typeface="Times New Roman" panose="02020603050405020304" pitchFamily="18" charset="0"/>
                <a:cs typeface="Times New Roman" panose="02020603050405020304" pitchFamily="18" charset="0"/>
              </a:rPr>
              <a:t>  A. You reap </a:t>
            </a:r>
            <a:r>
              <a:rPr lang="en-US" sz="4400" b="1" i="1" u="sng" dirty="0">
                <a:solidFill>
                  <a:srgbClr val="FF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After</a:t>
            </a:r>
            <a:r>
              <a:rPr lang="en-US" sz="4400" b="1" i="1" u="sng" dirty="0">
                <a:solidFill>
                  <a:srgbClr val="FF0066"/>
                </a:solidFill>
                <a:latin typeface="Times New Roman" panose="02020603050405020304" pitchFamily="18" charset="0"/>
                <a:cs typeface="Times New Roman" panose="02020603050405020304" pitchFamily="18" charset="0"/>
              </a:rPr>
              <a:t> </a:t>
            </a:r>
            <a:r>
              <a:rPr lang="en-US" sz="4400" b="1" i="1" dirty="0">
                <a:solidFill>
                  <a:srgbClr val="000000"/>
                </a:solidFill>
                <a:latin typeface="Times New Roman" panose="02020603050405020304" pitchFamily="18" charset="0"/>
                <a:cs typeface="Times New Roman" panose="02020603050405020304" pitchFamily="18" charset="0"/>
              </a:rPr>
              <a:t>you sow  </a:t>
            </a:r>
            <a:r>
              <a:rPr lang="en-US" b="1" i="1" dirty="0">
                <a:solidFill>
                  <a:srgbClr val="000000"/>
                </a:solidFill>
                <a:latin typeface="Times New Roman" panose="02020603050405020304" pitchFamily="18" charset="0"/>
                <a:cs typeface="Times New Roman" panose="02020603050405020304" pitchFamily="18" charset="0"/>
              </a:rPr>
              <a:t>Gal 6:9</a:t>
            </a:r>
          </a:p>
          <a:p>
            <a:pPr marL="0" indent="0" algn="ctr">
              <a:spcBef>
                <a:spcPts val="0"/>
              </a:spcBef>
              <a:buNone/>
            </a:pPr>
            <a:r>
              <a:rPr lang="en-US" sz="3600" b="1" i="1" dirty="0">
                <a:solidFill>
                  <a:srgbClr val="FF0000"/>
                </a:solidFill>
                <a:latin typeface="Times New Roman" panose="02020603050405020304" pitchFamily="18" charset="0"/>
                <a:cs typeface="Times New Roman" panose="02020603050405020304" pitchFamily="18" charset="0"/>
              </a:rPr>
              <a:t>   “let us not be weary in well doing: </a:t>
            </a:r>
          </a:p>
          <a:p>
            <a:pPr marL="0" indent="0" algn="ctr">
              <a:spcBef>
                <a:spcPts val="0"/>
              </a:spcBef>
              <a:buNone/>
            </a:pPr>
            <a:r>
              <a:rPr lang="en-US" sz="3600" b="1" i="1" dirty="0">
                <a:solidFill>
                  <a:srgbClr val="FF0000"/>
                </a:solidFill>
                <a:latin typeface="Times New Roman" panose="02020603050405020304" pitchFamily="18" charset="0"/>
                <a:cs typeface="Times New Roman" panose="02020603050405020304" pitchFamily="18" charset="0"/>
              </a:rPr>
              <a:t>for in due season we shall reap, </a:t>
            </a:r>
          </a:p>
          <a:p>
            <a:pPr marL="0" indent="0" algn="ctr">
              <a:spcBef>
                <a:spcPts val="0"/>
              </a:spcBef>
              <a:buNone/>
            </a:pPr>
            <a:r>
              <a:rPr lang="en-US" sz="48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if we faint not.”</a:t>
            </a:r>
          </a:p>
          <a:p>
            <a:pPr marL="0" indent="0" algn="ctr">
              <a:spcBef>
                <a:spcPts val="0"/>
              </a:spcBef>
              <a:spcAft>
                <a:spcPts val="0"/>
              </a:spcAft>
              <a:buNone/>
            </a:pPr>
            <a:r>
              <a:rPr lang="en-US" sz="3600" b="1" dirty="0">
                <a:solidFill>
                  <a:srgbClr val="000000"/>
                </a:solidFill>
                <a:latin typeface="Times New Roman" panose="02020603050405020304" pitchFamily="18" charset="0"/>
                <a:cs typeface="Times New Roman" panose="02020603050405020304" pitchFamily="18" charset="0"/>
              </a:rPr>
              <a:t>1) Too many “quit” during “dry” seasons.</a:t>
            </a:r>
          </a:p>
          <a:p>
            <a:pPr marL="0" indent="0" algn="ctr">
              <a:spcBef>
                <a:spcPts val="0"/>
              </a:spcBef>
              <a:spcAft>
                <a:spcPts val="0"/>
              </a:spcAft>
              <a:buNone/>
            </a:pPr>
            <a:r>
              <a:rPr lang="en-US" sz="3600" b="1" dirty="0">
                <a:solidFill>
                  <a:srgbClr val="000000"/>
                </a:solidFill>
                <a:latin typeface="Times New Roman" panose="02020603050405020304" pitchFamily="18" charset="0"/>
                <a:cs typeface="Times New Roman" panose="02020603050405020304" pitchFamily="18" charset="0"/>
              </a:rPr>
              <a:t>(</a:t>
            </a:r>
            <a:r>
              <a:rPr lang="en-US" sz="3600" b="1" i="1" dirty="0">
                <a:solidFill>
                  <a:srgbClr val="000000"/>
                </a:solidFill>
                <a:latin typeface="Times New Roman" panose="02020603050405020304" pitchFamily="18" charset="0"/>
                <a:cs typeface="Times New Roman" panose="02020603050405020304" pitchFamily="18" charset="0"/>
              </a:rPr>
              <a:t>of Marriage and Ministry!</a:t>
            </a:r>
            <a:r>
              <a:rPr lang="en-US" sz="3600" b="1" dirty="0">
                <a:solidFill>
                  <a:srgbClr val="000000"/>
                </a:solidFill>
                <a:latin typeface="Times New Roman" panose="02020603050405020304" pitchFamily="18" charset="0"/>
                <a:cs typeface="Times New Roman" panose="02020603050405020304" pitchFamily="18" charset="0"/>
              </a:rPr>
              <a:t>)</a:t>
            </a:r>
          </a:p>
          <a:p>
            <a:pPr marL="0" indent="0" algn="ctr">
              <a:spcBef>
                <a:spcPts val="0"/>
              </a:spcBef>
              <a:spcAft>
                <a:spcPts val="0"/>
              </a:spcAft>
              <a:buNone/>
            </a:pP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i="1" dirty="0">
                <a:solidFill>
                  <a:srgbClr val="FF0000"/>
                </a:solidFill>
                <a:latin typeface="Times New Roman" panose="02020603050405020304" pitchFamily="18" charset="0"/>
                <a:cs typeface="Times New Roman" panose="02020603050405020304" pitchFamily="18" charset="0"/>
              </a:rPr>
              <a:t>Preach the word; be instant </a:t>
            </a:r>
            <a:r>
              <a:rPr lang="en-US" sz="36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season</a:t>
            </a:r>
            <a:r>
              <a:rPr lang="en-US" sz="3600" b="1" i="1" dirty="0">
                <a:solidFill>
                  <a:srgbClr val="FF0000"/>
                </a:solidFill>
                <a:latin typeface="Times New Roman" panose="02020603050405020304" pitchFamily="18" charset="0"/>
                <a:cs typeface="Times New Roman" panose="02020603050405020304" pitchFamily="18" charset="0"/>
              </a:rPr>
              <a:t>, </a:t>
            </a:r>
          </a:p>
          <a:p>
            <a:pPr marL="0" indent="0" algn="ctr">
              <a:spcBef>
                <a:spcPts val="0"/>
              </a:spcBef>
              <a:spcAft>
                <a:spcPts val="0"/>
              </a:spcAft>
              <a:buNone/>
            </a:pPr>
            <a:r>
              <a:rPr lang="en-US" sz="36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out of season</a:t>
            </a:r>
            <a:r>
              <a:rPr lang="en-US" sz="3600" b="1" i="1" dirty="0">
                <a:solidFill>
                  <a:srgbClr val="FF0000"/>
                </a:solidFill>
                <a:latin typeface="Times New Roman" panose="02020603050405020304" pitchFamily="18" charset="0"/>
                <a:cs typeface="Times New Roman" panose="02020603050405020304" pitchFamily="18" charset="0"/>
              </a:rPr>
              <a:t>; reprove, rebuke, exhort </a:t>
            </a:r>
          </a:p>
          <a:p>
            <a:pPr marL="0" indent="0" algn="ctr">
              <a:spcBef>
                <a:spcPts val="0"/>
              </a:spcBef>
              <a:spcAft>
                <a:spcPts val="0"/>
              </a:spcAft>
              <a:buNone/>
            </a:pPr>
            <a:r>
              <a:rPr lang="en-US" sz="36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with all longsuffering </a:t>
            </a:r>
            <a:r>
              <a:rPr lang="en-US" sz="3600" b="1" i="1" dirty="0">
                <a:solidFill>
                  <a:srgbClr val="FF0000"/>
                </a:solidFill>
                <a:latin typeface="Times New Roman" panose="02020603050405020304" pitchFamily="18" charset="0"/>
                <a:cs typeface="Times New Roman" panose="02020603050405020304" pitchFamily="18" charset="0"/>
              </a:rPr>
              <a:t>and doctrine.” </a:t>
            </a:r>
          </a:p>
          <a:p>
            <a:pPr marL="0" indent="0" algn="ctr">
              <a:spcBef>
                <a:spcPts val="0"/>
              </a:spcBef>
              <a:spcAft>
                <a:spcPts val="0"/>
              </a:spcAft>
              <a:buNone/>
            </a:pPr>
            <a:r>
              <a:rPr lang="en-US" sz="3600" b="1" i="1" dirty="0">
                <a:solidFill>
                  <a:srgbClr val="000000"/>
                </a:solidFill>
                <a:latin typeface="Times New Roman" panose="02020603050405020304" pitchFamily="18" charset="0"/>
                <a:cs typeface="Times New Roman" panose="02020603050405020304" pitchFamily="18" charset="0"/>
              </a:rPr>
              <a:t>2 Timothy 4:2  </a:t>
            </a:r>
          </a:p>
          <a:p>
            <a:pPr marL="0" indent="0">
              <a:spcBef>
                <a:spcPts val="0"/>
              </a:spcBef>
              <a:spcAft>
                <a:spcPts val="0"/>
              </a:spcAft>
              <a:buNone/>
            </a:pPr>
            <a:endParaRPr lang="en-US" sz="3600" b="1" dirty="0">
              <a:solidFill>
                <a:srgbClr val="000000"/>
              </a:solidFill>
              <a:latin typeface="Times New Roman" panose="02020603050405020304" pitchFamily="18" charset="0"/>
              <a:cs typeface="Times New Roman" panose="02020603050405020304" pitchFamily="18" charset="0"/>
            </a:endParaRPr>
          </a:p>
          <a:p>
            <a:pPr marL="0" indent="0">
              <a:spcBef>
                <a:spcPts val="1800"/>
              </a:spcBef>
              <a:buNone/>
            </a:pPr>
            <a:r>
              <a:rPr lang="en-US" b="1" i="1" dirty="0">
                <a:solidFill>
                  <a:srgbClr val="FF0000"/>
                </a:solidFill>
                <a:latin typeface="Times New Roman" panose="02020603050405020304" pitchFamily="18" charset="0"/>
                <a:cs typeface="Times New Roman" panose="02020603050405020304" pitchFamily="18" charset="0"/>
              </a:rPr>
              <a:t> </a:t>
            </a:r>
          </a:p>
          <a:p>
            <a:pPr marL="0" indent="0">
              <a:buNone/>
            </a:pPr>
            <a:br>
              <a:rPr lang="en-US" sz="2800" b="1" dirty="0">
                <a:solidFill>
                  <a:srgbClr val="FF0000"/>
                </a:solidFill>
                <a:latin typeface="Times New Roman" panose="02020603050405020304" pitchFamily="18" charset="0"/>
                <a:cs typeface="Times New Roman" panose="02020603050405020304" pitchFamily="18" charset="0"/>
              </a:rPr>
            </a:br>
            <a:br>
              <a:rPr lang="en-US" b="1" dirty="0">
                <a:solidFill>
                  <a:srgbClr val="FF0000"/>
                </a:solidFill>
                <a:latin typeface="Times New Roman" panose="02020603050405020304" pitchFamily="18" charset="0"/>
                <a:cs typeface="Times New Roman" panose="02020603050405020304" pitchFamily="18" charset="0"/>
              </a:rPr>
            </a:br>
            <a:endParaRPr lang="en-US" b="1" dirty="0">
              <a:solidFill>
                <a:srgbClr val="FF0000"/>
              </a:solidFill>
              <a:latin typeface="Times New Roman" panose="02020603050405020304" pitchFamily="18" charset="0"/>
              <a:cs typeface="Times New Roman" panose="02020603050405020304" pitchFamily="18" charset="0"/>
            </a:endParaRPr>
          </a:p>
          <a:p>
            <a:pPr marL="0" indent="0">
              <a:buNone/>
            </a:pPr>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7823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animEffect transition="in" filter="randombar(horizontal)">
                                      <p:cBhvr>
                                        <p:cTn id="7" dur="500"/>
                                        <p:tgtEl>
                                          <p:spTgt spid="1433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339">
                                            <p:txEl>
                                              <p:pRg st="2" end="2"/>
                                            </p:txEl>
                                          </p:spTgt>
                                        </p:tgtEl>
                                        <p:attrNameLst>
                                          <p:attrName>style.visibility</p:attrName>
                                        </p:attrNameLst>
                                      </p:cBhvr>
                                      <p:to>
                                        <p:strVal val="visible"/>
                                      </p:to>
                                    </p:set>
                                    <p:animEffect transition="in" filter="barn(inVertical)">
                                      <p:cBhvr>
                                        <p:cTn id="12" dur="500"/>
                                        <p:tgtEl>
                                          <p:spTgt spid="14339">
                                            <p:txEl>
                                              <p:pRg st="2" end="2"/>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14339">
                                            <p:txEl>
                                              <p:pRg st="3" end="3"/>
                                            </p:txEl>
                                          </p:spTgt>
                                        </p:tgtEl>
                                        <p:attrNameLst>
                                          <p:attrName>style.visibility</p:attrName>
                                        </p:attrNameLst>
                                      </p:cBhvr>
                                      <p:to>
                                        <p:strVal val="visible"/>
                                      </p:to>
                                    </p:set>
                                    <p:animEffect transition="in" filter="barn(inVertical)">
                                      <p:cBhvr>
                                        <p:cTn id="15" dur="500"/>
                                        <p:tgtEl>
                                          <p:spTgt spid="14339">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14339">
                                            <p:txEl>
                                              <p:pRg st="4" end="4"/>
                                            </p:txEl>
                                          </p:spTgt>
                                        </p:tgtEl>
                                        <p:attrNameLst>
                                          <p:attrName>style.visibility</p:attrName>
                                        </p:attrNameLst>
                                      </p:cBhvr>
                                      <p:to>
                                        <p:strVal val="visible"/>
                                      </p:to>
                                    </p:set>
                                    <p:anim calcmode="lin" valueType="num">
                                      <p:cBhvr>
                                        <p:cTn id="20" dur="1000" fill="hold"/>
                                        <p:tgtEl>
                                          <p:spTgt spid="14339">
                                            <p:txEl>
                                              <p:pRg st="4" end="4"/>
                                            </p:txEl>
                                          </p:spTgt>
                                        </p:tgtEl>
                                        <p:attrNameLst>
                                          <p:attrName>ppt_w</p:attrName>
                                        </p:attrNameLst>
                                      </p:cBhvr>
                                      <p:tavLst>
                                        <p:tav tm="0">
                                          <p:val>
                                            <p:fltVal val="0"/>
                                          </p:val>
                                        </p:tav>
                                        <p:tav tm="100000">
                                          <p:val>
                                            <p:strVal val="#ppt_w"/>
                                          </p:val>
                                        </p:tav>
                                      </p:tavLst>
                                    </p:anim>
                                    <p:anim calcmode="lin" valueType="num">
                                      <p:cBhvr>
                                        <p:cTn id="21" dur="1000" fill="hold"/>
                                        <p:tgtEl>
                                          <p:spTgt spid="14339">
                                            <p:txEl>
                                              <p:pRg st="4" end="4"/>
                                            </p:txEl>
                                          </p:spTgt>
                                        </p:tgtEl>
                                        <p:attrNameLst>
                                          <p:attrName>ppt_h</p:attrName>
                                        </p:attrNameLst>
                                      </p:cBhvr>
                                      <p:tavLst>
                                        <p:tav tm="0">
                                          <p:val>
                                            <p:fltVal val="0"/>
                                          </p:val>
                                        </p:tav>
                                        <p:tav tm="100000">
                                          <p:val>
                                            <p:strVal val="#ppt_h"/>
                                          </p:val>
                                        </p:tav>
                                      </p:tavLst>
                                    </p:anim>
                                    <p:anim calcmode="lin" valueType="num">
                                      <p:cBhvr>
                                        <p:cTn id="22" dur="1000" fill="hold"/>
                                        <p:tgtEl>
                                          <p:spTgt spid="14339">
                                            <p:txEl>
                                              <p:pRg st="4" end="4"/>
                                            </p:txEl>
                                          </p:spTgt>
                                        </p:tgtEl>
                                        <p:attrNameLst>
                                          <p:attrName>style.rotation</p:attrName>
                                        </p:attrNameLst>
                                      </p:cBhvr>
                                      <p:tavLst>
                                        <p:tav tm="0">
                                          <p:val>
                                            <p:fltVal val="90"/>
                                          </p:val>
                                        </p:tav>
                                        <p:tav tm="100000">
                                          <p:val>
                                            <p:fltVal val="0"/>
                                          </p:val>
                                        </p:tav>
                                      </p:tavLst>
                                    </p:anim>
                                    <p:animEffect transition="in" filter="fade">
                                      <p:cBhvr>
                                        <p:cTn id="23" dur="1000"/>
                                        <p:tgtEl>
                                          <p:spTgt spid="14339">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4339">
                                            <p:txEl>
                                              <p:pRg st="5" end="5"/>
                                            </p:txEl>
                                          </p:spTgt>
                                        </p:tgtEl>
                                        <p:attrNameLst>
                                          <p:attrName>style.visibility</p:attrName>
                                        </p:attrNameLst>
                                      </p:cBhvr>
                                      <p:to>
                                        <p:strVal val="visible"/>
                                      </p:to>
                                    </p:set>
                                    <p:animEffect transition="in" filter="wipe(down)">
                                      <p:cBhvr>
                                        <p:cTn id="28" dur="500"/>
                                        <p:tgtEl>
                                          <p:spTgt spid="14339">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4339">
                                            <p:txEl>
                                              <p:pRg st="6" end="6"/>
                                            </p:txEl>
                                          </p:spTgt>
                                        </p:tgtEl>
                                        <p:attrNameLst>
                                          <p:attrName>style.visibility</p:attrName>
                                        </p:attrNameLst>
                                      </p:cBhvr>
                                      <p:to>
                                        <p:strVal val="visible"/>
                                      </p:to>
                                    </p:set>
                                    <p:anim calcmode="lin" valueType="num">
                                      <p:cBhvr>
                                        <p:cTn id="33" dur="500" fill="hold"/>
                                        <p:tgtEl>
                                          <p:spTgt spid="14339">
                                            <p:txEl>
                                              <p:pRg st="6" end="6"/>
                                            </p:txEl>
                                          </p:spTgt>
                                        </p:tgtEl>
                                        <p:attrNameLst>
                                          <p:attrName>ppt_w</p:attrName>
                                        </p:attrNameLst>
                                      </p:cBhvr>
                                      <p:tavLst>
                                        <p:tav tm="0">
                                          <p:val>
                                            <p:fltVal val="0"/>
                                          </p:val>
                                        </p:tav>
                                        <p:tav tm="100000">
                                          <p:val>
                                            <p:strVal val="#ppt_w"/>
                                          </p:val>
                                        </p:tav>
                                      </p:tavLst>
                                    </p:anim>
                                    <p:anim calcmode="lin" valueType="num">
                                      <p:cBhvr>
                                        <p:cTn id="34" dur="500" fill="hold"/>
                                        <p:tgtEl>
                                          <p:spTgt spid="14339">
                                            <p:txEl>
                                              <p:pRg st="6" end="6"/>
                                            </p:txEl>
                                          </p:spTgt>
                                        </p:tgtEl>
                                        <p:attrNameLst>
                                          <p:attrName>ppt_h</p:attrName>
                                        </p:attrNameLst>
                                      </p:cBhvr>
                                      <p:tavLst>
                                        <p:tav tm="0">
                                          <p:val>
                                            <p:fltVal val="0"/>
                                          </p:val>
                                        </p:tav>
                                        <p:tav tm="100000">
                                          <p:val>
                                            <p:strVal val="#ppt_h"/>
                                          </p:val>
                                        </p:tav>
                                      </p:tavLst>
                                    </p:anim>
                                    <p:animEffect transition="in" filter="fade">
                                      <p:cBhvr>
                                        <p:cTn id="35" dur="500"/>
                                        <p:tgtEl>
                                          <p:spTgt spid="14339">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14339">
                                            <p:txEl>
                                              <p:pRg st="7" end="7"/>
                                            </p:txEl>
                                          </p:spTgt>
                                        </p:tgtEl>
                                        <p:attrNameLst>
                                          <p:attrName>style.visibility</p:attrName>
                                        </p:attrNameLst>
                                      </p:cBhvr>
                                      <p:to>
                                        <p:strVal val="visible"/>
                                      </p:to>
                                    </p:set>
                                    <p:animEffect transition="in" filter="randombar(horizontal)">
                                      <p:cBhvr>
                                        <p:cTn id="40" dur="500"/>
                                        <p:tgtEl>
                                          <p:spTgt spid="14339">
                                            <p:txEl>
                                              <p:pRg st="7" end="7"/>
                                            </p:txEl>
                                          </p:spTgt>
                                        </p:tgtEl>
                                      </p:cBhvr>
                                    </p:animEffect>
                                  </p:childTnLst>
                                </p:cTn>
                              </p:par>
                              <p:par>
                                <p:cTn id="41" presetID="14" presetClass="entr" presetSubtype="10" fill="hold" nodeType="withEffect">
                                  <p:stCondLst>
                                    <p:cond delay="0"/>
                                  </p:stCondLst>
                                  <p:childTnLst>
                                    <p:set>
                                      <p:cBhvr>
                                        <p:cTn id="42" dur="1" fill="hold">
                                          <p:stCondLst>
                                            <p:cond delay="0"/>
                                          </p:stCondLst>
                                        </p:cTn>
                                        <p:tgtEl>
                                          <p:spTgt spid="14339">
                                            <p:txEl>
                                              <p:pRg st="8" end="8"/>
                                            </p:txEl>
                                          </p:spTgt>
                                        </p:tgtEl>
                                        <p:attrNameLst>
                                          <p:attrName>style.visibility</p:attrName>
                                        </p:attrNameLst>
                                      </p:cBhvr>
                                      <p:to>
                                        <p:strVal val="visible"/>
                                      </p:to>
                                    </p:set>
                                    <p:animEffect transition="in" filter="randombar(horizontal)">
                                      <p:cBhvr>
                                        <p:cTn id="43" dur="500"/>
                                        <p:tgtEl>
                                          <p:spTgt spid="14339">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nodeType="clickEffect">
                                  <p:stCondLst>
                                    <p:cond delay="0"/>
                                  </p:stCondLst>
                                  <p:childTnLst>
                                    <p:set>
                                      <p:cBhvr>
                                        <p:cTn id="47" dur="1" fill="hold">
                                          <p:stCondLst>
                                            <p:cond delay="0"/>
                                          </p:stCondLst>
                                        </p:cTn>
                                        <p:tgtEl>
                                          <p:spTgt spid="14339">
                                            <p:txEl>
                                              <p:pRg st="9" end="9"/>
                                            </p:txEl>
                                          </p:spTgt>
                                        </p:tgtEl>
                                        <p:attrNameLst>
                                          <p:attrName>style.visibility</p:attrName>
                                        </p:attrNameLst>
                                      </p:cBhvr>
                                      <p:to>
                                        <p:strVal val="visible"/>
                                      </p:to>
                                    </p:set>
                                    <p:anim calcmode="lin" valueType="num">
                                      <p:cBhvr>
                                        <p:cTn id="48" dur="1000" fill="hold"/>
                                        <p:tgtEl>
                                          <p:spTgt spid="14339">
                                            <p:txEl>
                                              <p:pRg st="9" end="9"/>
                                            </p:txEl>
                                          </p:spTgt>
                                        </p:tgtEl>
                                        <p:attrNameLst>
                                          <p:attrName>ppt_w</p:attrName>
                                        </p:attrNameLst>
                                      </p:cBhvr>
                                      <p:tavLst>
                                        <p:tav tm="0">
                                          <p:val>
                                            <p:fltVal val="0"/>
                                          </p:val>
                                        </p:tav>
                                        <p:tav tm="100000">
                                          <p:val>
                                            <p:strVal val="#ppt_w"/>
                                          </p:val>
                                        </p:tav>
                                      </p:tavLst>
                                    </p:anim>
                                    <p:anim calcmode="lin" valueType="num">
                                      <p:cBhvr>
                                        <p:cTn id="49" dur="1000" fill="hold"/>
                                        <p:tgtEl>
                                          <p:spTgt spid="14339">
                                            <p:txEl>
                                              <p:pRg st="9" end="9"/>
                                            </p:txEl>
                                          </p:spTgt>
                                        </p:tgtEl>
                                        <p:attrNameLst>
                                          <p:attrName>ppt_h</p:attrName>
                                        </p:attrNameLst>
                                      </p:cBhvr>
                                      <p:tavLst>
                                        <p:tav tm="0">
                                          <p:val>
                                            <p:fltVal val="0"/>
                                          </p:val>
                                        </p:tav>
                                        <p:tav tm="100000">
                                          <p:val>
                                            <p:strVal val="#ppt_h"/>
                                          </p:val>
                                        </p:tav>
                                      </p:tavLst>
                                    </p:anim>
                                    <p:anim calcmode="lin" valueType="num">
                                      <p:cBhvr>
                                        <p:cTn id="50" dur="1000" fill="hold"/>
                                        <p:tgtEl>
                                          <p:spTgt spid="14339">
                                            <p:txEl>
                                              <p:pRg st="9" end="9"/>
                                            </p:txEl>
                                          </p:spTgt>
                                        </p:tgtEl>
                                        <p:attrNameLst>
                                          <p:attrName>style.rotation</p:attrName>
                                        </p:attrNameLst>
                                      </p:cBhvr>
                                      <p:tavLst>
                                        <p:tav tm="0">
                                          <p:val>
                                            <p:fltVal val="90"/>
                                          </p:val>
                                        </p:tav>
                                        <p:tav tm="100000">
                                          <p:val>
                                            <p:fltVal val="0"/>
                                          </p:val>
                                        </p:tav>
                                      </p:tavLst>
                                    </p:anim>
                                    <p:animEffect transition="in" filter="fade">
                                      <p:cBhvr>
                                        <p:cTn id="51" dur="1000"/>
                                        <p:tgtEl>
                                          <p:spTgt spid="14339">
                                            <p:txEl>
                                              <p:pRg st="9" end="9"/>
                                            </p:txEl>
                                          </p:spTgt>
                                        </p:tgtEl>
                                      </p:cBhvr>
                                    </p:animEffect>
                                  </p:childTnLst>
                                </p:cTn>
                              </p:par>
                              <p:par>
                                <p:cTn id="52" presetID="31" presetClass="entr" presetSubtype="0" fill="hold" nodeType="withEffect">
                                  <p:stCondLst>
                                    <p:cond delay="0"/>
                                  </p:stCondLst>
                                  <p:childTnLst>
                                    <p:set>
                                      <p:cBhvr>
                                        <p:cTn id="53" dur="1" fill="hold">
                                          <p:stCondLst>
                                            <p:cond delay="0"/>
                                          </p:stCondLst>
                                        </p:cTn>
                                        <p:tgtEl>
                                          <p:spTgt spid="14339">
                                            <p:txEl>
                                              <p:pRg st="10" end="10"/>
                                            </p:txEl>
                                          </p:spTgt>
                                        </p:tgtEl>
                                        <p:attrNameLst>
                                          <p:attrName>style.visibility</p:attrName>
                                        </p:attrNameLst>
                                      </p:cBhvr>
                                      <p:to>
                                        <p:strVal val="visible"/>
                                      </p:to>
                                    </p:set>
                                    <p:anim calcmode="lin" valueType="num">
                                      <p:cBhvr>
                                        <p:cTn id="54" dur="1000" fill="hold"/>
                                        <p:tgtEl>
                                          <p:spTgt spid="14339">
                                            <p:txEl>
                                              <p:pRg st="10" end="10"/>
                                            </p:txEl>
                                          </p:spTgt>
                                        </p:tgtEl>
                                        <p:attrNameLst>
                                          <p:attrName>ppt_w</p:attrName>
                                        </p:attrNameLst>
                                      </p:cBhvr>
                                      <p:tavLst>
                                        <p:tav tm="0">
                                          <p:val>
                                            <p:fltVal val="0"/>
                                          </p:val>
                                        </p:tav>
                                        <p:tav tm="100000">
                                          <p:val>
                                            <p:strVal val="#ppt_w"/>
                                          </p:val>
                                        </p:tav>
                                      </p:tavLst>
                                    </p:anim>
                                    <p:anim calcmode="lin" valueType="num">
                                      <p:cBhvr>
                                        <p:cTn id="55" dur="1000" fill="hold"/>
                                        <p:tgtEl>
                                          <p:spTgt spid="14339">
                                            <p:txEl>
                                              <p:pRg st="10" end="10"/>
                                            </p:txEl>
                                          </p:spTgt>
                                        </p:tgtEl>
                                        <p:attrNameLst>
                                          <p:attrName>ppt_h</p:attrName>
                                        </p:attrNameLst>
                                      </p:cBhvr>
                                      <p:tavLst>
                                        <p:tav tm="0">
                                          <p:val>
                                            <p:fltVal val="0"/>
                                          </p:val>
                                        </p:tav>
                                        <p:tav tm="100000">
                                          <p:val>
                                            <p:strVal val="#ppt_h"/>
                                          </p:val>
                                        </p:tav>
                                      </p:tavLst>
                                    </p:anim>
                                    <p:anim calcmode="lin" valueType="num">
                                      <p:cBhvr>
                                        <p:cTn id="56" dur="1000" fill="hold"/>
                                        <p:tgtEl>
                                          <p:spTgt spid="14339">
                                            <p:txEl>
                                              <p:pRg st="10" end="10"/>
                                            </p:txEl>
                                          </p:spTgt>
                                        </p:tgtEl>
                                        <p:attrNameLst>
                                          <p:attrName>style.rotation</p:attrName>
                                        </p:attrNameLst>
                                      </p:cBhvr>
                                      <p:tavLst>
                                        <p:tav tm="0">
                                          <p:val>
                                            <p:fltVal val="90"/>
                                          </p:val>
                                        </p:tav>
                                        <p:tav tm="100000">
                                          <p:val>
                                            <p:fltVal val="0"/>
                                          </p:val>
                                        </p:tav>
                                      </p:tavLst>
                                    </p:anim>
                                    <p:animEffect transition="in" filter="fade">
                                      <p:cBhvr>
                                        <p:cTn id="57" dur="1000"/>
                                        <p:tgtEl>
                                          <p:spTgt spid="1433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55000"/>
            <a:lum/>
          </a:blip>
          <a:srcRect/>
          <a:stretch>
            <a:fillRect/>
          </a:stretch>
        </a:blipFill>
        <a:effectLst/>
      </p:bgPr>
    </p:bg>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76200" y="76200"/>
            <a:ext cx="9067800" cy="6096000"/>
          </a:xfrm>
        </p:spPr>
        <p:txBody>
          <a:bodyPr/>
          <a:lstStyle/>
          <a:p>
            <a:pPr marL="0" indent="0">
              <a:buNone/>
            </a:pPr>
            <a:r>
              <a:rPr lang="en-US" sz="4000" b="1" dirty="0">
                <a:solidFill>
                  <a:srgbClr val="000000"/>
                </a:solidFill>
                <a:latin typeface="Times New Roman" panose="02020603050405020304" pitchFamily="18" charset="0"/>
                <a:cs typeface="Times New Roman" panose="02020603050405020304" pitchFamily="18" charset="0"/>
              </a:rPr>
              <a:t>3. </a:t>
            </a:r>
            <a:r>
              <a:rPr lang="en-US" sz="4800" b="1" dirty="0">
                <a:solidFill>
                  <a:srgbClr val="000000"/>
                </a:solidFill>
                <a:latin typeface="Times New Roman" panose="02020603050405020304" pitchFamily="18" charset="0"/>
                <a:cs typeface="Times New Roman" panose="02020603050405020304" pitchFamily="18" charset="0"/>
              </a:rPr>
              <a:t>The Principle of </a:t>
            </a:r>
            <a:r>
              <a:rPr lang="en-US" sz="4800" b="1" i="1" u="sng" dirty="0">
                <a:solidFill>
                  <a:srgbClr val="000000"/>
                </a:solidFill>
                <a:latin typeface="Times New Roman" panose="02020603050405020304" pitchFamily="18" charset="0"/>
                <a:cs typeface="Times New Roman" panose="02020603050405020304" pitchFamily="18" charset="0"/>
              </a:rPr>
              <a:t>Patience</a:t>
            </a:r>
            <a:r>
              <a:rPr lang="en-US" sz="4800" b="1" dirty="0">
                <a:solidFill>
                  <a:srgbClr val="000000"/>
                </a:solidFill>
                <a:latin typeface="Times New Roman" panose="02020603050405020304" pitchFamily="18" charset="0"/>
                <a:cs typeface="Times New Roman" panose="02020603050405020304" pitchFamily="18" charset="0"/>
              </a:rPr>
              <a:t>.</a:t>
            </a:r>
          </a:p>
          <a:p>
            <a:pPr marL="0" indent="0">
              <a:spcBef>
                <a:spcPts val="0"/>
              </a:spcBef>
              <a:buNone/>
            </a:pPr>
            <a:r>
              <a:rPr lang="en-US" sz="5400" b="1" i="1" dirty="0">
                <a:solidFill>
                  <a:srgbClr val="000000"/>
                </a:solidFill>
                <a:latin typeface="Times New Roman" panose="02020603050405020304" pitchFamily="18" charset="0"/>
                <a:cs typeface="Times New Roman" panose="02020603050405020304" pitchFamily="18" charset="0"/>
              </a:rPr>
              <a:t>  A. You reap </a:t>
            </a:r>
            <a:r>
              <a:rPr lang="en-US" sz="4400" b="1" i="1" u="sng"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After</a:t>
            </a:r>
            <a:r>
              <a:rPr lang="en-US" sz="4400" b="1" i="1" u="sng" dirty="0">
                <a:solidFill>
                  <a:srgbClr val="000000"/>
                </a:solidFill>
                <a:latin typeface="Times New Roman" panose="02020603050405020304" pitchFamily="18" charset="0"/>
                <a:cs typeface="Times New Roman" panose="02020603050405020304" pitchFamily="18" charset="0"/>
              </a:rPr>
              <a:t> </a:t>
            </a:r>
            <a:r>
              <a:rPr lang="en-US" sz="4400" b="1" i="1" dirty="0">
                <a:solidFill>
                  <a:srgbClr val="000000"/>
                </a:solidFill>
                <a:latin typeface="Times New Roman" panose="02020603050405020304" pitchFamily="18" charset="0"/>
                <a:cs typeface="Times New Roman" panose="02020603050405020304" pitchFamily="18" charset="0"/>
              </a:rPr>
              <a:t>you sow  </a:t>
            </a:r>
            <a:r>
              <a:rPr lang="en-US" b="1" i="1" dirty="0">
                <a:solidFill>
                  <a:srgbClr val="000000"/>
                </a:solidFill>
                <a:latin typeface="Times New Roman" panose="02020603050405020304" pitchFamily="18" charset="0"/>
                <a:cs typeface="Times New Roman" panose="02020603050405020304" pitchFamily="18" charset="0"/>
              </a:rPr>
              <a:t>Gal 6:9</a:t>
            </a:r>
          </a:p>
          <a:p>
            <a:pPr marL="0" indent="0" algn="ctr">
              <a:spcBef>
                <a:spcPts val="0"/>
              </a:spcBef>
              <a:buNone/>
            </a:pPr>
            <a:r>
              <a:rPr lang="en-US" b="1" i="1" dirty="0">
                <a:solidFill>
                  <a:srgbClr val="000000"/>
                </a:solidFill>
                <a:latin typeface="Times New Roman" panose="02020603050405020304" pitchFamily="18" charset="0"/>
                <a:cs typeface="Times New Roman" panose="02020603050405020304" pitchFamily="18" charset="0"/>
              </a:rPr>
              <a:t>2 John 1:8 </a:t>
            </a:r>
            <a:r>
              <a:rPr lang="en-US" sz="3600" b="1" i="1" dirty="0">
                <a:solidFill>
                  <a:srgbClr val="FF0000"/>
                </a:solidFill>
                <a:latin typeface="Times New Roman" panose="02020603050405020304" pitchFamily="18" charset="0"/>
                <a:cs typeface="Times New Roman" panose="02020603050405020304" pitchFamily="18" charset="0"/>
              </a:rPr>
              <a:t>“Look to yourselves, that we lose not those things which we have wrought, </a:t>
            </a:r>
          </a:p>
          <a:p>
            <a:pPr marL="0" indent="0" algn="ctr">
              <a:spcBef>
                <a:spcPts val="0"/>
              </a:spcBef>
              <a:buNone/>
            </a:pPr>
            <a:r>
              <a:rPr lang="en-US" sz="44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but that we receive a full reward.” </a:t>
            </a:r>
          </a:p>
          <a:p>
            <a:pPr marL="0" indent="0">
              <a:spcBef>
                <a:spcPts val="0"/>
              </a:spcBef>
              <a:buNone/>
            </a:pPr>
            <a:r>
              <a:rPr lang="en-US" sz="2400" b="1" dirty="0">
                <a:solidFill>
                  <a:srgbClr val="000000"/>
                </a:solidFill>
                <a:latin typeface="Times New Roman" panose="02020603050405020304" pitchFamily="18" charset="0"/>
                <a:cs typeface="Times New Roman" panose="02020603050405020304" pitchFamily="18" charset="0"/>
              </a:rPr>
              <a:t>Heb. 10:35-36 </a:t>
            </a:r>
            <a:r>
              <a:rPr lang="en-US" sz="3600" b="1" i="1" dirty="0">
                <a:solidFill>
                  <a:srgbClr val="FF0000"/>
                </a:solidFill>
                <a:latin typeface="Times New Roman" panose="02020603050405020304" pitchFamily="18" charset="0"/>
                <a:cs typeface="Times New Roman" panose="02020603050405020304" pitchFamily="18" charset="0"/>
              </a:rPr>
              <a:t>“Cast not away your confidence</a:t>
            </a:r>
            <a:r>
              <a:rPr lang="en-US" sz="4000" b="1" i="1" dirty="0">
                <a:solidFill>
                  <a:srgbClr val="FF0000"/>
                </a:solidFill>
                <a:latin typeface="Times New Roman" panose="02020603050405020304" pitchFamily="18" charset="0"/>
                <a:cs typeface="Times New Roman" panose="02020603050405020304" pitchFamily="18" charset="0"/>
              </a:rPr>
              <a:t>, </a:t>
            </a:r>
          </a:p>
          <a:p>
            <a:pPr marL="0" indent="0">
              <a:spcBef>
                <a:spcPts val="0"/>
              </a:spcBef>
              <a:buNone/>
            </a:pPr>
            <a:r>
              <a:rPr lang="en-US" sz="3600" b="1" i="1" dirty="0">
                <a:solidFill>
                  <a:srgbClr val="FF0000"/>
                </a:solidFill>
                <a:latin typeface="Times New Roman" panose="02020603050405020304" pitchFamily="18" charset="0"/>
                <a:cs typeface="Times New Roman" panose="02020603050405020304" pitchFamily="18" charset="0"/>
              </a:rPr>
              <a:t>      which hath great recompense of reward.  </a:t>
            </a:r>
          </a:p>
          <a:p>
            <a:pPr marL="0" indent="0" algn="ctr">
              <a:spcBef>
                <a:spcPts val="0"/>
              </a:spcBef>
              <a:buNone/>
            </a:pPr>
            <a:r>
              <a:rPr lang="en-US" sz="3600" b="1" i="1" dirty="0">
                <a:solidFill>
                  <a:srgbClr val="FF0000"/>
                </a:solidFill>
                <a:latin typeface="Times New Roman" panose="02020603050405020304" pitchFamily="18" charset="0"/>
                <a:cs typeface="Times New Roman" panose="02020603050405020304" pitchFamily="18" charset="0"/>
              </a:rPr>
              <a:t> For ye have need of patience, that, </a:t>
            </a:r>
          </a:p>
          <a:p>
            <a:pPr marL="0" indent="0" algn="ctr">
              <a:spcBef>
                <a:spcPts val="0"/>
              </a:spcBef>
              <a:buNone/>
            </a:pPr>
            <a:r>
              <a:rPr lang="en-US" sz="36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after ye have done the will of God, </a:t>
            </a:r>
          </a:p>
          <a:p>
            <a:pPr marL="0" indent="0">
              <a:spcBef>
                <a:spcPts val="0"/>
              </a:spcBef>
              <a:buNone/>
            </a:pPr>
            <a:r>
              <a:rPr lang="en-US" sz="4800" b="1" i="1" dirty="0">
                <a:solidFill>
                  <a:srgbClr val="FF0000"/>
                </a:solidFill>
                <a:latin typeface="Times New Roman" panose="02020603050405020304" pitchFamily="18" charset="0"/>
                <a:cs typeface="Times New Roman" panose="02020603050405020304" pitchFamily="18" charset="0"/>
              </a:rPr>
              <a:t>      ye might receive the promise.”</a:t>
            </a:r>
          </a:p>
          <a:p>
            <a:pPr marL="0" indent="0" algn="ctr">
              <a:spcBef>
                <a:spcPts val="0"/>
              </a:spcBef>
              <a:buNone/>
            </a:pPr>
            <a:endParaRPr lang="en-US" sz="3600" b="1" i="1" dirty="0">
              <a:solidFill>
                <a:srgbClr val="FF0000"/>
              </a:solidFill>
              <a:latin typeface="Times New Roman" panose="02020603050405020304" pitchFamily="18" charset="0"/>
              <a:cs typeface="Times New Roman" panose="02020603050405020304" pitchFamily="18" charset="0"/>
            </a:endParaRPr>
          </a:p>
          <a:p>
            <a:pPr marL="0" indent="0">
              <a:spcBef>
                <a:spcPts val="1800"/>
              </a:spcBef>
              <a:buNone/>
            </a:pPr>
            <a:r>
              <a:rPr lang="en-US" b="1" i="1" dirty="0">
                <a:solidFill>
                  <a:srgbClr val="FF0000"/>
                </a:solidFill>
                <a:latin typeface="Times New Roman" panose="02020603050405020304" pitchFamily="18" charset="0"/>
                <a:cs typeface="Times New Roman" panose="02020603050405020304" pitchFamily="18" charset="0"/>
              </a:rPr>
              <a:t> </a:t>
            </a:r>
          </a:p>
          <a:p>
            <a:pPr marL="0" indent="0">
              <a:buNone/>
            </a:pPr>
            <a:br>
              <a:rPr lang="en-US" sz="2800" b="1" dirty="0">
                <a:solidFill>
                  <a:srgbClr val="FF0000"/>
                </a:solidFill>
                <a:latin typeface="Times New Roman" panose="02020603050405020304" pitchFamily="18" charset="0"/>
                <a:cs typeface="Times New Roman" panose="02020603050405020304" pitchFamily="18" charset="0"/>
              </a:rPr>
            </a:br>
            <a:br>
              <a:rPr lang="en-US" b="1" dirty="0">
                <a:solidFill>
                  <a:srgbClr val="FF0000"/>
                </a:solidFill>
                <a:latin typeface="Times New Roman" panose="02020603050405020304" pitchFamily="18" charset="0"/>
                <a:cs typeface="Times New Roman" panose="02020603050405020304" pitchFamily="18" charset="0"/>
              </a:rPr>
            </a:br>
            <a:endParaRPr lang="en-US" b="1" dirty="0">
              <a:solidFill>
                <a:srgbClr val="FF0000"/>
              </a:solidFill>
              <a:latin typeface="Times New Roman" panose="02020603050405020304" pitchFamily="18" charset="0"/>
              <a:cs typeface="Times New Roman" panose="02020603050405020304" pitchFamily="18" charset="0"/>
            </a:endParaRPr>
          </a:p>
          <a:p>
            <a:pPr marL="0" indent="0">
              <a:buNone/>
            </a:pPr>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1295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4339">
                                            <p:txEl>
                                              <p:pRg st="3" end="3"/>
                                            </p:txEl>
                                          </p:spTgt>
                                        </p:tgtEl>
                                        <p:attrNameLst>
                                          <p:attrName>style.visibility</p:attrName>
                                        </p:attrNameLst>
                                      </p:cBhvr>
                                      <p:to>
                                        <p:strVal val="visible"/>
                                      </p:to>
                                    </p:set>
                                    <p:anim calcmode="lin" valueType="num">
                                      <p:cBhvr>
                                        <p:cTn id="7" dur="1000" fill="hold"/>
                                        <p:tgtEl>
                                          <p:spTgt spid="14339">
                                            <p:txEl>
                                              <p:pRg st="3" end="3"/>
                                            </p:txEl>
                                          </p:spTgt>
                                        </p:tgtEl>
                                        <p:attrNameLst>
                                          <p:attrName>ppt_w</p:attrName>
                                        </p:attrNameLst>
                                      </p:cBhvr>
                                      <p:tavLst>
                                        <p:tav tm="0">
                                          <p:val>
                                            <p:fltVal val="0"/>
                                          </p:val>
                                        </p:tav>
                                        <p:tav tm="100000">
                                          <p:val>
                                            <p:strVal val="#ppt_w"/>
                                          </p:val>
                                        </p:tav>
                                      </p:tavLst>
                                    </p:anim>
                                    <p:anim calcmode="lin" valueType="num">
                                      <p:cBhvr>
                                        <p:cTn id="8" dur="1000" fill="hold"/>
                                        <p:tgtEl>
                                          <p:spTgt spid="14339">
                                            <p:txEl>
                                              <p:pRg st="3" end="3"/>
                                            </p:txEl>
                                          </p:spTgt>
                                        </p:tgtEl>
                                        <p:attrNameLst>
                                          <p:attrName>ppt_h</p:attrName>
                                        </p:attrNameLst>
                                      </p:cBhvr>
                                      <p:tavLst>
                                        <p:tav tm="0">
                                          <p:val>
                                            <p:fltVal val="0"/>
                                          </p:val>
                                        </p:tav>
                                        <p:tav tm="100000">
                                          <p:val>
                                            <p:strVal val="#ppt_h"/>
                                          </p:val>
                                        </p:tav>
                                      </p:tavLst>
                                    </p:anim>
                                    <p:anim calcmode="lin" valueType="num">
                                      <p:cBhvr>
                                        <p:cTn id="9" dur="1000" fill="hold"/>
                                        <p:tgtEl>
                                          <p:spTgt spid="14339">
                                            <p:txEl>
                                              <p:pRg st="3" end="3"/>
                                            </p:txEl>
                                          </p:spTgt>
                                        </p:tgtEl>
                                        <p:attrNameLst>
                                          <p:attrName>style.rotation</p:attrName>
                                        </p:attrNameLst>
                                      </p:cBhvr>
                                      <p:tavLst>
                                        <p:tav tm="0">
                                          <p:val>
                                            <p:fltVal val="90"/>
                                          </p:val>
                                        </p:tav>
                                        <p:tav tm="100000">
                                          <p:val>
                                            <p:fltVal val="0"/>
                                          </p:val>
                                        </p:tav>
                                      </p:tavLst>
                                    </p:anim>
                                    <p:animEffect transition="in" filter="fade">
                                      <p:cBhvr>
                                        <p:cTn id="10" dur="1000"/>
                                        <p:tgtEl>
                                          <p:spTgt spid="14339">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4339">
                                            <p:txEl>
                                              <p:pRg st="4" end="4"/>
                                            </p:txEl>
                                          </p:spTgt>
                                        </p:tgtEl>
                                        <p:attrNameLst>
                                          <p:attrName>style.visibility</p:attrName>
                                        </p:attrNameLst>
                                      </p:cBhvr>
                                      <p:to>
                                        <p:strVal val="visible"/>
                                      </p:to>
                                    </p:set>
                                    <p:animEffect transition="in" filter="barn(inVertical)">
                                      <p:cBhvr>
                                        <p:cTn id="15" dur="500"/>
                                        <p:tgtEl>
                                          <p:spTgt spid="14339">
                                            <p:txEl>
                                              <p:pRg st="4" end="4"/>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14339">
                                            <p:txEl>
                                              <p:pRg st="5" end="5"/>
                                            </p:txEl>
                                          </p:spTgt>
                                        </p:tgtEl>
                                        <p:attrNameLst>
                                          <p:attrName>style.visibility</p:attrName>
                                        </p:attrNameLst>
                                      </p:cBhvr>
                                      <p:to>
                                        <p:strVal val="visible"/>
                                      </p:to>
                                    </p:set>
                                    <p:animEffect transition="in" filter="barn(inVertical)">
                                      <p:cBhvr>
                                        <p:cTn id="18" dur="500"/>
                                        <p:tgtEl>
                                          <p:spTgt spid="14339">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4339">
                                            <p:txEl>
                                              <p:pRg st="6" end="6"/>
                                            </p:txEl>
                                          </p:spTgt>
                                        </p:tgtEl>
                                        <p:attrNameLst>
                                          <p:attrName>style.visibility</p:attrName>
                                        </p:attrNameLst>
                                      </p:cBhvr>
                                      <p:to>
                                        <p:strVal val="visible"/>
                                      </p:to>
                                    </p:set>
                                    <p:anim calcmode="lin" valueType="num">
                                      <p:cBhvr>
                                        <p:cTn id="23" dur="1000" fill="hold"/>
                                        <p:tgtEl>
                                          <p:spTgt spid="14339">
                                            <p:txEl>
                                              <p:pRg st="6" end="6"/>
                                            </p:txEl>
                                          </p:spTgt>
                                        </p:tgtEl>
                                        <p:attrNameLst>
                                          <p:attrName>ppt_w</p:attrName>
                                        </p:attrNameLst>
                                      </p:cBhvr>
                                      <p:tavLst>
                                        <p:tav tm="0">
                                          <p:val>
                                            <p:fltVal val="0"/>
                                          </p:val>
                                        </p:tav>
                                        <p:tav tm="100000">
                                          <p:val>
                                            <p:strVal val="#ppt_w"/>
                                          </p:val>
                                        </p:tav>
                                      </p:tavLst>
                                    </p:anim>
                                    <p:anim calcmode="lin" valueType="num">
                                      <p:cBhvr>
                                        <p:cTn id="24" dur="1000" fill="hold"/>
                                        <p:tgtEl>
                                          <p:spTgt spid="14339">
                                            <p:txEl>
                                              <p:pRg st="6" end="6"/>
                                            </p:txEl>
                                          </p:spTgt>
                                        </p:tgtEl>
                                        <p:attrNameLst>
                                          <p:attrName>ppt_h</p:attrName>
                                        </p:attrNameLst>
                                      </p:cBhvr>
                                      <p:tavLst>
                                        <p:tav tm="0">
                                          <p:val>
                                            <p:fltVal val="0"/>
                                          </p:val>
                                        </p:tav>
                                        <p:tav tm="100000">
                                          <p:val>
                                            <p:strVal val="#ppt_h"/>
                                          </p:val>
                                        </p:tav>
                                      </p:tavLst>
                                    </p:anim>
                                    <p:anim calcmode="lin" valueType="num">
                                      <p:cBhvr>
                                        <p:cTn id="25" dur="1000" fill="hold"/>
                                        <p:tgtEl>
                                          <p:spTgt spid="14339">
                                            <p:txEl>
                                              <p:pRg st="6" end="6"/>
                                            </p:txEl>
                                          </p:spTgt>
                                        </p:tgtEl>
                                        <p:attrNameLst>
                                          <p:attrName>style.rotation</p:attrName>
                                        </p:attrNameLst>
                                      </p:cBhvr>
                                      <p:tavLst>
                                        <p:tav tm="0">
                                          <p:val>
                                            <p:fltVal val="90"/>
                                          </p:val>
                                        </p:tav>
                                        <p:tav tm="100000">
                                          <p:val>
                                            <p:fltVal val="0"/>
                                          </p:val>
                                        </p:tav>
                                      </p:tavLst>
                                    </p:anim>
                                    <p:animEffect transition="in" filter="fade">
                                      <p:cBhvr>
                                        <p:cTn id="26" dur="1000"/>
                                        <p:tgtEl>
                                          <p:spTgt spid="14339">
                                            <p:txEl>
                                              <p:pRg st="6" end="6"/>
                                            </p:txEl>
                                          </p:spTgt>
                                        </p:tgtEl>
                                      </p:cBhvr>
                                    </p:animEffect>
                                  </p:childTnLst>
                                </p:cTn>
                              </p:par>
                              <p:par>
                                <p:cTn id="27" presetID="31" presetClass="entr" presetSubtype="0" fill="hold" nodeType="withEffect">
                                  <p:stCondLst>
                                    <p:cond delay="0"/>
                                  </p:stCondLst>
                                  <p:childTnLst>
                                    <p:set>
                                      <p:cBhvr>
                                        <p:cTn id="28" dur="1" fill="hold">
                                          <p:stCondLst>
                                            <p:cond delay="0"/>
                                          </p:stCondLst>
                                        </p:cTn>
                                        <p:tgtEl>
                                          <p:spTgt spid="14339">
                                            <p:txEl>
                                              <p:pRg st="7" end="7"/>
                                            </p:txEl>
                                          </p:spTgt>
                                        </p:tgtEl>
                                        <p:attrNameLst>
                                          <p:attrName>style.visibility</p:attrName>
                                        </p:attrNameLst>
                                      </p:cBhvr>
                                      <p:to>
                                        <p:strVal val="visible"/>
                                      </p:to>
                                    </p:set>
                                    <p:anim calcmode="lin" valueType="num">
                                      <p:cBhvr>
                                        <p:cTn id="29" dur="1000" fill="hold"/>
                                        <p:tgtEl>
                                          <p:spTgt spid="14339">
                                            <p:txEl>
                                              <p:pRg st="7" end="7"/>
                                            </p:txEl>
                                          </p:spTgt>
                                        </p:tgtEl>
                                        <p:attrNameLst>
                                          <p:attrName>ppt_w</p:attrName>
                                        </p:attrNameLst>
                                      </p:cBhvr>
                                      <p:tavLst>
                                        <p:tav tm="0">
                                          <p:val>
                                            <p:fltVal val="0"/>
                                          </p:val>
                                        </p:tav>
                                        <p:tav tm="100000">
                                          <p:val>
                                            <p:strVal val="#ppt_w"/>
                                          </p:val>
                                        </p:tav>
                                      </p:tavLst>
                                    </p:anim>
                                    <p:anim calcmode="lin" valueType="num">
                                      <p:cBhvr>
                                        <p:cTn id="30" dur="1000" fill="hold"/>
                                        <p:tgtEl>
                                          <p:spTgt spid="14339">
                                            <p:txEl>
                                              <p:pRg st="7" end="7"/>
                                            </p:txEl>
                                          </p:spTgt>
                                        </p:tgtEl>
                                        <p:attrNameLst>
                                          <p:attrName>ppt_h</p:attrName>
                                        </p:attrNameLst>
                                      </p:cBhvr>
                                      <p:tavLst>
                                        <p:tav tm="0">
                                          <p:val>
                                            <p:fltVal val="0"/>
                                          </p:val>
                                        </p:tav>
                                        <p:tav tm="100000">
                                          <p:val>
                                            <p:strVal val="#ppt_h"/>
                                          </p:val>
                                        </p:tav>
                                      </p:tavLst>
                                    </p:anim>
                                    <p:anim calcmode="lin" valueType="num">
                                      <p:cBhvr>
                                        <p:cTn id="31" dur="1000" fill="hold"/>
                                        <p:tgtEl>
                                          <p:spTgt spid="14339">
                                            <p:txEl>
                                              <p:pRg st="7" end="7"/>
                                            </p:txEl>
                                          </p:spTgt>
                                        </p:tgtEl>
                                        <p:attrNameLst>
                                          <p:attrName>style.rotation</p:attrName>
                                        </p:attrNameLst>
                                      </p:cBhvr>
                                      <p:tavLst>
                                        <p:tav tm="0">
                                          <p:val>
                                            <p:fltVal val="90"/>
                                          </p:val>
                                        </p:tav>
                                        <p:tav tm="100000">
                                          <p:val>
                                            <p:fltVal val="0"/>
                                          </p:val>
                                        </p:tav>
                                      </p:tavLst>
                                    </p:anim>
                                    <p:animEffect transition="in" filter="fade">
                                      <p:cBhvr>
                                        <p:cTn id="32" dur="1000"/>
                                        <p:tgtEl>
                                          <p:spTgt spid="14339">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14339">
                                            <p:txEl>
                                              <p:pRg st="8" end="8"/>
                                            </p:txEl>
                                          </p:spTgt>
                                        </p:tgtEl>
                                        <p:attrNameLst>
                                          <p:attrName>style.visibility</p:attrName>
                                        </p:attrNameLst>
                                      </p:cBhvr>
                                      <p:to>
                                        <p:strVal val="visible"/>
                                      </p:to>
                                    </p:set>
                                    <p:anim calcmode="lin" valueType="num">
                                      <p:cBhvr>
                                        <p:cTn id="37" dur="500" fill="hold"/>
                                        <p:tgtEl>
                                          <p:spTgt spid="14339">
                                            <p:txEl>
                                              <p:pRg st="8" end="8"/>
                                            </p:txEl>
                                          </p:spTgt>
                                        </p:tgtEl>
                                        <p:attrNameLst>
                                          <p:attrName>ppt_w</p:attrName>
                                        </p:attrNameLst>
                                      </p:cBhvr>
                                      <p:tavLst>
                                        <p:tav tm="0">
                                          <p:val>
                                            <p:fltVal val="0"/>
                                          </p:val>
                                        </p:tav>
                                        <p:tav tm="100000">
                                          <p:val>
                                            <p:strVal val="#ppt_w"/>
                                          </p:val>
                                        </p:tav>
                                      </p:tavLst>
                                    </p:anim>
                                    <p:anim calcmode="lin" valueType="num">
                                      <p:cBhvr>
                                        <p:cTn id="38" dur="500" fill="hold"/>
                                        <p:tgtEl>
                                          <p:spTgt spid="14339">
                                            <p:txEl>
                                              <p:pRg st="8" end="8"/>
                                            </p:txEl>
                                          </p:spTgt>
                                        </p:tgtEl>
                                        <p:attrNameLst>
                                          <p:attrName>ppt_h</p:attrName>
                                        </p:attrNameLst>
                                      </p:cBhvr>
                                      <p:tavLst>
                                        <p:tav tm="0">
                                          <p:val>
                                            <p:fltVal val="0"/>
                                          </p:val>
                                        </p:tav>
                                        <p:tav tm="100000">
                                          <p:val>
                                            <p:strVal val="#ppt_h"/>
                                          </p:val>
                                        </p:tav>
                                      </p:tavLst>
                                    </p:anim>
                                    <p:animEffect transition="in" filter="fade">
                                      <p:cBhvr>
                                        <p:cTn id="39" dur="500"/>
                                        <p:tgtEl>
                                          <p:spTgt spid="1433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55000"/>
            <a:lum/>
          </a:blip>
          <a:srcRect/>
          <a:stretch>
            <a:fillRect/>
          </a:stretch>
        </a:blipFill>
        <a:effectLst/>
      </p:bgPr>
    </p:bg>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88084" y="0"/>
            <a:ext cx="9067800" cy="6096000"/>
          </a:xfrm>
        </p:spPr>
        <p:txBody>
          <a:bodyPr/>
          <a:lstStyle/>
          <a:p>
            <a:pPr marL="0" indent="0">
              <a:buNone/>
            </a:pPr>
            <a:r>
              <a:rPr lang="en-US" sz="3600" b="1" dirty="0">
                <a:solidFill>
                  <a:srgbClr val="000000"/>
                </a:solidFill>
                <a:latin typeface="Times New Roman" panose="02020603050405020304" pitchFamily="18" charset="0"/>
                <a:cs typeface="Times New Roman" panose="02020603050405020304" pitchFamily="18" charset="0"/>
              </a:rPr>
              <a:t>3. </a:t>
            </a:r>
            <a:r>
              <a:rPr lang="en-US" sz="4400" b="1" dirty="0">
                <a:solidFill>
                  <a:srgbClr val="000000"/>
                </a:solidFill>
                <a:latin typeface="Times New Roman" panose="02020603050405020304" pitchFamily="18" charset="0"/>
                <a:cs typeface="Times New Roman" panose="02020603050405020304" pitchFamily="18" charset="0"/>
              </a:rPr>
              <a:t>The Principle of </a:t>
            </a:r>
            <a:r>
              <a:rPr lang="en-US" sz="4400" b="1" i="1" u="sng" dirty="0">
                <a:solidFill>
                  <a:srgbClr val="000000"/>
                </a:solidFill>
                <a:latin typeface="Times New Roman" panose="02020603050405020304" pitchFamily="18" charset="0"/>
                <a:cs typeface="Times New Roman" panose="02020603050405020304" pitchFamily="18" charset="0"/>
              </a:rPr>
              <a:t>Patience</a:t>
            </a:r>
            <a:r>
              <a:rPr lang="en-US" sz="4400" b="1" dirty="0">
                <a:solidFill>
                  <a:srgbClr val="000000"/>
                </a:solidFill>
                <a:latin typeface="Times New Roman" panose="02020603050405020304" pitchFamily="18" charset="0"/>
                <a:cs typeface="Times New Roman" panose="02020603050405020304" pitchFamily="18" charset="0"/>
              </a:rPr>
              <a:t>.</a:t>
            </a:r>
            <a:r>
              <a:rPr lang="en-US" sz="4000" b="1" i="1" dirty="0">
                <a:solidFill>
                  <a:srgbClr val="000000"/>
                </a:solidFill>
                <a:latin typeface="Times New Roman" panose="02020603050405020304" pitchFamily="18" charset="0"/>
                <a:cs typeface="Times New Roman" panose="02020603050405020304" pitchFamily="18" charset="0"/>
              </a:rPr>
              <a:t> </a:t>
            </a:r>
            <a:r>
              <a:rPr lang="en-US" b="1" i="1" dirty="0" err="1">
                <a:solidFill>
                  <a:srgbClr val="000000"/>
                </a:solidFill>
                <a:latin typeface="Times New Roman" panose="02020603050405020304" pitchFamily="18" charset="0"/>
                <a:cs typeface="Times New Roman" panose="02020603050405020304" pitchFamily="18" charset="0"/>
              </a:rPr>
              <a:t>Pr</a:t>
            </a:r>
            <a:r>
              <a:rPr lang="en-US" b="1" i="1" dirty="0">
                <a:solidFill>
                  <a:srgbClr val="000000"/>
                </a:solidFill>
                <a:latin typeface="Times New Roman" panose="02020603050405020304" pitchFamily="18" charset="0"/>
                <a:cs typeface="Times New Roman" panose="02020603050405020304" pitchFamily="18" charset="0"/>
              </a:rPr>
              <a:t> 24:10-12</a:t>
            </a:r>
            <a:endParaRPr lang="en-US" sz="4000" b="1" i="1" dirty="0">
              <a:solidFill>
                <a:srgbClr val="000000"/>
              </a:solidFill>
              <a:latin typeface="Times New Roman" panose="02020603050405020304" pitchFamily="18" charset="0"/>
              <a:cs typeface="Times New Roman" panose="02020603050405020304" pitchFamily="18" charset="0"/>
            </a:endParaRPr>
          </a:p>
          <a:p>
            <a:pPr marL="0" indent="0" algn="ctr">
              <a:spcBef>
                <a:spcPts val="0"/>
              </a:spcBef>
              <a:buNone/>
            </a:pPr>
            <a:r>
              <a:rPr lang="en-US" sz="4400" b="1" i="1" dirty="0">
                <a:solidFill>
                  <a:srgbClr val="000000"/>
                </a:solidFill>
                <a:latin typeface="Times New Roman" panose="02020603050405020304" pitchFamily="18" charset="0"/>
                <a:cs typeface="Times New Roman" panose="02020603050405020304" pitchFamily="18" charset="0"/>
              </a:rPr>
              <a:t> </a:t>
            </a:r>
            <a:r>
              <a:rPr lang="en-US" sz="4400" b="1" i="1" dirty="0">
                <a:solidFill>
                  <a:srgbClr val="FF0000"/>
                </a:solidFill>
                <a:latin typeface="Times New Roman" panose="02020603050405020304" pitchFamily="18" charset="0"/>
                <a:cs typeface="Times New Roman" panose="02020603050405020304" pitchFamily="18" charset="0"/>
              </a:rPr>
              <a:t>“</a:t>
            </a:r>
            <a:r>
              <a:rPr lang="en-US" sz="3600" b="1" i="1" dirty="0">
                <a:solidFill>
                  <a:srgbClr val="FF0000"/>
                </a:solidFill>
                <a:latin typeface="Times New Roman" panose="02020603050405020304" pitchFamily="18" charset="0"/>
                <a:cs typeface="Times New Roman" panose="02020603050405020304" pitchFamily="18" charset="0"/>
              </a:rPr>
              <a:t>If thou faint in the day of adversity, </a:t>
            </a:r>
          </a:p>
          <a:p>
            <a:pPr marL="0" indent="0" algn="ctr">
              <a:spcBef>
                <a:spcPts val="0"/>
              </a:spcBef>
              <a:buNone/>
            </a:pPr>
            <a:r>
              <a:rPr lang="en-US" sz="3600" b="1" i="1" dirty="0">
                <a:solidFill>
                  <a:srgbClr val="FF0000"/>
                </a:solidFill>
                <a:latin typeface="Times New Roman" panose="02020603050405020304" pitchFamily="18" charset="0"/>
                <a:cs typeface="Times New Roman" panose="02020603050405020304" pitchFamily="18" charset="0"/>
              </a:rPr>
              <a:t>thy strength is small. </a:t>
            </a:r>
          </a:p>
          <a:p>
            <a:pPr marL="0" indent="0" algn="ctr">
              <a:spcBef>
                <a:spcPts val="0"/>
              </a:spcBef>
              <a:buNone/>
            </a:pPr>
            <a:r>
              <a:rPr lang="en-US" sz="3600" b="1" i="1" dirty="0">
                <a:solidFill>
                  <a:srgbClr val="FF0000"/>
                </a:solidFill>
                <a:latin typeface="Times New Roman" panose="02020603050405020304" pitchFamily="18" charset="0"/>
                <a:cs typeface="Times New Roman" panose="02020603050405020304" pitchFamily="18" charset="0"/>
              </a:rPr>
              <a:t> If thou forbear to deliver them that are drawn unto death, those that are ready to be slain;</a:t>
            </a:r>
          </a:p>
          <a:p>
            <a:pPr marL="0" indent="0" algn="ctr">
              <a:spcBef>
                <a:spcPts val="0"/>
              </a:spcBef>
              <a:buNone/>
            </a:pPr>
            <a:r>
              <a:rPr lang="en-US" sz="3600" b="1" i="1" dirty="0">
                <a:solidFill>
                  <a:srgbClr val="FF0000"/>
                </a:solidFill>
                <a:latin typeface="Times New Roman" panose="02020603050405020304" pitchFamily="18" charset="0"/>
                <a:cs typeface="Times New Roman" panose="02020603050405020304" pitchFamily="18" charset="0"/>
              </a:rPr>
              <a:t> If thou </a:t>
            </a:r>
            <a:r>
              <a:rPr lang="en-US" sz="3600" b="1" i="1" dirty="0" err="1">
                <a:solidFill>
                  <a:srgbClr val="FF0000"/>
                </a:solidFill>
                <a:latin typeface="Times New Roman" panose="02020603050405020304" pitchFamily="18" charset="0"/>
                <a:cs typeface="Times New Roman" panose="02020603050405020304" pitchFamily="18" charset="0"/>
              </a:rPr>
              <a:t>sayest</a:t>
            </a:r>
            <a:r>
              <a:rPr lang="en-US" sz="3600" b="1" i="1" dirty="0">
                <a:solidFill>
                  <a:srgbClr val="FF0000"/>
                </a:solidFill>
                <a:latin typeface="Times New Roman" panose="02020603050405020304" pitchFamily="18" charset="0"/>
                <a:cs typeface="Times New Roman" panose="02020603050405020304" pitchFamily="18" charset="0"/>
              </a:rPr>
              <a:t>, Behold, we knew it not; doth not he that </a:t>
            </a:r>
            <a:r>
              <a:rPr lang="en-US" sz="3600" b="1" i="1" dirty="0" err="1">
                <a:solidFill>
                  <a:srgbClr val="FF0000"/>
                </a:solidFill>
                <a:latin typeface="Times New Roman" panose="02020603050405020304" pitchFamily="18" charset="0"/>
                <a:cs typeface="Times New Roman" panose="02020603050405020304" pitchFamily="18" charset="0"/>
              </a:rPr>
              <a:t>pondereth</a:t>
            </a:r>
            <a:r>
              <a:rPr lang="en-US" sz="3600" b="1" i="1" dirty="0">
                <a:solidFill>
                  <a:srgbClr val="FF0000"/>
                </a:solidFill>
                <a:latin typeface="Times New Roman" panose="02020603050405020304" pitchFamily="18" charset="0"/>
                <a:cs typeface="Times New Roman" panose="02020603050405020304" pitchFamily="18" charset="0"/>
              </a:rPr>
              <a:t> the heart consider it?</a:t>
            </a:r>
          </a:p>
          <a:p>
            <a:pPr marL="0" indent="0" algn="ctr">
              <a:spcBef>
                <a:spcPts val="0"/>
              </a:spcBef>
              <a:buNone/>
            </a:pPr>
            <a:r>
              <a:rPr lang="en-US" sz="3600" b="1" i="1" dirty="0">
                <a:solidFill>
                  <a:srgbClr val="FF0000"/>
                </a:solidFill>
                <a:latin typeface="Times New Roman" panose="02020603050405020304" pitchFamily="18" charset="0"/>
                <a:cs typeface="Times New Roman" panose="02020603050405020304" pitchFamily="18" charset="0"/>
              </a:rPr>
              <a:t>he that </a:t>
            </a:r>
            <a:r>
              <a:rPr lang="en-US" sz="3600" b="1" i="1" dirty="0" err="1">
                <a:solidFill>
                  <a:srgbClr val="FF0000"/>
                </a:solidFill>
                <a:latin typeface="Times New Roman" panose="02020603050405020304" pitchFamily="18" charset="0"/>
                <a:cs typeface="Times New Roman" panose="02020603050405020304" pitchFamily="18" charset="0"/>
              </a:rPr>
              <a:t>keepeth</a:t>
            </a:r>
            <a:r>
              <a:rPr lang="en-US" sz="3600" b="1" i="1" dirty="0">
                <a:solidFill>
                  <a:srgbClr val="FF0000"/>
                </a:solidFill>
                <a:latin typeface="Times New Roman" panose="02020603050405020304" pitchFamily="18" charset="0"/>
                <a:cs typeface="Times New Roman" panose="02020603050405020304" pitchFamily="18" charset="0"/>
              </a:rPr>
              <a:t> thy soul, doth not he know it?</a:t>
            </a:r>
          </a:p>
          <a:p>
            <a:pPr marL="0" indent="0" algn="ctr">
              <a:spcBef>
                <a:spcPts val="0"/>
              </a:spcBef>
              <a:buNone/>
            </a:pPr>
            <a:r>
              <a:rPr lang="en-US" sz="3600" b="1" i="1" dirty="0">
                <a:solidFill>
                  <a:srgbClr val="FF0000"/>
                </a:solidFill>
                <a:latin typeface="Times New Roman" panose="02020603050405020304" pitchFamily="18" charset="0"/>
                <a:cs typeface="Times New Roman" panose="02020603050405020304" pitchFamily="18" charset="0"/>
              </a:rPr>
              <a:t> and shall not he render to every man</a:t>
            </a:r>
          </a:p>
          <a:p>
            <a:pPr marL="0" indent="0" algn="ctr">
              <a:spcBef>
                <a:spcPts val="0"/>
              </a:spcBef>
              <a:buNone/>
            </a:pPr>
            <a:r>
              <a:rPr lang="en-US" b="1" i="1" dirty="0">
                <a:solidFill>
                  <a:srgbClr val="FF0000"/>
                </a:solidFill>
                <a:latin typeface="Times New Roman" panose="02020603050405020304" pitchFamily="18" charset="0"/>
                <a:cs typeface="Times New Roman" panose="02020603050405020304" pitchFamily="18" charset="0"/>
              </a:rPr>
              <a:t> </a:t>
            </a:r>
            <a:r>
              <a:rPr lang="en-US" sz="40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according to his works?”</a:t>
            </a:r>
          </a:p>
          <a:p>
            <a:pPr marL="0" indent="0" algn="ctr">
              <a:spcBef>
                <a:spcPts val="0"/>
              </a:spcBef>
              <a:buNone/>
            </a:pPr>
            <a:r>
              <a:rPr lang="en-US" sz="4000" b="1" i="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Have you grown weary in well doing?</a:t>
            </a:r>
          </a:p>
          <a:p>
            <a:pPr marL="0" indent="0">
              <a:spcBef>
                <a:spcPts val="0"/>
              </a:spcBef>
              <a:buNone/>
            </a:pPr>
            <a:endParaRPr lang="en-US" sz="2800" b="1" i="1" dirty="0">
              <a:solidFill>
                <a:srgbClr val="000000"/>
              </a:solidFill>
              <a:latin typeface="Times New Roman" panose="02020603050405020304" pitchFamily="18" charset="0"/>
              <a:cs typeface="Times New Roman" panose="02020603050405020304" pitchFamily="18" charset="0"/>
            </a:endParaRPr>
          </a:p>
          <a:p>
            <a:pPr marL="0" indent="0" algn="ctr">
              <a:spcBef>
                <a:spcPts val="0"/>
              </a:spcBef>
              <a:buNone/>
            </a:pPr>
            <a:endParaRPr lang="en-US" b="1" i="1" dirty="0">
              <a:solidFill>
                <a:srgbClr val="FF0000"/>
              </a:solidFill>
              <a:latin typeface="Times New Roman" panose="02020603050405020304" pitchFamily="18" charset="0"/>
              <a:cs typeface="Times New Roman" panose="02020603050405020304" pitchFamily="18" charset="0"/>
            </a:endParaRPr>
          </a:p>
          <a:p>
            <a:pPr marL="0" indent="0">
              <a:spcBef>
                <a:spcPts val="1800"/>
              </a:spcBef>
              <a:buNone/>
            </a:pPr>
            <a:r>
              <a:rPr lang="en-US" sz="2800" b="1" i="1" dirty="0">
                <a:solidFill>
                  <a:srgbClr val="FF0000"/>
                </a:solidFill>
                <a:latin typeface="Times New Roman" panose="02020603050405020304" pitchFamily="18" charset="0"/>
                <a:cs typeface="Times New Roman" panose="02020603050405020304" pitchFamily="18" charset="0"/>
              </a:rPr>
              <a:t> </a:t>
            </a:r>
          </a:p>
          <a:p>
            <a:pPr marL="0" indent="0">
              <a:buNone/>
            </a:pPr>
            <a:br>
              <a:rPr lang="en-US" sz="2800" b="1" dirty="0">
                <a:solidFill>
                  <a:srgbClr val="FF0000"/>
                </a:solidFill>
                <a:latin typeface="Times New Roman" panose="02020603050405020304" pitchFamily="18" charset="0"/>
                <a:cs typeface="Times New Roman" panose="02020603050405020304" pitchFamily="18" charset="0"/>
              </a:rPr>
            </a:br>
            <a:br>
              <a:rPr lang="en-US" b="1" dirty="0">
                <a:solidFill>
                  <a:srgbClr val="FF0000"/>
                </a:solidFill>
                <a:latin typeface="Times New Roman" panose="02020603050405020304" pitchFamily="18" charset="0"/>
                <a:cs typeface="Times New Roman" panose="02020603050405020304" pitchFamily="18" charset="0"/>
              </a:rPr>
            </a:br>
            <a:endParaRPr lang="en-US" b="1" dirty="0">
              <a:solidFill>
                <a:srgbClr val="FF0000"/>
              </a:solidFill>
              <a:latin typeface="Times New Roman" panose="02020603050405020304" pitchFamily="18" charset="0"/>
              <a:cs typeface="Times New Roman" panose="02020603050405020304" pitchFamily="18" charset="0"/>
            </a:endParaRPr>
          </a:p>
          <a:p>
            <a:pPr marL="0" indent="0">
              <a:buNone/>
            </a:pPr>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6700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339">
                                            <p:txEl>
                                              <p:pRg st="3" end="3"/>
                                            </p:txEl>
                                          </p:spTgt>
                                        </p:tgtEl>
                                        <p:attrNameLst>
                                          <p:attrName>style.visibility</p:attrName>
                                        </p:attrNameLst>
                                      </p:cBhvr>
                                      <p:to>
                                        <p:strVal val="visible"/>
                                      </p:to>
                                    </p:set>
                                    <p:anim calcmode="lin" valueType="num">
                                      <p:cBhvr>
                                        <p:cTn id="7" dur="500" fill="hold"/>
                                        <p:tgtEl>
                                          <p:spTgt spid="14339">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14339">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14339">
                                            <p:txEl>
                                              <p:pRg st="3" end="3"/>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339">
                                            <p:txEl>
                                              <p:pRg st="4" end="4"/>
                                            </p:txEl>
                                          </p:spTgt>
                                        </p:tgtEl>
                                        <p:attrNameLst>
                                          <p:attrName>style.visibility</p:attrName>
                                        </p:attrNameLst>
                                      </p:cBhvr>
                                      <p:to>
                                        <p:strVal val="visible"/>
                                      </p:to>
                                    </p:set>
                                    <p:animEffect transition="in" filter="fade">
                                      <p:cBhvr>
                                        <p:cTn id="14" dur="1000"/>
                                        <p:tgtEl>
                                          <p:spTgt spid="14339">
                                            <p:txEl>
                                              <p:pRg st="4" end="4"/>
                                            </p:txEl>
                                          </p:spTgt>
                                        </p:tgtEl>
                                      </p:cBhvr>
                                    </p:animEffect>
                                    <p:anim calcmode="lin" valueType="num">
                                      <p:cBhvr>
                                        <p:cTn id="15" dur="1000" fill="hold"/>
                                        <p:tgtEl>
                                          <p:spTgt spid="14339">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1433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4339">
                                            <p:txEl>
                                              <p:pRg st="5" end="5"/>
                                            </p:txEl>
                                          </p:spTgt>
                                        </p:tgtEl>
                                        <p:attrNameLst>
                                          <p:attrName>style.visibility</p:attrName>
                                        </p:attrNameLst>
                                      </p:cBhvr>
                                      <p:to>
                                        <p:strVal val="visible"/>
                                      </p:to>
                                    </p:set>
                                    <p:anim calcmode="lin" valueType="num">
                                      <p:cBhvr>
                                        <p:cTn id="21" dur="500" fill="hold"/>
                                        <p:tgtEl>
                                          <p:spTgt spid="14339">
                                            <p:txEl>
                                              <p:pRg st="5" end="5"/>
                                            </p:txEl>
                                          </p:spTgt>
                                        </p:tgtEl>
                                        <p:attrNameLst>
                                          <p:attrName>ppt_w</p:attrName>
                                        </p:attrNameLst>
                                      </p:cBhvr>
                                      <p:tavLst>
                                        <p:tav tm="0">
                                          <p:val>
                                            <p:fltVal val="0"/>
                                          </p:val>
                                        </p:tav>
                                        <p:tav tm="100000">
                                          <p:val>
                                            <p:strVal val="#ppt_w"/>
                                          </p:val>
                                        </p:tav>
                                      </p:tavLst>
                                    </p:anim>
                                    <p:anim calcmode="lin" valueType="num">
                                      <p:cBhvr>
                                        <p:cTn id="22" dur="500" fill="hold"/>
                                        <p:tgtEl>
                                          <p:spTgt spid="14339">
                                            <p:txEl>
                                              <p:pRg st="5" end="5"/>
                                            </p:txEl>
                                          </p:spTgt>
                                        </p:tgtEl>
                                        <p:attrNameLst>
                                          <p:attrName>ppt_h</p:attrName>
                                        </p:attrNameLst>
                                      </p:cBhvr>
                                      <p:tavLst>
                                        <p:tav tm="0">
                                          <p:val>
                                            <p:fltVal val="0"/>
                                          </p:val>
                                        </p:tav>
                                        <p:tav tm="100000">
                                          <p:val>
                                            <p:strVal val="#ppt_h"/>
                                          </p:val>
                                        </p:tav>
                                      </p:tavLst>
                                    </p:anim>
                                    <p:animEffect transition="in" filter="fade">
                                      <p:cBhvr>
                                        <p:cTn id="23" dur="500"/>
                                        <p:tgtEl>
                                          <p:spTgt spid="14339">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14339">
                                            <p:txEl>
                                              <p:pRg st="6" end="6"/>
                                            </p:txEl>
                                          </p:spTgt>
                                        </p:tgtEl>
                                        <p:attrNameLst>
                                          <p:attrName>style.visibility</p:attrName>
                                        </p:attrNameLst>
                                      </p:cBhvr>
                                      <p:to>
                                        <p:strVal val="visible"/>
                                      </p:to>
                                    </p:set>
                                    <p:anim calcmode="lin" valueType="num">
                                      <p:cBhvr>
                                        <p:cTn id="28" dur="1000" fill="hold"/>
                                        <p:tgtEl>
                                          <p:spTgt spid="14339">
                                            <p:txEl>
                                              <p:pRg st="6" end="6"/>
                                            </p:txEl>
                                          </p:spTgt>
                                        </p:tgtEl>
                                        <p:attrNameLst>
                                          <p:attrName>ppt_w</p:attrName>
                                        </p:attrNameLst>
                                      </p:cBhvr>
                                      <p:tavLst>
                                        <p:tav tm="0">
                                          <p:val>
                                            <p:fltVal val="0"/>
                                          </p:val>
                                        </p:tav>
                                        <p:tav tm="100000">
                                          <p:val>
                                            <p:strVal val="#ppt_w"/>
                                          </p:val>
                                        </p:tav>
                                      </p:tavLst>
                                    </p:anim>
                                    <p:anim calcmode="lin" valueType="num">
                                      <p:cBhvr>
                                        <p:cTn id="29" dur="1000" fill="hold"/>
                                        <p:tgtEl>
                                          <p:spTgt spid="14339">
                                            <p:txEl>
                                              <p:pRg st="6" end="6"/>
                                            </p:txEl>
                                          </p:spTgt>
                                        </p:tgtEl>
                                        <p:attrNameLst>
                                          <p:attrName>ppt_h</p:attrName>
                                        </p:attrNameLst>
                                      </p:cBhvr>
                                      <p:tavLst>
                                        <p:tav tm="0">
                                          <p:val>
                                            <p:fltVal val="0"/>
                                          </p:val>
                                        </p:tav>
                                        <p:tav tm="100000">
                                          <p:val>
                                            <p:strVal val="#ppt_h"/>
                                          </p:val>
                                        </p:tav>
                                      </p:tavLst>
                                    </p:anim>
                                    <p:anim calcmode="lin" valueType="num">
                                      <p:cBhvr>
                                        <p:cTn id="30" dur="1000" fill="hold"/>
                                        <p:tgtEl>
                                          <p:spTgt spid="14339">
                                            <p:txEl>
                                              <p:pRg st="6" end="6"/>
                                            </p:txEl>
                                          </p:spTgt>
                                        </p:tgtEl>
                                        <p:attrNameLst>
                                          <p:attrName>style.rotation</p:attrName>
                                        </p:attrNameLst>
                                      </p:cBhvr>
                                      <p:tavLst>
                                        <p:tav tm="0">
                                          <p:val>
                                            <p:fltVal val="90"/>
                                          </p:val>
                                        </p:tav>
                                        <p:tav tm="100000">
                                          <p:val>
                                            <p:fltVal val="0"/>
                                          </p:val>
                                        </p:tav>
                                      </p:tavLst>
                                    </p:anim>
                                    <p:animEffect transition="in" filter="fade">
                                      <p:cBhvr>
                                        <p:cTn id="31" dur="1000"/>
                                        <p:tgtEl>
                                          <p:spTgt spid="14339">
                                            <p:txEl>
                                              <p:pRg st="6" end="6"/>
                                            </p:txEl>
                                          </p:spTgt>
                                        </p:tgtEl>
                                      </p:cBhvr>
                                    </p:animEffect>
                                  </p:childTnLst>
                                </p:cTn>
                              </p:par>
                              <p:par>
                                <p:cTn id="32" presetID="31" presetClass="entr" presetSubtype="0" fill="hold" nodeType="withEffect">
                                  <p:stCondLst>
                                    <p:cond delay="0"/>
                                  </p:stCondLst>
                                  <p:childTnLst>
                                    <p:set>
                                      <p:cBhvr>
                                        <p:cTn id="33" dur="1" fill="hold">
                                          <p:stCondLst>
                                            <p:cond delay="0"/>
                                          </p:stCondLst>
                                        </p:cTn>
                                        <p:tgtEl>
                                          <p:spTgt spid="14339">
                                            <p:txEl>
                                              <p:pRg st="7" end="7"/>
                                            </p:txEl>
                                          </p:spTgt>
                                        </p:tgtEl>
                                        <p:attrNameLst>
                                          <p:attrName>style.visibility</p:attrName>
                                        </p:attrNameLst>
                                      </p:cBhvr>
                                      <p:to>
                                        <p:strVal val="visible"/>
                                      </p:to>
                                    </p:set>
                                    <p:anim calcmode="lin" valueType="num">
                                      <p:cBhvr>
                                        <p:cTn id="34" dur="1000" fill="hold"/>
                                        <p:tgtEl>
                                          <p:spTgt spid="14339">
                                            <p:txEl>
                                              <p:pRg st="7" end="7"/>
                                            </p:txEl>
                                          </p:spTgt>
                                        </p:tgtEl>
                                        <p:attrNameLst>
                                          <p:attrName>ppt_w</p:attrName>
                                        </p:attrNameLst>
                                      </p:cBhvr>
                                      <p:tavLst>
                                        <p:tav tm="0">
                                          <p:val>
                                            <p:fltVal val="0"/>
                                          </p:val>
                                        </p:tav>
                                        <p:tav tm="100000">
                                          <p:val>
                                            <p:strVal val="#ppt_w"/>
                                          </p:val>
                                        </p:tav>
                                      </p:tavLst>
                                    </p:anim>
                                    <p:anim calcmode="lin" valueType="num">
                                      <p:cBhvr>
                                        <p:cTn id="35" dur="1000" fill="hold"/>
                                        <p:tgtEl>
                                          <p:spTgt spid="14339">
                                            <p:txEl>
                                              <p:pRg st="7" end="7"/>
                                            </p:txEl>
                                          </p:spTgt>
                                        </p:tgtEl>
                                        <p:attrNameLst>
                                          <p:attrName>ppt_h</p:attrName>
                                        </p:attrNameLst>
                                      </p:cBhvr>
                                      <p:tavLst>
                                        <p:tav tm="0">
                                          <p:val>
                                            <p:fltVal val="0"/>
                                          </p:val>
                                        </p:tav>
                                        <p:tav tm="100000">
                                          <p:val>
                                            <p:strVal val="#ppt_h"/>
                                          </p:val>
                                        </p:tav>
                                      </p:tavLst>
                                    </p:anim>
                                    <p:anim calcmode="lin" valueType="num">
                                      <p:cBhvr>
                                        <p:cTn id="36" dur="1000" fill="hold"/>
                                        <p:tgtEl>
                                          <p:spTgt spid="14339">
                                            <p:txEl>
                                              <p:pRg st="7" end="7"/>
                                            </p:txEl>
                                          </p:spTgt>
                                        </p:tgtEl>
                                        <p:attrNameLst>
                                          <p:attrName>style.rotation</p:attrName>
                                        </p:attrNameLst>
                                      </p:cBhvr>
                                      <p:tavLst>
                                        <p:tav tm="0">
                                          <p:val>
                                            <p:fltVal val="90"/>
                                          </p:val>
                                        </p:tav>
                                        <p:tav tm="100000">
                                          <p:val>
                                            <p:fltVal val="0"/>
                                          </p:val>
                                        </p:tav>
                                      </p:tavLst>
                                    </p:anim>
                                    <p:animEffect transition="in" filter="fade">
                                      <p:cBhvr>
                                        <p:cTn id="37" dur="1000"/>
                                        <p:tgtEl>
                                          <p:spTgt spid="14339">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14339">
                                            <p:txEl>
                                              <p:pRg st="8" end="8"/>
                                            </p:txEl>
                                          </p:spTgt>
                                        </p:tgtEl>
                                        <p:attrNameLst>
                                          <p:attrName>style.visibility</p:attrName>
                                        </p:attrNameLst>
                                      </p:cBhvr>
                                      <p:to>
                                        <p:strVal val="visible"/>
                                      </p:to>
                                    </p:set>
                                    <p:animEffect transition="in" filter="randombar(horizontal)">
                                      <p:cBhvr>
                                        <p:cTn id="42" dur="500"/>
                                        <p:tgtEl>
                                          <p:spTgt spid="1433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52329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55000"/>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7778"/>
          <a:stretch/>
        </p:blipFill>
        <p:spPr>
          <a:xfrm>
            <a:off x="0" y="-1"/>
            <a:ext cx="9144000" cy="6816513"/>
          </a:xfrm>
          <a:prstGeom prst="rect">
            <a:avLst/>
          </a:prstGeom>
        </p:spPr>
      </p:pic>
      <p:sp>
        <p:nvSpPr>
          <p:cNvPr id="6" name="TextBox 5"/>
          <p:cNvSpPr txBox="1"/>
          <p:nvPr/>
        </p:nvSpPr>
        <p:spPr>
          <a:xfrm>
            <a:off x="3657600" y="3048000"/>
            <a:ext cx="4648200" cy="1077218"/>
          </a:xfrm>
          <a:prstGeom prst="rect">
            <a:avLst/>
          </a:prstGeom>
          <a:noFill/>
        </p:spPr>
        <p:txBody>
          <a:bodyPr wrap="square" rtlCol="0">
            <a:spAutoFit/>
          </a:bodyPr>
          <a:lstStyle/>
          <a:p>
            <a:pPr algn="ctr"/>
            <a:r>
              <a:rPr lang="en-US" sz="3200" b="1" dirty="0">
                <a:solidFill>
                  <a:srgbClr val="000000"/>
                </a:solidFill>
              </a:rPr>
              <a:t>Wait: (</a:t>
            </a:r>
            <a:r>
              <a:rPr lang="en-US" sz="3200" b="1" dirty="0" err="1">
                <a:solidFill>
                  <a:srgbClr val="000000"/>
                </a:solidFill>
              </a:rPr>
              <a:t>kaw-vaw</a:t>
            </a:r>
            <a:r>
              <a:rPr lang="en-US" sz="3200" b="1" dirty="0">
                <a:solidFill>
                  <a:srgbClr val="000000"/>
                </a:solidFill>
              </a:rPr>
              <a:t>‘) </a:t>
            </a:r>
          </a:p>
          <a:p>
            <a:pPr algn="ctr"/>
            <a:r>
              <a:rPr lang="en-US" sz="3200" b="1" dirty="0">
                <a:solidFill>
                  <a:srgbClr val="000000"/>
                </a:solidFill>
              </a:rPr>
              <a:t>To bind together!</a:t>
            </a:r>
          </a:p>
        </p:txBody>
      </p:sp>
    </p:spTree>
    <p:extLst>
      <p:ext uri="{BB962C8B-B14F-4D97-AF65-F5344CB8AC3E}">
        <p14:creationId xmlns:p14="http://schemas.microsoft.com/office/powerpoint/2010/main" val="289440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55000"/>
            <a:lum/>
          </a:blip>
          <a:srcRect/>
          <a:stretch>
            <a:fillRect/>
          </a:stretch>
        </a:blipFill>
        <a:effectLst/>
      </p:bgPr>
    </p:bg>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152400" y="983397"/>
            <a:ext cx="8839200" cy="4525963"/>
          </a:xfrm>
        </p:spPr>
        <p:txBody>
          <a:bodyPr/>
          <a:lstStyle/>
          <a:p>
            <a:pPr marL="0" indent="0">
              <a:buNone/>
            </a:pPr>
            <a:r>
              <a:rPr lang="en-US" sz="4000" b="1" dirty="0">
                <a:solidFill>
                  <a:srgbClr val="000000"/>
                </a:solidFill>
                <a:latin typeface="Times New Roman" panose="02020603050405020304" pitchFamily="18" charset="0"/>
                <a:cs typeface="Times New Roman" panose="02020603050405020304" pitchFamily="18" charset="0"/>
              </a:rPr>
              <a:t>   </a:t>
            </a:r>
          </a:p>
          <a:p>
            <a:pPr marL="0" indent="0">
              <a:buNone/>
            </a:pPr>
            <a:endParaRPr lang="en-US" b="1" dirty="0">
              <a:solidFill>
                <a:srgbClr val="FF0000"/>
              </a:solidFill>
              <a:latin typeface="Times New Roman" panose="02020603050405020304" pitchFamily="18" charset="0"/>
              <a:cs typeface="Times New Roman" panose="02020603050405020304" pitchFamily="18" charset="0"/>
            </a:endParaRPr>
          </a:p>
          <a:p>
            <a:pPr marL="0" indent="0">
              <a:buNone/>
            </a:pPr>
            <a:br>
              <a:rPr lang="en-US" b="1" dirty="0">
                <a:solidFill>
                  <a:srgbClr val="FF0000"/>
                </a:solidFill>
                <a:latin typeface="Times New Roman" panose="02020603050405020304" pitchFamily="18" charset="0"/>
                <a:cs typeface="Times New Roman" panose="02020603050405020304" pitchFamily="18" charset="0"/>
              </a:rPr>
            </a:br>
            <a:br>
              <a:rPr lang="en-US" b="1" dirty="0">
                <a:solidFill>
                  <a:srgbClr val="FF0000"/>
                </a:solidFill>
                <a:latin typeface="Times New Roman" panose="02020603050405020304" pitchFamily="18" charset="0"/>
                <a:cs typeface="Times New Roman" panose="02020603050405020304" pitchFamily="18" charset="0"/>
              </a:rPr>
            </a:br>
            <a:endParaRPr lang="en-US" b="1" dirty="0">
              <a:solidFill>
                <a:srgbClr val="FF0000"/>
              </a:solidFill>
              <a:latin typeface="Times New Roman" panose="02020603050405020304" pitchFamily="18" charset="0"/>
              <a:cs typeface="Times New Roman" panose="02020603050405020304" pitchFamily="18" charset="0"/>
            </a:endParaRPr>
          </a:p>
          <a:p>
            <a:pPr marL="0" indent="0">
              <a:buNone/>
            </a:pP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54497" y="72900"/>
            <a:ext cx="8839200" cy="830997"/>
          </a:xfrm>
          <a:prstGeom prst="rect">
            <a:avLst/>
          </a:prstGeom>
        </p:spPr>
        <p:txBody>
          <a:bodyPr wrap="square">
            <a:spAutoFit/>
          </a:bodyPr>
          <a:lstStyle/>
          <a:p>
            <a:r>
              <a:rPr lang="en-US" sz="4800" b="1" dirty="0">
                <a:solidFill>
                  <a:srgbClr val="000000"/>
                </a:solidFill>
              </a:rPr>
              <a:t>4. Principle of </a:t>
            </a:r>
            <a:r>
              <a:rPr lang="en-US" sz="4800" b="1" i="1" u="sng" dirty="0">
                <a:solidFill>
                  <a:srgbClr val="FFC000"/>
                </a:solidFill>
                <a:effectLst>
                  <a:outerShdw blurRad="38100" dist="38100" dir="2700000" algn="tl">
                    <a:srgbClr val="000000">
                      <a:alpha val="43137"/>
                    </a:srgbClr>
                  </a:outerShdw>
                </a:effectLst>
              </a:rPr>
              <a:t>Proportion</a:t>
            </a:r>
          </a:p>
        </p:txBody>
      </p:sp>
      <p:pic>
        <p:nvPicPr>
          <p:cNvPr id="1026" name="Picture 2" descr="Image result for Luke 6:38">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52800"/>
            <a:ext cx="9144000" cy="35052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6200" y="734824"/>
            <a:ext cx="8991600" cy="2862322"/>
          </a:xfrm>
          <a:prstGeom prst="rect">
            <a:avLst/>
          </a:prstGeom>
        </p:spPr>
        <p:txBody>
          <a:bodyPr wrap="square">
            <a:spAutoFit/>
          </a:bodyPr>
          <a:lstStyle/>
          <a:p>
            <a:pPr algn="ctr"/>
            <a:r>
              <a:rPr lang="en-US" sz="3600" b="1" i="1" dirty="0">
                <a:solidFill>
                  <a:srgbClr val="FF0000"/>
                </a:solidFill>
                <a:latin typeface="Times New Roman" panose="02020603050405020304" pitchFamily="18" charset="0"/>
                <a:cs typeface="Times New Roman" panose="02020603050405020304" pitchFamily="18" charset="0"/>
              </a:rPr>
              <a:t>“Give, and it shall be given unto you; good measure, pressed down, and shaken together...</a:t>
            </a:r>
          </a:p>
          <a:p>
            <a:pPr algn="ctr"/>
            <a:r>
              <a:rPr lang="en-US" sz="36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 </a:t>
            </a:r>
            <a:r>
              <a:rPr lang="en-US" sz="36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with the same measure that ye mete </a:t>
            </a:r>
          </a:p>
          <a:p>
            <a:pPr algn="ctr"/>
            <a:r>
              <a:rPr lang="en-US" sz="36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withal </a:t>
            </a:r>
            <a:r>
              <a:rPr lang="en-US" sz="36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it shall be measured to you again</a:t>
            </a:r>
            <a:r>
              <a:rPr lang="en-US" sz="36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br>
              <a:rPr lang="en-US" sz="36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3200" b="1" dirty="0">
                <a:solidFill>
                  <a:srgbClr val="000000"/>
                </a:solidFill>
              </a:rPr>
              <a:t>Luke 6:38</a:t>
            </a:r>
            <a:endParaRPr lang="en-US" sz="32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2391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55000"/>
            <a:lum/>
          </a:blip>
          <a:srcRect/>
          <a:stretch>
            <a:fillRect/>
          </a:stretch>
        </a:blipFill>
        <a:effectLst/>
      </p:bgPr>
    </p:bg>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152400" y="-111042"/>
            <a:ext cx="8839200" cy="4525963"/>
          </a:xfrm>
        </p:spPr>
        <p:txBody>
          <a:bodyPr/>
          <a:lstStyle/>
          <a:p>
            <a:pPr marL="0" indent="0">
              <a:buNone/>
            </a:pPr>
            <a:r>
              <a:rPr lang="en-US" sz="4000" b="1" dirty="0">
                <a:solidFill>
                  <a:srgbClr val="000000"/>
                </a:solidFill>
                <a:latin typeface="Times New Roman" panose="02020603050405020304" pitchFamily="18" charset="0"/>
                <a:cs typeface="Times New Roman" panose="02020603050405020304" pitchFamily="18" charset="0"/>
              </a:rPr>
              <a:t> 4.</a:t>
            </a:r>
            <a:r>
              <a:rPr lang="en-US" sz="4800" b="1" dirty="0">
                <a:solidFill>
                  <a:srgbClr val="000000"/>
                </a:solidFill>
                <a:latin typeface="Times New Roman" panose="02020603050405020304" pitchFamily="18" charset="0"/>
                <a:cs typeface="Times New Roman" panose="02020603050405020304" pitchFamily="18" charset="0"/>
              </a:rPr>
              <a:t> The Principle of </a:t>
            </a:r>
            <a:r>
              <a:rPr lang="en-US" sz="4800" b="1" i="1" u="sng"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Proportion.</a:t>
            </a:r>
          </a:p>
          <a:p>
            <a:pPr marL="0" indent="0">
              <a:spcBef>
                <a:spcPts val="0"/>
              </a:spcBef>
              <a:buNone/>
            </a:pPr>
            <a:r>
              <a:rPr lang="en-US" sz="4400" b="1" i="1" dirty="0">
                <a:solidFill>
                  <a:srgbClr val="000000"/>
                </a:solidFill>
                <a:latin typeface="Times New Roman" panose="02020603050405020304" pitchFamily="18" charset="0"/>
                <a:cs typeface="Times New Roman" panose="02020603050405020304" pitchFamily="18" charset="0"/>
              </a:rPr>
              <a:t>   A. We’ll reap </a:t>
            </a:r>
            <a:r>
              <a:rPr lang="en-US" sz="4400" b="1" i="1" u="sng"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More</a:t>
            </a:r>
            <a:r>
              <a:rPr lang="en-US" sz="4400" b="1" i="1" dirty="0">
                <a:solidFill>
                  <a:srgbClr val="000000"/>
                </a:solidFill>
                <a:latin typeface="Times New Roman" panose="02020603050405020304" pitchFamily="18" charset="0"/>
                <a:cs typeface="Times New Roman" panose="02020603050405020304" pitchFamily="18" charset="0"/>
              </a:rPr>
              <a:t> than we sow!</a:t>
            </a:r>
          </a:p>
          <a:p>
            <a:pPr marL="0" indent="0" algn="ctr">
              <a:spcBef>
                <a:spcPts val="0"/>
              </a:spcBef>
              <a:buNone/>
            </a:pPr>
            <a:r>
              <a:rPr lang="en-US" sz="5400" b="1" i="1" dirty="0">
                <a:solidFill>
                  <a:srgbClr val="000000"/>
                </a:solidFill>
                <a:latin typeface="Times New Roman" panose="02020603050405020304" pitchFamily="18" charset="0"/>
                <a:cs typeface="Times New Roman" panose="02020603050405020304" pitchFamily="18" charset="0"/>
              </a:rPr>
              <a:t>   </a:t>
            </a:r>
            <a:r>
              <a:rPr lang="en-US" sz="3600" b="1" i="1" dirty="0">
                <a:solidFill>
                  <a:srgbClr val="FF0000"/>
                </a:solidFill>
                <a:latin typeface="Times New Roman" panose="02020603050405020304" pitchFamily="18" charset="0"/>
                <a:cs typeface="Times New Roman" panose="02020603050405020304" pitchFamily="18" charset="0"/>
              </a:rPr>
              <a:t>“Bring ye all the tithes into the storehouse, that there may be meat in mine house, and prove me now … </a:t>
            </a:r>
            <a:r>
              <a:rPr lang="en-US" sz="3600" b="1" i="1" dirty="0" err="1">
                <a:solidFill>
                  <a:srgbClr val="FF0000"/>
                </a:solidFill>
                <a:latin typeface="Times New Roman" panose="02020603050405020304" pitchFamily="18" charset="0"/>
                <a:cs typeface="Times New Roman" panose="02020603050405020304" pitchFamily="18" charset="0"/>
              </a:rPr>
              <a:t>saith</a:t>
            </a:r>
            <a:r>
              <a:rPr lang="en-US" sz="3600" b="1" i="1" dirty="0">
                <a:solidFill>
                  <a:srgbClr val="FF0000"/>
                </a:solidFill>
                <a:latin typeface="Times New Roman" panose="02020603050405020304" pitchFamily="18" charset="0"/>
                <a:cs typeface="Times New Roman" panose="02020603050405020304" pitchFamily="18" charset="0"/>
              </a:rPr>
              <a:t> the LORD of hosts,</a:t>
            </a:r>
          </a:p>
          <a:p>
            <a:pPr marL="0" indent="0" algn="ctr">
              <a:spcBef>
                <a:spcPts val="0"/>
              </a:spcBef>
              <a:buNone/>
            </a:pPr>
            <a:r>
              <a:rPr lang="en-US" sz="3600" b="1" i="1" dirty="0">
                <a:solidFill>
                  <a:srgbClr val="FF0000"/>
                </a:solidFill>
                <a:latin typeface="Times New Roman" panose="02020603050405020304" pitchFamily="18" charset="0"/>
                <a:cs typeface="Times New Roman" panose="02020603050405020304" pitchFamily="18" charset="0"/>
              </a:rPr>
              <a:t> if I will not open you the windows of heaven, and pour you out a blessing, </a:t>
            </a:r>
            <a:r>
              <a:rPr lang="en-US" sz="36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 there shall not be room enough to receive it</a:t>
            </a:r>
            <a:r>
              <a:rPr lang="en-US" sz="3600" b="1" i="1" dirty="0">
                <a:solidFill>
                  <a:srgbClr val="FF0000"/>
                </a:solidFill>
                <a:latin typeface="Times New Roman" panose="02020603050405020304" pitchFamily="18" charset="0"/>
                <a:cs typeface="Times New Roman" panose="02020603050405020304" pitchFamily="18" charset="0"/>
              </a:rPr>
              <a:t>.”</a:t>
            </a:r>
          </a:p>
          <a:p>
            <a:pPr marL="0" indent="0" algn="ctr">
              <a:spcBef>
                <a:spcPts val="0"/>
              </a:spcBef>
              <a:buNone/>
            </a:pPr>
            <a:r>
              <a:rPr lang="en-US" sz="3600" b="1" dirty="0">
                <a:solidFill>
                  <a:srgbClr val="000000"/>
                </a:solidFill>
                <a:latin typeface="Times New Roman" panose="02020603050405020304" pitchFamily="18" charset="0"/>
                <a:cs typeface="Times New Roman" panose="02020603050405020304" pitchFamily="18" charset="0"/>
              </a:rPr>
              <a:t>Malachi 3:10</a:t>
            </a:r>
            <a:r>
              <a:rPr lang="en-US" sz="3600" b="1" i="1" dirty="0">
                <a:solidFill>
                  <a:srgbClr val="FF0000"/>
                </a:solidFill>
                <a:latin typeface="Times New Roman" panose="02020603050405020304" pitchFamily="18" charset="0"/>
                <a:cs typeface="Times New Roman" panose="02020603050405020304" pitchFamily="18" charset="0"/>
              </a:rPr>
              <a:t> </a:t>
            </a:r>
          </a:p>
          <a:p>
            <a:pPr marL="0" indent="0">
              <a:spcBef>
                <a:spcPts val="0"/>
              </a:spcBef>
              <a:buNone/>
            </a:pPr>
            <a:r>
              <a:rPr lang="en-US" b="1" i="1" dirty="0">
                <a:solidFill>
                  <a:srgbClr val="000000"/>
                </a:solidFill>
                <a:latin typeface="Times New Roman" panose="02020603050405020304" pitchFamily="18" charset="0"/>
                <a:cs typeface="Times New Roman" panose="02020603050405020304" pitchFamily="18" charset="0"/>
              </a:rPr>
              <a:t>  </a:t>
            </a:r>
          </a:p>
          <a:p>
            <a:pPr marL="0" indent="0" algn="ctr">
              <a:buNone/>
            </a:pPr>
            <a:endParaRPr lang="en-US" sz="1800" b="1" dirty="0">
              <a:solidFill>
                <a:srgbClr val="000000"/>
              </a:solidFill>
              <a:latin typeface="Times New Roman" panose="02020603050405020304" pitchFamily="18" charset="0"/>
              <a:cs typeface="Times New Roman" panose="02020603050405020304" pitchFamily="18" charset="0"/>
            </a:endParaRPr>
          </a:p>
          <a:p>
            <a:pPr marL="0" indent="0">
              <a:buNone/>
            </a:pPr>
            <a:endParaRPr lang="en-US" sz="1400" b="1" dirty="0">
              <a:solidFill>
                <a:srgbClr val="FF0000"/>
              </a:solidFill>
              <a:latin typeface="Times New Roman" panose="02020603050405020304" pitchFamily="18" charset="0"/>
              <a:cs typeface="Times New Roman" panose="02020603050405020304" pitchFamily="18" charset="0"/>
            </a:endParaRPr>
          </a:p>
          <a:p>
            <a:pPr marL="0" indent="0">
              <a:buNone/>
            </a:pPr>
            <a:br>
              <a:rPr lang="en-US" sz="2800" b="1" dirty="0">
                <a:solidFill>
                  <a:srgbClr val="FF0000"/>
                </a:solidFill>
                <a:latin typeface="Times New Roman" panose="02020603050405020304" pitchFamily="18" charset="0"/>
                <a:cs typeface="Times New Roman" panose="02020603050405020304" pitchFamily="18" charset="0"/>
              </a:rPr>
            </a:br>
            <a:br>
              <a:rPr lang="en-US" b="1" dirty="0">
                <a:solidFill>
                  <a:srgbClr val="FF0000"/>
                </a:solidFill>
                <a:latin typeface="Times New Roman" panose="02020603050405020304" pitchFamily="18" charset="0"/>
                <a:cs typeface="Times New Roman" panose="02020603050405020304" pitchFamily="18" charset="0"/>
              </a:rPr>
            </a:br>
            <a:endParaRPr lang="en-US" b="1" dirty="0">
              <a:solidFill>
                <a:srgbClr val="FF0000"/>
              </a:solidFill>
              <a:latin typeface="Times New Roman" panose="02020603050405020304" pitchFamily="18" charset="0"/>
              <a:cs typeface="Times New Roman" panose="02020603050405020304" pitchFamily="18" charset="0"/>
            </a:endParaRPr>
          </a:p>
          <a:p>
            <a:pPr marL="0" indent="0">
              <a:buNone/>
            </a:pP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71600"/>
            <a:ext cx="9144000" cy="5486400"/>
          </a:xfrm>
          <a:prstGeom prst="rect">
            <a:avLst/>
          </a:prstGeom>
        </p:spPr>
      </p:pic>
      <p:sp>
        <p:nvSpPr>
          <p:cNvPr id="3" name="Rectangle 2"/>
          <p:cNvSpPr/>
          <p:nvPr/>
        </p:nvSpPr>
        <p:spPr>
          <a:xfrm>
            <a:off x="4343400" y="1371600"/>
            <a:ext cx="4800600" cy="4985980"/>
          </a:xfrm>
          <a:prstGeom prst="rect">
            <a:avLst/>
          </a:prstGeom>
          <a:solidFill>
            <a:srgbClr val="000000"/>
          </a:solidFill>
        </p:spPr>
        <p:txBody>
          <a:bodyPr wrap="square">
            <a:spAutoFit/>
          </a:bodyPr>
          <a:lstStyle/>
          <a:p>
            <a:pPr algn="ctr"/>
            <a:r>
              <a:rPr lang="en-US" sz="3200" b="1" dirty="0">
                <a:solidFill>
                  <a:srgbClr val="FFFF00"/>
                </a:solidFill>
                <a:latin typeface="Times New Roman" panose="02020603050405020304" pitchFamily="18" charset="0"/>
                <a:cs typeface="Times New Roman" panose="02020603050405020304" pitchFamily="18" charset="0"/>
              </a:rPr>
              <a:t>“</a:t>
            </a:r>
            <a:r>
              <a:rPr lang="en-US" sz="3200" b="1" i="1" dirty="0">
                <a:solidFill>
                  <a:srgbClr val="FFFF00"/>
                </a:solidFill>
                <a:latin typeface="Times New Roman" panose="02020603050405020304" pitchFamily="18" charset="0"/>
                <a:cs typeface="Times New Roman" panose="02020603050405020304" pitchFamily="18" charset="0"/>
              </a:rPr>
              <a:t>Bring ye all the tithes into the storehouse…</a:t>
            </a:r>
          </a:p>
          <a:p>
            <a:pPr algn="ctr">
              <a:spcBef>
                <a:spcPts val="1200"/>
              </a:spcBef>
            </a:pPr>
            <a:r>
              <a:rPr lang="en-US" sz="3200" b="1" i="1" dirty="0">
                <a:solidFill>
                  <a:srgbClr val="FFFF00"/>
                </a:solidFill>
                <a:latin typeface="Times New Roman" panose="02020603050405020304" pitchFamily="18" charset="0"/>
                <a:cs typeface="Times New Roman" panose="02020603050405020304" pitchFamily="18" charset="0"/>
              </a:rPr>
              <a:t> </a:t>
            </a:r>
            <a:r>
              <a:rPr lang="en-US" sz="3200" b="1" i="1" u="sng"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prove me now</a:t>
            </a:r>
            <a:r>
              <a:rPr lang="en-US" sz="3200" b="1" i="1" dirty="0">
                <a:solidFill>
                  <a:srgbClr val="FFFF00"/>
                </a:solidFill>
                <a:latin typeface="Times New Roman" panose="02020603050405020304" pitchFamily="18" charset="0"/>
                <a:cs typeface="Times New Roman" panose="02020603050405020304" pitchFamily="18" charset="0"/>
              </a:rPr>
              <a:t>,</a:t>
            </a:r>
          </a:p>
          <a:p>
            <a:pPr algn="ctr"/>
            <a:r>
              <a:rPr lang="en-US" sz="3200" b="1" i="1" u="sng"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i="1" u="sng"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saith</a:t>
            </a:r>
            <a:r>
              <a:rPr lang="en-US" sz="3200" b="1" i="1" u="sng"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the LORD</a:t>
            </a:r>
            <a:r>
              <a:rPr lang="en-US" sz="3200" b="1" i="1" dirty="0">
                <a:solidFill>
                  <a:srgbClr val="FFFF00"/>
                </a:solidFill>
                <a:latin typeface="Times New Roman" panose="02020603050405020304" pitchFamily="18" charset="0"/>
                <a:cs typeface="Times New Roman" panose="02020603050405020304" pitchFamily="18" charset="0"/>
              </a:rPr>
              <a:t>,</a:t>
            </a:r>
          </a:p>
          <a:p>
            <a:pPr algn="ctr">
              <a:spcBef>
                <a:spcPts val="1200"/>
              </a:spcBef>
            </a:pPr>
            <a:r>
              <a:rPr lang="en-US" sz="3200" b="1" i="1" dirty="0">
                <a:solidFill>
                  <a:srgbClr val="FFFF00"/>
                </a:solidFill>
                <a:latin typeface="Times New Roman" panose="02020603050405020304" pitchFamily="18" charset="0"/>
                <a:cs typeface="Times New Roman" panose="02020603050405020304" pitchFamily="18" charset="0"/>
              </a:rPr>
              <a:t> if I will not open you the windows of heaven, and pour you out a blessing,</a:t>
            </a:r>
          </a:p>
          <a:p>
            <a:pPr algn="ctr">
              <a:spcBef>
                <a:spcPts val="1200"/>
              </a:spcBef>
            </a:pPr>
            <a:r>
              <a:rPr lang="en-US" sz="3200" b="1" i="1" dirty="0">
                <a:solidFill>
                  <a:srgbClr val="FFFF00"/>
                </a:solidFill>
                <a:latin typeface="Times New Roman" panose="02020603050405020304" pitchFamily="18" charset="0"/>
                <a:cs typeface="Times New Roman" panose="02020603050405020304" pitchFamily="18" charset="0"/>
              </a:rPr>
              <a:t> </a:t>
            </a:r>
            <a:r>
              <a:rPr lang="en-US" sz="3200" b="1" i="1" u="sng"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 there shall not be room enough to receive it.” </a:t>
            </a:r>
          </a:p>
        </p:txBody>
      </p:sp>
      <p:sp>
        <p:nvSpPr>
          <p:cNvPr id="4" name="Rectangle 3"/>
          <p:cNvSpPr/>
          <p:nvPr/>
        </p:nvSpPr>
        <p:spPr>
          <a:xfrm>
            <a:off x="1002423" y="1752600"/>
            <a:ext cx="2324675" cy="523220"/>
          </a:xfrm>
          <a:prstGeom prst="rect">
            <a:avLst/>
          </a:prstGeom>
        </p:spPr>
        <p:txBody>
          <a:bodyPr wrap="none">
            <a:spAutoFit/>
          </a:bodyPr>
          <a:lstStyle/>
          <a:p>
            <a:r>
              <a:rPr lang="en-US" sz="2800" b="1" dirty="0"/>
              <a:t>Malachi 3:10</a:t>
            </a:r>
            <a:endParaRPr lang="en-US" dirty="0"/>
          </a:p>
        </p:txBody>
      </p:sp>
    </p:spTree>
    <p:extLst>
      <p:ext uri="{BB962C8B-B14F-4D97-AF65-F5344CB8AC3E}">
        <p14:creationId xmlns:p14="http://schemas.microsoft.com/office/powerpoint/2010/main" val="78392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1" end="1"/>
                                            </p:txEl>
                                          </p:spTgt>
                                        </p:tgtEl>
                                      </p:cBhvr>
                                    </p:animEffect>
                                  </p:childTnLst>
                                </p:cTn>
                              </p:par>
                              <p:par>
                                <p:cTn id="18" presetID="31" presetClass="entr" presetSubtype="0"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p:cTn id="20"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p:cTn id="3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6"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55000"/>
            <a:lum/>
          </a:blip>
          <a:srcRect/>
          <a:stretch>
            <a:fillRect/>
          </a:stretch>
        </a:blipFill>
        <a:effectLst/>
      </p:bgPr>
    </p:bg>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152400" y="983397"/>
            <a:ext cx="8839200" cy="4525963"/>
          </a:xfrm>
        </p:spPr>
        <p:txBody>
          <a:bodyPr/>
          <a:lstStyle/>
          <a:p>
            <a:pPr marL="0" indent="0">
              <a:buNone/>
            </a:pPr>
            <a:r>
              <a:rPr lang="en-US" b="1" dirty="0">
                <a:solidFill>
                  <a:srgbClr val="FF0000"/>
                </a:solidFill>
                <a:latin typeface="Times New Roman" panose="02020603050405020304" pitchFamily="18" charset="0"/>
                <a:cs typeface="Times New Roman" panose="02020603050405020304" pitchFamily="18" charset="0"/>
              </a:rPr>
              <a:t>  </a:t>
            </a:r>
          </a:p>
          <a:p>
            <a:pPr marL="0" indent="0">
              <a:buNone/>
            </a:pP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52400" y="26565"/>
            <a:ext cx="8686800" cy="6740307"/>
          </a:xfrm>
          <a:prstGeom prst="rect">
            <a:avLst/>
          </a:prstGeom>
        </p:spPr>
        <p:txBody>
          <a:bodyPr wrap="square">
            <a:spAutoFit/>
          </a:bodyPr>
          <a:lstStyle/>
          <a:p>
            <a:pPr algn="ctr"/>
            <a:r>
              <a:rPr lang="en-US" sz="3200" b="1" dirty="0">
                <a:solidFill>
                  <a:schemeClr val="bg1">
                    <a:lumMod val="50000"/>
                  </a:schemeClr>
                </a:solidFill>
                <a:latin typeface="Times New Roman" panose="02020603050405020304" pitchFamily="18" charset="0"/>
                <a:cs typeface="Times New Roman" panose="02020603050405020304" pitchFamily="18" charset="0"/>
              </a:rPr>
              <a:t>Mt 19:27-29</a:t>
            </a:r>
            <a:r>
              <a:rPr lang="en-US" sz="3200" b="1" i="1" dirty="0">
                <a:solidFill>
                  <a:srgbClr val="FF0000"/>
                </a:solidFill>
                <a:latin typeface="Times New Roman" panose="02020603050405020304" pitchFamily="18" charset="0"/>
                <a:cs typeface="Times New Roman" panose="02020603050405020304" pitchFamily="18" charset="0"/>
              </a:rPr>
              <a:t>  </a:t>
            </a:r>
          </a:p>
          <a:p>
            <a:pPr algn="ctr"/>
            <a:r>
              <a:rPr lang="en-US" sz="3200" b="1" i="1" dirty="0">
                <a:solidFill>
                  <a:srgbClr val="FF0000"/>
                </a:solidFill>
                <a:latin typeface="Times New Roman" panose="02020603050405020304" pitchFamily="18" charset="0"/>
                <a:cs typeface="Times New Roman" panose="02020603050405020304" pitchFamily="18" charset="0"/>
              </a:rPr>
              <a:t>“we have forsaken all, and followed thee; what shall we have therefore? </a:t>
            </a:r>
          </a:p>
          <a:p>
            <a:pPr algn="ctr"/>
            <a:r>
              <a:rPr lang="en-US" sz="3200" b="1" i="1" dirty="0">
                <a:solidFill>
                  <a:srgbClr val="FF0000"/>
                </a:solidFill>
                <a:latin typeface="Times New Roman" panose="02020603050405020304" pitchFamily="18" charset="0"/>
                <a:cs typeface="Times New Roman" panose="02020603050405020304" pitchFamily="18" charset="0"/>
              </a:rPr>
              <a:t>  And Jesus said unto them, Verily I say unto you, That ye which have followed me, in the regeneration when the Son of man shall sit in the throne of his glory, ye also shall sit upon twelve thrones, judging the twelve tribes of Israel. </a:t>
            </a:r>
          </a:p>
          <a:p>
            <a:pPr algn="ctr"/>
            <a:r>
              <a:rPr lang="en-US" sz="3200" b="1" i="1" dirty="0">
                <a:solidFill>
                  <a:srgbClr val="FF0000"/>
                </a:solidFill>
                <a:latin typeface="Times New Roman" panose="02020603050405020304" pitchFamily="18" charset="0"/>
                <a:cs typeface="Times New Roman" panose="02020603050405020304" pitchFamily="18" charset="0"/>
              </a:rPr>
              <a:t>  And every one that hath forsaken houses, or brethren, or sisters, or father, or mother, or wife, or children, or lands, for my name's sake, </a:t>
            </a:r>
          </a:p>
          <a:p>
            <a:pPr algn="ctr"/>
            <a:r>
              <a:rPr lang="en-US" sz="4000" b="1" i="1" dirty="0">
                <a:solidFill>
                  <a:srgbClr val="FF0000"/>
                </a:solidFill>
                <a:latin typeface="Times New Roman" panose="02020603050405020304" pitchFamily="18" charset="0"/>
                <a:cs typeface="Times New Roman" panose="02020603050405020304" pitchFamily="18" charset="0"/>
              </a:rPr>
              <a:t>shall receive an hundredfold,</a:t>
            </a:r>
          </a:p>
          <a:p>
            <a:pPr algn="ctr"/>
            <a:r>
              <a:rPr lang="en-US" sz="4000" b="1" i="1" dirty="0">
                <a:solidFill>
                  <a:srgbClr val="FF0000"/>
                </a:solidFill>
                <a:latin typeface="Times New Roman" panose="02020603050405020304" pitchFamily="18" charset="0"/>
                <a:cs typeface="Times New Roman" panose="02020603050405020304" pitchFamily="18" charset="0"/>
              </a:rPr>
              <a:t> and shall inherit everlasting life.” </a:t>
            </a:r>
            <a:endParaRPr lang="en-US" sz="40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0701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p:cTn id="7"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2">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randombar(horizontal)">
                                      <p:cBhvr>
                                        <p:cTn id="14" dur="500"/>
                                        <p:tgtEl>
                                          <p:spTgt spid="2">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p:cTn id="19"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0"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21"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22" dur="10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1000"/>
                                        <p:tgtEl>
                                          <p:spTgt spid="2">
                                            <p:txEl>
                                              <p:pRg st="5" end="5"/>
                                            </p:txEl>
                                          </p:spTgt>
                                        </p:tgtEl>
                                      </p:cBhvr>
                                    </p:animEffect>
                                    <p:anim calcmode="lin" valueType="num">
                                      <p:cBhvr>
                                        <p:cTn id="2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55000"/>
            <a:lum/>
          </a:blip>
          <a:srcRect/>
          <a:stretch>
            <a:fillRect/>
          </a:stretch>
        </a:blipFill>
        <a:effectLst/>
      </p:bgPr>
    </p:bg>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152400" y="983397"/>
            <a:ext cx="8839200" cy="4525963"/>
          </a:xfrm>
        </p:spPr>
        <p:txBody>
          <a:bodyPr/>
          <a:lstStyle/>
          <a:p>
            <a:pPr marL="0" indent="0">
              <a:buNone/>
            </a:pPr>
            <a:r>
              <a:rPr lang="en-US" b="1" dirty="0">
                <a:solidFill>
                  <a:srgbClr val="FF0000"/>
                </a:solidFill>
                <a:latin typeface="Times New Roman" panose="02020603050405020304" pitchFamily="18" charset="0"/>
                <a:cs typeface="Times New Roman" panose="02020603050405020304" pitchFamily="18" charset="0"/>
              </a:rPr>
              <a:t>  </a:t>
            </a:r>
          </a:p>
        </p:txBody>
      </p:sp>
      <p:sp>
        <p:nvSpPr>
          <p:cNvPr id="4" name="Rectangle 3"/>
          <p:cNvSpPr/>
          <p:nvPr/>
        </p:nvSpPr>
        <p:spPr>
          <a:xfrm>
            <a:off x="152400" y="152400"/>
            <a:ext cx="8839200" cy="6432530"/>
          </a:xfrm>
          <a:prstGeom prst="rect">
            <a:avLst/>
          </a:prstGeom>
        </p:spPr>
        <p:txBody>
          <a:bodyPr wrap="square">
            <a:spAutoFit/>
          </a:bodyPr>
          <a:lstStyle/>
          <a:p>
            <a:r>
              <a:rPr lang="en-US" sz="4800" b="1" dirty="0">
                <a:solidFill>
                  <a:srgbClr val="000000"/>
                </a:solidFill>
              </a:rPr>
              <a:t>4. Principle of Proportion</a:t>
            </a:r>
          </a:p>
          <a:p>
            <a:r>
              <a:rPr lang="en-US" sz="4000" b="1" dirty="0">
                <a:solidFill>
                  <a:srgbClr val="000000"/>
                </a:solidFill>
                <a:latin typeface="Times New Roman" panose="02020603050405020304" pitchFamily="18" charset="0"/>
                <a:cs typeface="Times New Roman" panose="02020603050405020304" pitchFamily="18" charset="0"/>
              </a:rPr>
              <a:t>  B. Life is a “evaluation” for Eternity!</a:t>
            </a:r>
          </a:p>
          <a:p>
            <a:pPr algn="ctr"/>
            <a:r>
              <a:rPr lang="en-US" sz="3200" b="1" dirty="0">
                <a:solidFill>
                  <a:srgbClr val="000000"/>
                </a:solidFill>
                <a:latin typeface="Times New Roman" panose="02020603050405020304" pitchFamily="18" charset="0"/>
                <a:cs typeface="Times New Roman" panose="02020603050405020304" pitchFamily="18" charset="0"/>
              </a:rPr>
              <a:t>Luke 16:10-13  </a:t>
            </a:r>
            <a:r>
              <a:rPr lang="en-US" sz="3600" b="1" i="1" dirty="0">
                <a:solidFill>
                  <a:srgbClr val="FF0000"/>
                </a:solidFill>
                <a:latin typeface="Times New Roman" panose="02020603050405020304" pitchFamily="18" charset="0"/>
                <a:cs typeface="Times New Roman" panose="02020603050405020304" pitchFamily="18" charset="0"/>
              </a:rPr>
              <a:t>“He that is faithful in that which is least is faithful also in much: </a:t>
            </a:r>
          </a:p>
          <a:p>
            <a:pPr algn="ctr"/>
            <a:r>
              <a:rPr lang="en-US" sz="3600" b="1" i="1" dirty="0">
                <a:solidFill>
                  <a:srgbClr val="FF0000"/>
                </a:solidFill>
                <a:latin typeface="Times New Roman" panose="02020603050405020304" pitchFamily="18" charset="0"/>
                <a:cs typeface="Times New Roman" panose="02020603050405020304" pitchFamily="18" charset="0"/>
              </a:rPr>
              <a:t>and he that is unjust in the least</a:t>
            </a:r>
          </a:p>
          <a:p>
            <a:pPr algn="ctr"/>
            <a:r>
              <a:rPr lang="en-US" sz="3600" b="1" i="1" dirty="0">
                <a:solidFill>
                  <a:srgbClr val="FF0000"/>
                </a:solidFill>
                <a:latin typeface="Times New Roman" panose="02020603050405020304" pitchFamily="18" charset="0"/>
                <a:cs typeface="Times New Roman" panose="02020603050405020304" pitchFamily="18" charset="0"/>
              </a:rPr>
              <a:t> is unjust also in much. </a:t>
            </a:r>
          </a:p>
          <a:p>
            <a:pPr algn="ctr"/>
            <a:r>
              <a:rPr lang="en-US" sz="3600" b="1" i="1" dirty="0">
                <a:solidFill>
                  <a:srgbClr val="FF0000"/>
                </a:solidFill>
                <a:latin typeface="Times New Roman" panose="02020603050405020304" pitchFamily="18" charset="0"/>
                <a:cs typeface="Times New Roman" panose="02020603050405020304" pitchFamily="18" charset="0"/>
              </a:rPr>
              <a:t>  If therefore ye have not been faithful in the unrighteous mammon, </a:t>
            </a:r>
          </a:p>
          <a:p>
            <a:pPr algn="ctr"/>
            <a:r>
              <a:rPr lang="en-US" sz="5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who will commit to your trust the true riches? </a:t>
            </a:r>
          </a:p>
        </p:txBody>
      </p:sp>
    </p:spTree>
    <p:extLst>
      <p:ext uri="{BB962C8B-B14F-4D97-AF65-F5344CB8AC3E}">
        <p14:creationId xmlns:p14="http://schemas.microsoft.com/office/powerpoint/2010/main" val="3329335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barn(inVertical)">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 calcmode="lin" valueType="num">
                                      <p:cBhvr>
                                        <p:cTn id="12"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14" dur="500"/>
                                        <p:tgtEl>
                                          <p:spTgt spid="4">
                                            <p:txEl>
                                              <p:pRg st="3" end="3"/>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 calcmode="lin" valueType="num">
                                      <p:cBhvr>
                                        <p:cTn id="17"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18"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19" dur="500"/>
                                        <p:tgtEl>
                                          <p:spTgt spid="4">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randombar(horizontal)">
                                      <p:cBhvr>
                                        <p:cTn id="24" dur="500"/>
                                        <p:tgtEl>
                                          <p:spTgt spid="4">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 calcmode="lin" valueType="num">
                                      <p:cBhvr>
                                        <p:cTn id="29" dur="1000" fill="hold"/>
                                        <p:tgtEl>
                                          <p:spTgt spid="4">
                                            <p:txEl>
                                              <p:pRg st="6" end="6"/>
                                            </p:txEl>
                                          </p:spTgt>
                                        </p:tgtEl>
                                        <p:attrNameLst>
                                          <p:attrName>ppt_w</p:attrName>
                                        </p:attrNameLst>
                                      </p:cBhvr>
                                      <p:tavLst>
                                        <p:tav tm="0">
                                          <p:val>
                                            <p:fltVal val="0"/>
                                          </p:val>
                                        </p:tav>
                                        <p:tav tm="100000">
                                          <p:val>
                                            <p:strVal val="#ppt_w"/>
                                          </p:val>
                                        </p:tav>
                                      </p:tavLst>
                                    </p:anim>
                                    <p:anim calcmode="lin" valueType="num">
                                      <p:cBhvr>
                                        <p:cTn id="30" dur="1000" fill="hold"/>
                                        <p:tgtEl>
                                          <p:spTgt spid="4">
                                            <p:txEl>
                                              <p:pRg st="6" end="6"/>
                                            </p:txEl>
                                          </p:spTgt>
                                        </p:tgtEl>
                                        <p:attrNameLst>
                                          <p:attrName>ppt_h</p:attrName>
                                        </p:attrNameLst>
                                      </p:cBhvr>
                                      <p:tavLst>
                                        <p:tav tm="0">
                                          <p:val>
                                            <p:fltVal val="0"/>
                                          </p:val>
                                        </p:tav>
                                        <p:tav tm="100000">
                                          <p:val>
                                            <p:strVal val="#ppt_h"/>
                                          </p:val>
                                        </p:tav>
                                      </p:tavLst>
                                    </p:anim>
                                    <p:anim calcmode="lin" valueType="num">
                                      <p:cBhvr>
                                        <p:cTn id="31" dur="1000" fill="hold"/>
                                        <p:tgtEl>
                                          <p:spTgt spid="4">
                                            <p:txEl>
                                              <p:pRg st="6" end="6"/>
                                            </p:txEl>
                                          </p:spTgt>
                                        </p:tgtEl>
                                        <p:attrNameLst>
                                          <p:attrName>style.rotation</p:attrName>
                                        </p:attrNameLst>
                                      </p:cBhvr>
                                      <p:tavLst>
                                        <p:tav tm="0">
                                          <p:val>
                                            <p:fltVal val="90"/>
                                          </p:val>
                                        </p:tav>
                                        <p:tav tm="100000">
                                          <p:val>
                                            <p:fltVal val="0"/>
                                          </p:val>
                                        </p:tav>
                                      </p:tavLst>
                                    </p:anim>
                                    <p:animEffect transition="in" filter="fade">
                                      <p:cBhvr>
                                        <p:cTn id="32" dur="1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55000"/>
            <a:lum/>
          </a:blip>
          <a:srcRect/>
          <a:stretch>
            <a:fillRect/>
          </a:stretch>
        </a:blipFill>
        <a:effectLst/>
      </p:bgPr>
    </p:bg>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152400" y="983397"/>
            <a:ext cx="8839200" cy="4525963"/>
          </a:xfrm>
        </p:spPr>
        <p:txBody>
          <a:bodyPr/>
          <a:lstStyle/>
          <a:p>
            <a:pPr marL="0" indent="0">
              <a:buNone/>
            </a:pPr>
            <a:r>
              <a:rPr lang="en-US" b="1" dirty="0">
                <a:solidFill>
                  <a:srgbClr val="FF0000"/>
                </a:solidFill>
                <a:latin typeface="Times New Roman" panose="02020603050405020304" pitchFamily="18" charset="0"/>
                <a:cs typeface="Times New Roman" panose="02020603050405020304" pitchFamily="18" charset="0"/>
              </a:rPr>
              <a:t>  </a:t>
            </a:r>
          </a:p>
          <a:p>
            <a:pPr marL="0" indent="0">
              <a:buNone/>
            </a:pP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52400" y="152400"/>
            <a:ext cx="8839200" cy="6278642"/>
          </a:xfrm>
          <a:prstGeom prst="rect">
            <a:avLst/>
          </a:prstGeom>
        </p:spPr>
        <p:txBody>
          <a:bodyPr wrap="square">
            <a:spAutoFit/>
          </a:bodyPr>
          <a:lstStyle/>
          <a:p>
            <a:r>
              <a:rPr lang="en-US" sz="3200" b="1" dirty="0">
                <a:solidFill>
                  <a:srgbClr val="000000"/>
                </a:solidFill>
                <a:latin typeface="Times New Roman" panose="02020603050405020304" pitchFamily="18" charset="0"/>
                <a:cs typeface="Times New Roman" panose="02020603050405020304" pitchFamily="18" charset="0"/>
              </a:rPr>
              <a:t>Luke 16:12-13 </a:t>
            </a:r>
          </a:p>
          <a:p>
            <a:pPr algn="ctr"/>
            <a:r>
              <a:rPr lang="en-US" sz="3600" b="1" i="1" dirty="0">
                <a:solidFill>
                  <a:srgbClr val="FF0000"/>
                </a:solidFill>
                <a:latin typeface="Times New Roman" panose="02020603050405020304" pitchFamily="18" charset="0"/>
                <a:cs typeface="Times New Roman" panose="02020603050405020304" pitchFamily="18" charset="0"/>
              </a:rPr>
              <a:t>“And if ye have not been faithful in that which is another man's, </a:t>
            </a:r>
            <a:r>
              <a:rPr lang="en-US" sz="3600" b="1" i="1" dirty="0">
                <a:solidFill>
                  <a:srgbClr val="000000"/>
                </a:solidFill>
                <a:latin typeface="Times New Roman" panose="02020603050405020304" pitchFamily="18" charset="0"/>
                <a:cs typeface="Times New Roman" panose="02020603050405020304" pitchFamily="18" charset="0"/>
              </a:rPr>
              <a:t>(or God’s) </a:t>
            </a:r>
          </a:p>
          <a:p>
            <a:pPr algn="ctr"/>
            <a:r>
              <a:rPr lang="en-US" sz="36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who shall </a:t>
            </a:r>
            <a:r>
              <a:rPr lang="en-US" sz="36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give you that which is your own</a:t>
            </a:r>
            <a:r>
              <a:rPr lang="en-US" sz="36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a:endParaRPr lang="en-US" sz="36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en-US" sz="36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No servant can serve two masters: </a:t>
            </a:r>
          </a:p>
          <a:p>
            <a:pPr algn="ctr"/>
            <a:r>
              <a:rPr lang="en-US" sz="3600" b="1" i="1" dirty="0">
                <a:solidFill>
                  <a:srgbClr val="FF0000"/>
                </a:solidFill>
                <a:latin typeface="Times New Roman" panose="02020603050405020304" pitchFamily="18" charset="0"/>
                <a:cs typeface="Times New Roman" panose="02020603050405020304" pitchFamily="18" charset="0"/>
              </a:rPr>
              <a:t> either he will hate one, and love the other; </a:t>
            </a:r>
          </a:p>
          <a:p>
            <a:pPr algn="ctr"/>
            <a:r>
              <a:rPr lang="en-US" sz="3600" b="1" i="1" dirty="0">
                <a:solidFill>
                  <a:srgbClr val="FF0000"/>
                </a:solidFill>
                <a:latin typeface="Times New Roman" panose="02020603050405020304" pitchFamily="18" charset="0"/>
                <a:cs typeface="Times New Roman" panose="02020603050405020304" pitchFamily="18" charset="0"/>
              </a:rPr>
              <a:t>or he will hold to one, and despise the other. </a:t>
            </a:r>
          </a:p>
          <a:p>
            <a:pPr algn="ctr">
              <a:spcBef>
                <a:spcPts val="1800"/>
              </a:spcBef>
            </a:pPr>
            <a:r>
              <a:rPr lang="en-US" sz="4400" b="1" i="1" dirty="0">
                <a:solidFill>
                  <a:srgbClr val="FF0000"/>
                </a:solidFill>
                <a:latin typeface="Times New Roman" panose="02020603050405020304" pitchFamily="18" charset="0"/>
                <a:cs typeface="Times New Roman" panose="02020603050405020304" pitchFamily="18" charset="0"/>
              </a:rPr>
              <a:t>Ye cannot serve God and mammon.”</a:t>
            </a:r>
          </a:p>
          <a:p>
            <a:pPr algn="ctr">
              <a:spcBef>
                <a:spcPts val="1800"/>
              </a:spcBef>
            </a:pPr>
            <a:r>
              <a:rPr lang="en-US" sz="4000" b="1" i="1" dirty="0">
                <a:solidFill>
                  <a:srgbClr val="0000FF"/>
                </a:solidFill>
                <a:latin typeface="Times New Roman" panose="02020603050405020304" pitchFamily="18" charset="0"/>
                <a:cs typeface="Times New Roman" panose="02020603050405020304" pitchFamily="18" charset="0"/>
              </a:rPr>
              <a:t>Which (who) are you actually serving</a:t>
            </a:r>
            <a:r>
              <a:rPr lang="en-US" sz="4400" b="1" i="1" dirty="0">
                <a:solidFill>
                  <a:srgbClr val="0000FF"/>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7351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p:cTn id="7"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 calcmode="lin" valueType="num">
                                      <p:cBhvr>
                                        <p:cTn id="1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1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barn(inVertical)">
                                      <p:cBhvr>
                                        <p:cTn id="22" dur="500"/>
                                        <p:tgtEl>
                                          <p:spTgt spid="4">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barn(inVertical)">
                                      <p:cBhvr>
                                        <p:cTn id="25" dur="500"/>
                                        <p:tgtEl>
                                          <p:spTgt spid="4">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4">
                                            <p:txEl>
                                              <p:pRg st="7" end="7"/>
                                            </p:txEl>
                                          </p:spTgt>
                                        </p:tgtEl>
                                        <p:attrNameLst>
                                          <p:attrName>style.visibility</p:attrName>
                                        </p:attrNameLst>
                                      </p:cBhvr>
                                      <p:to>
                                        <p:strVal val="visible"/>
                                      </p:to>
                                    </p:set>
                                    <p:anim calcmode="lin" valueType="num">
                                      <p:cBhvr>
                                        <p:cTn id="30" dur="1000" fill="hold"/>
                                        <p:tgtEl>
                                          <p:spTgt spid="4">
                                            <p:txEl>
                                              <p:pRg st="7" end="7"/>
                                            </p:txEl>
                                          </p:spTgt>
                                        </p:tgtEl>
                                        <p:attrNameLst>
                                          <p:attrName>ppt_w</p:attrName>
                                        </p:attrNameLst>
                                      </p:cBhvr>
                                      <p:tavLst>
                                        <p:tav tm="0">
                                          <p:val>
                                            <p:fltVal val="0"/>
                                          </p:val>
                                        </p:tav>
                                        <p:tav tm="100000">
                                          <p:val>
                                            <p:strVal val="#ppt_w"/>
                                          </p:val>
                                        </p:tav>
                                      </p:tavLst>
                                    </p:anim>
                                    <p:anim calcmode="lin" valueType="num">
                                      <p:cBhvr>
                                        <p:cTn id="31" dur="1000" fill="hold"/>
                                        <p:tgtEl>
                                          <p:spTgt spid="4">
                                            <p:txEl>
                                              <p:pRg st="7" end="7"/>
                                            </p:txEl>
                                          </p:spTgt>
                                        </p:tgtEl>
                                        <p:attrNameLst>
                                          <p:attrName>ppt_h</p:attrName>
                                        </p:attrNameLst>
                                      </p:cBhvr>
                                      <p:tavLst>
                                        <p:tav tm="0">
                                          <p:val>
                                            <p:fltVal val="0"/>
                                          </p:val>
                                        </p:tav>
                                        <p:tav tm="100000">
                                          <p:val>
                                            <p:strVal val="#ppt_h"/>
                                          </p:val>
                                        </p:tav>
                                      </p:tavLst>
                                    </p:anim>
                                    <p:anim calcmode="lin" valueType="num">
                                      <p:cBhvr>
                                        <p:cTn id="32" dur="1000" fill="hold"/>
                                        <p:tgtEl>
                                          <p:spTgt spid="4">
                                            <p:txEl>
                                              <p:pRg st="7" end="7"/>
                                            </p:txEl>
                                          </p:spTgt>
                                        </p:tgtEl>
                                        <p:attrNameLst>
                                          <p:attrName>style.rotation</p:attrName>
                                        </p:attrNameLst>
                                      </p:cBhvr>
                                      <p:tavLst>
                                        <p:tav tm="0">
                                          <p:val>
                                            <p:fltVal val="90"/>
                                          </p:val>
                                        </p:tav>
                                        <p:tav tm="100000">
                                          <p:val>
                                            <p:fltVal val="0"/>
                                          </p:val>
                                        </p:tav>
                                      </p:tavLst>
                                    </p:anim>
                                    <p:animEffect transition="in" filter="fade">
                                      <p:cBhvr>
                                        <p:cTn id="33" dur="1000"/>
                                        <p:tgtEl>
                                          <p:spTgt spid="4">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4">
                                            <p:txEl>
                                              <p:pRg st="8" end="8"/>
                                            </p:txEl>
                                          </p:spTgt>
                                        </p:tgtEl>
                                        <p:attrNameLst>
                                          <p:attrName>style.visibility</p:attrName>
                                        </p:attrNameLst>
                                      </p:cBhvr>
                                      <p:to>
                                        <p:strVal val="visible"/>
                                      </p:to>
                                    </p:set>
                                    <p:anim calcmode="lin" valueType="num">
                                      <p:cBhvr>
                                        <p:cTn id="38"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39"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40"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55000"/>
            <a:lum/>
          </a:blip>
          <a:srcRect/>
          <a:stretch>
            <a:fillRect/>
          </a:stretch>
        </a:blipFill>
        <a:effectLst/>
      </p:bgPr>
    </p:bg>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152400" y="983397"/>
            <a:ext cx="8839200" cy="4525963"/>
          </a:xfrm>
        </p:spPr>
        <p:txBody>
          <a:bodyPr/>
          <a:lstStyle/>
          <a:p>
            <a:pPr marL="0" indent="0">
              <a:buNone/>
            </a:pPr>
            <a:r>
              <a:rPr lang="en-US" b="1" dirty="0">
                <a:solidFill>
                  <a:srgbClr val="FF0000"/>
                </a:solidFill>
                <a:latin typeface="Times New Roman" panose="02020603050405020304" pitchFamily="18" charset="0"/>
                <a:cs typeface="Times New Roman" panose="02020603050405020304" pitchFamily="18" charset="0"/>
              </a:rPr>
              <a:t>  </a:t>
            </a:r>
          </a:p>
          <a:p>
            <a:pPr marL="0" indent="0">
              <a:buNone/>
            </a:pP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53099" y="-76200"/>
            <a:ext cx="8839200" cy="6401753"/>
          </a:xfrm>
          <a:prstGeom prst="rect">
            <a:avLst/>
          </a:prstGeom>
        </p:spPr>
        <p:txBody>
          <a:bodyPr wrap="square">
            <a:spAutoFit/>
          </a:bodyPr>
          <a:lstStyle/>
          <a:p>
            <a:r>
              <a:rPr lang="en-US" sz="5400" b="1" dirty="0">
                <a:solidFill>
                  <a:srgbClr val="000000"/>
                </a:solidFill>
                <a:latin typeface="Times New Roman" panose="02020603050405020304" pitchFamily="18" charset="0"/>
                <a:cs typeface="Times New Roman" panose="02020603050405020304" pitchFamily="18" charset="0"/>
              </a:rPr>
              <a:t>The Laws of the Harvest are:</a:t>
            </a:r>
          </a:p>
          <a:p>
            <a:pPr marL="571500" indent="-571500">
              <a:buFont typeface="Wingdings" panose="05000000000000000000" pitchFamily="2" charset="2"/>
              <a:buChar char="Ø"/>
            </a:pPr>
            <a:r>
              <a:rPr lang="en-US" sz="44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Universal:</a:t>
            </a:r>
            <a:r>
              <a:rPr lang="en-US" sz="4400" b="1" i="1" dirty="0">
                <a:solidFill>
                  <a:srgbClr val="000000"/>
                </a:solidFill>
                <a:latin typeface="Times New Roman" panose="02020603050405020304" pitchFamily="18" charset="0"/>
                <a:cs typeface="Times New Roman" panose="02020603050405020304" pitchFamily="18" charset="0"/>
              </a:rPr>
              <a:t> Apply to saved and lost.</a:t>
            </a:r>
          </a:p>
          <a:p>
            <a:pPr marL="685800" indent="-685800">
              <a:spcBef>
                <a:spcPts val="1800"/>
              </a:spcBef>
              <a:buFont typeface="Wingdings" panose="05000000000000000000" pitchFamily="2" charset="2"/>
              <a:buChar char="Ø"/>
            </a:pPr>
            <a:r>
              <a:rPr lang="en-US" sz="4800" b="1" dirty="0">
                <a:solidFill>
                  <a:srgbClr val="0000FF"/>
                </a:solidFill>
                <a:latin typeface="Times New Roman" panose="02020603050405020304" pitchFamily="18" charset="0"/>
                <a:cs typeface="Times New Roman" panose="02020603050405020304" pitchFamily="18" charset="0"/>
              </a:rPr>
              <a:t>Practical: </a:t>
            </a:r>
            <a:r>
              <a:rPr lang="en-US" sz="4800" b="1" i="1" dirty="0">
                <a:solidFill>
                  <a:srgbClr val="000000"/>
                </a:solidFill>
                <a:latin typeface="Times New Roman" panose="02020603050405020304" pitchFamily="18" charset="0"/>
                <a:cs typeface="Times New Roman" panose="02020603050405020304" pitchFamily="18" charset="0"/>
              </a:rPr>
              <a:t>Apply to every area.</a:t>
            </a:r>
          </a:p>
          <a:p>
            <a:r>
              <a:rPr lang="en-US" sz="3200" b="1" dirty="0">
                <a:solidFill>
                  <a:srgbClr val="000000"/>
                </a:solidFill>
                <a:latin typeface="Times New Roman" panose="02020603050405020304" pitchFamily="18" charset="0"/>
                <a:cs typeface="Times New Roman" panose="02020603050405020304" pitchFamily="18" charset="0"/>
              </a:rPr>
              <a:t>    (Relationships, Retirement, families, finances)</a:t>
            </a:r>
          </a:p>
          <a:p>
            <a:pPr marL="571500" indent="-571500">
              <a:spcBef>
                <a:spcPts val="1800"/>
              </a:spcBef>
              <a:buFont typeface="Wingdings" panose="05000000000000000000" pitchFamily="2" charset="2"/>
              <a:buChar char="Ø"/>
            </a:pPr>
            <a:r>
              <a:rPr lang="en-US" sz="4400" b="1" i="1" u="sng" dirty="0">
                <a:solidFill>
                  <a:srgbClr val="FF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Irreversible</a:t>
            </a:r>
            <a:r>
              <a:rPr lang="en-US" sz="44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4400" b="1" i="1" dirty="0">
                <a:solidFill>
                  <a:srgbClr val="000000"/>
                </a:solidFill>
                <a:latin typeface="Times New Roman" panose="02020603050405020304" pitchFamily="18" charset="0"/>
                <a:cs typeface="Times New Roman" panose="02020603050405020304" pitchFamily="18" charset="0"/>
              </a:rPr>
              <a:t> We </a:t>
            </a:r>
            <a:r>
              <a:rPr lang="en-US" sz="4000" b="1" i="1" dirty="0">
                <a:solidFill>
                  <a:srgbClr val="000000"/>
                </a:solidFill>
                <a:latin typeface="Times New Roman" panose="02020603050405020304" pitchFamily="18" charset="0"/>
                <a:cs typeface="Times New Roman" panose="02020603050405020304" pitchFamily="18" charset="0"/>
              </a:rPr>
              <a:t>Can’t go back and reclaim lost time and opportunities. </a:t>
            </a:r>
            <a:endParaRPr lang="en-US" sz="3600" b="1" dirty="0">
              <a:solidFill>
                <a:srgbClr val="000000"/>
              </a:solidFill>
              <a:latin typeface="Times New Roman" panose="02020603050405020304" pitchFamily="18" charset="0"/>
              <a:cs typeface="Times New Roman" panose="02020603050405020304" pitchFamily="18" charset="0"/>
            </a:endParaRPr>
          </a:p>
          <a:p>
            <a:pPr algn="ctr">
              <a:spcBef>
                <a:spcPts val="1200"/>
              </a:spcBef>
            </a:pPr>
            <a:r>
              <a:rPr lang="en-US" sz="3600" b="1" i="1" dirty="0">
                <a:solidFill>
                  <a:srgbClr val="000000"/>
                </a:solidFill>
                <a:latin typeface="Times New Roman" panose="02020603050405020304" pitchFamily="18" charset="0"/>
                <a:cs typeface="Times New Roman" panose="02020603050405020304" pitchFamily="18" charset="0"/>
              </a:rPr>
              <a:t>  </a:t>
            </a:r>
            <a:r>
              <a:rPr lang="en-US" sz="3600" b="1" i="1" dirty="0">
                <a:solidFill>
                  <a:srgbClr val="FF0000"/>
                </a:solidFill>
                <a:latin typeface="Times New Roman" panose="02020603050405020304" pitchFamily="18" charset="0"/>
                <a:cs typeface="Times New Roman" panose="02020603050405020304" pitchFamily="18" charset="0"/>
              </a:rPr>
              <a:t>“The harvest is past, the summer is ended, and we are not saved.”</a:t>
            </a:r>
          </a:p>
          <a:p>
            <a:pPr algn="ctr"/>
            <a:r>
              <a:rPr lang="en-US" sz="3600" b="1" dirty="0">
                <a:solidFill>
                  <a:srgbClr val="000000"/>
                </a:solidFill>
                <a:latin typeface="Times New Roman" panose="02020603050405020304" pitchFamily="18" charset="0"/>
                <a:cs typeface="Times New Roman" panose="02020603050405020304" pitchFamily="18" charset="0"/>
              </a:rPr>
              <a:t>Jeremiah 8:20</a:t>
            </a:r>
          </a:p>
        </p:txBody>
      </p:sp>
    </p:spTree>
    <p:extLst>
      <p:ext uri="{BB962C8B-B14F-4D97-AF65-F5344CB8AC3E}">
        <p14:creationId xmlns:p14="http://schemas.microsoft.com/office/powerpoint/2010/main" val="4192545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4" dur="500"/>
                                        <p:tgtEl>
                                          <p:spTgt spid="4">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1000"/>
                                        <p:tgtEl>
                                          <p:spTgt spid="4">
                                            <p:txEl>
                                              <p:pRg st="3" end="3"/>
                                            </p:txEl>
                                          </p:spTgt>
                                        </p:tgtEl>
                                      </p:cBhvr>
                                    </p:animEffect>
                                    <p:anim calcmode="lin" valueType="num">
                                      <p:cBhvr>
                                        <p:cTn id="2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 calcmode="lin" valueType="num">
                                      <p:cBhvr>
                                        <p:cTn id="26"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7"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28" dur="500"/>
                                        <p:tgtEl>
                                          <p:spTgt spid="4">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anim calcmode="lin" valueType="num">
                                      <p:cBhvr>
                                        <p:cTn id="33" dur="1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4" dur="1000" fill="hold"/>
                                        <p:tgtEl>
                                          <p:spTgt spid="4">
                                            <p:txEl>
                                              <p:pRg st="5" end="5"/>
                                            </p:txEl>
                                          </p:spTgt>
                                        </p:tgtEl>
                                        <p:attrNameLst>
                                          <p:attrName>ppt_h</p:attrName>
                                        </p:attrNameLst>
                                      </p:cBhvr>
                                      <p:tavLst>
                                        <p:tav tm="0">
                                          <p:val>
                                            <p:fltVal val="0"/>
                                          </p:val>
                                        </p:tav>
                                        <p:tav tm="100000">
                                          <p:val>
                                            <p:strVal val="#ppt_h"/>
                                          </p:val>
                                        </p:tav>
                                      </p:tavLst>
                                    </p:anim>
                                    <p:anim calcmode="lin" valueType="num">
                                      <p:cBhvr>
                                        <p:cTn id="35" dur="1000" fill="hold"/>
                                        <p:tgtEl>
                                          <p:spTgt spid="4">
                                            <p:txEl>
                                              <p:pRg st="5" end="5"/>
                                            </p:txEl>
                                          </p:spTgt>
                                        </p:tgtEl>
                                        <p:attrNameLst>
                                          <p:attrName>style.rotation</p:attrName>
                                        </p:attrNameLst>
                                      </p:cBhvr>
                                      <p:tavLst>
                                        <p:tav tm="0">
                                          <p:val>
                                            <p:fltVal val="90"/>
                                          </p:val>
                                        </p:tav>
                                        <p:tav tm="100000">
                                          <p:val>
                                            <p:fltVal val="0"/>
                                          </p:val>
                                        </p:tav>
                                      </p:tavLst>
                                    </p:anim>
                                    <p:animEffect transition="in" filter="fade">
                                      <p:cBhvr>
                                        <p:cTn id="36" dur="1000"/>
                                        <p:tgtEl>
                                          <p:spTgt spid="4">
                                            <p:txEl>
                                              <p:pRg st="5" end="5"/>
                                            </p:txEl>
                                          </p:spTgt>
                                        </p:tgtEl>
                                      </p:cBhvr>
                                    </p:animEffect>
                                  </p:childTnLst>
                                </p:cTn>
                              </p:par>
                              <p:par>
                                <p:cTn id="37" presetID="31" presetClass="entr" presetSubtype="0" fill="hold" nodeType="with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anim calcmode="lin" valueType="num">
                                      <p:cBhvr>
                                        <p:cTn id="39" dur="10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0" dur="1000" fill="hold"/>
                                        <p:tgtEl>
                                          <p:spTgt spid="4">
                                            <p:txEl>
                                              <p:pRg st="6" end="6"/>
                                            </p:txEl>
                                          </p:spTgt>
                                        </p:tgtEl>
                                        <p:attrNameLst>
                                          <p:attrName>ppt_h</p:attrName>
                                        </p:attrNameLst>
                                      </p:cBhvr>
                                      <p:tavLst>
                                        <p:tav tm="0">
                                          <p:val>
                                            <p:fltVal val="0"/>
                                          </p:val>
                                        </p:tav>
                                        <p:tav tm="100000">
                                          <p:val>
                                            <p:strVal val="#ppt_h"/>
                                          </p:val>
                                        </p:tav>
                                      </p:tavLst>
                                    </p:anim>
                                    <p:anim calcmode="lin" valueType="num">
                                      <p:cBhvr>
                                        <p:cTn id="41" dur="1000" fill="hold"/>
                                        <p:tgtEl>
                                          <p:spTgt spid="4">
                                            <p:txEl>
                                              <p:pRg st="6" end="6"/>
                                            </p:txEl>
                                          </p:spTgt>
                                        </p:tgtEl>
                                        <p:attrNameLst>
                                          <p:attrName>style.rotation</p:attrName>
                                        </p:attrNameLst>
                                      </p:cBhvr>
                                      <p:tavLst>
                                        <p:tav tm="0">
                                          <p:val>
                                            <p:fltVal val="90"/>
                                          </p:val>
                                        </p:tav>
                                        <p:tav tm="100000">
                                          <p:val>
                                            <p:fltVal val="0"/>
                                          </p:val>
                                        </p:tav>
                                      </p:tavLst>
                                    </p:anim>
                                    <p:animEffect transition="in" filter="fade">
                                      <p:cBhvr>
                                        <p:cTn id="42" dur="1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55000"/>
            <a:lum/>
          </a:blip>
          <a:srcRect/>
          <a:stretch>
            <a:fillRect/>
          </a:stretch>
        </a:blipFill>
        <a:effectLst/>
      </p:bgPr>
    </p:bg>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152400" y="983397"/>
            <a:ext cx="8839200" cy="4525963"/>
          </a:xfrm>
        </p:spPr>
        <p:txBody>
          <a:bodyPr/>
          <a:lstStyle/>
          <a:p>
            <a:pPr marL="0" indent="0">
              <a:buNone/>
            </a:pPr>
            <a:r>
              <a:rPr lang="en-US" b="1" dirty="0">
                <a:solidFill>
                  <a:srgbClr val="FF0000"/>
                </a:solidFill>
                <a:latin typeface="Times New Roman" panose="02020603050405020304" pitchFamily="18" charset="0"/>
                <a:cs typeface="Times New Roman" panose="02020603050405020304" pitchFamily="18" charset="0"/>
              </a:rPr>
              <a:t>  </a:t>
            </a:r>
          </a:p>
          <a:p>
            <a:pPr marL="0" indent="0">
              <a:buNone/>
            </a:pP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52400" y="76200"/>
            <a:ext cx="8839200" cy="5724644"/>
          </a:xfrm>
          <a:prstGeom prst="rect">
            <a:avLst/>
          </a:prstGeom>
        </p:spPr>
        <p:txBody>
          <a:bodyPr wrap="square">
            <a:spAutoFit/>
          </a:bodyPr>
          <a:lstStyle/>
          <a:p>
            <a:pPr algn="ctr"/>
            <a:r>
              <a:rPr lang="en-US" sz="3600" b="1" dirty="0">
                <a:solidFill>
                  <a:srgbClr val="000000"/>
                </a:solidFill>
                <a:latin typeface="Times New Roman" panose="02020603050405020304" pitchFamily="18" charset="0"/>
                <a:cs typeface="Times New Roman" panose="02020603050405020304" pitchFamily="18" charset="0"/>
              </a:rPr>
              <a:t>While it’s true that you can’t go back and make a brand new start, my friend;</a:t>
            </a:r>
          </a:p>
          <a:p>
            <a:pPr algn="ctr"/>
            <a:r>
              <a:rPr lang="en-US" sz="3600" b="1" dirty="0">
                <a:solidFill>
                  <a:srgbClr val="000000"/>
                </a:solidFill>
                <a:latin typeface="Times New Roman" panose="02020603050405020304" pitchFamily="18" charset="0"/>
                <a:cs typeface="Times New Roman" panose="02020603050405020304" pitchFamily="18" charset="0"/>
              </a:rPr>
              <a:t>Anyone can start from now,</a:t>
            </a:r>
          </a:p>
          <a:p>
            <a:pPr algn="ctr"/>
            <a:r>
              <a:rPr lang="en-US" sz="4800" b="1" dirty="0">
                <a:solidFill>
                  <a:srgbClr val="000000"/>
                </a:solidFill>
                <a:latin typeface="Times New Roman" panose="02020603050405020304" pitchFamily="18" charset="0"/>
                <a:cs typeface="Times New Roman" panose="02020603050405020304" pitchFamily="18" charset="0"/>
              </a:rPr>
              <a:t>And make a brand new End!</a:t>
            </a:r>
          </a:p>
          <a:p>
            <a:pPr algn="ctr"/>
            <a:endParaRPr lang="en-US" sz="5400" b="1" dirty="0">
              <a:solidFill>
                <a:srgbClr val="000000"/>
              </a:solidFill>
              <a:latin typeface="Times New Roman" panose="02020603050405020304" pitchFamily="18" charset="0"/>
              <a:cs typeface="Times New Roman" panose="02020603050405020304" pitchFamily="18" charset="0"/>
            </a:endParaRPr>
          </a:p>
          <a:p>
            <a:pPr algn="ctr"/>
            <a:endParaRPr lang="en-US" sz="5400" b="1" dirty="0">
              <a:solidFill>
                <a:srgbClr val="000000"/>
              </a:solidFill>
              <a:latin typeface="Times New Roman" panose="02020603050405020304" pitchFamily="18" charset="0"/>
              <a:cs typeface="Times New Roman" panose="02020603050405020304" pitchFamily="18" charset="0"/>
            </a:endParaRPr>
          </a:p>
          <a:p>
            <a:pPr algn="ctr"/>
            <a:r>
              <a:rPr lang="en-US" sz="5400" b="1" dirty="0">
                <a:solidFill>
                  <a:srgbClr val="000000"/>
                </a:solidFill>
                <a:latin typeface="Times New Roman" panose="02020603050405020304" pitchFamily="18" charset="0"/>
                <a:cs typeface="Times New Roman" panose="02020603050405020304" pitchFamily="18" charset="0"/>
              </a:rPr>
              <a:t>What “End” do you want?</a:t>
            </a:r>
          </a:p>
          <a:p>
            <a:pPr algn="ctr"/>
            <a:endParaRPr lang="en-US" sz="48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1484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16"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 calcmode="lin" valueType="num">
                                      <p:cBhvr>
                                        <p:cTn id="22" dur="1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23" dur="1000" fill="hold"/>
                                        <p:tgtEl>
                                          <p:spTgt spid="4">
                                            <p:txEl>
                                              <p:pRg st="5" end="5"/>
                                            </p:txEl>
                                          </p:spTgt>
                                        </p:tgtEl>
                                        <p:attrNameLst>
                                          <p:attrName>ppt_h</p:attrName>
                                        </p:attrNameLst>
                                      </p:cBhvr>
                                      <p:tavLst>
                                        <p:tav tm="0">
                                          <p:val>
                                            <p:fltVal val="0"/>
                                          </p:val>
                                        </p:tav>
                                        <p:tav tm="100000">
                                          <p:val>
                                            <p:strVal val="#ppt_h"/>
                                          </p:val>
                                        </p:tav>
                                      </p:tavLst>
                                    </p:anim>
                                    <p:anim calcmode="lin" valueType="num">
                                      <p:cBhvr>
                                        <p:cTn id="24" dur="1000" fill="hold"/>
                                        <p:tgtEl>
                                          <p:spTgt spid="4">
                                            <p:txEl>
                                              <p:pRg st="5" end="5"/>
                                            </p:txEl>
                                          </p:spTgt>
                                        </p:tgtEl>
                                        <p:attrNameLst>
                                          <p:attrName>style.rotation</p:attrName>
                                        </p:attrNameLst>
                                      </p:cBhvr>
                                      <p:tavLst>
                                        <p:tav tm="0">
                                          <p:val>
                                            <p:fltVal val="90"/>
                                          </p:val>
                                        </p:tav>
                                        <p:tav tm="100000">
                                          <p:val>
                                            <p:fltVal val="0"/>
                                          </p:val>
                                        </p:tav>
                                      </p:tavLst>
                                    </p:anim>
                                    <p:animEffect transition="in" filter="fade">
                                      <p:cBhvr>
                                        <p:cTn id="25" dur="1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55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52400" y="76200"/>
            <a:ext cx="8839200" cy="2739211"/>
          </a:xfrm>
          <a:prstGeom prst="rect">
            <a:avLst/>
          </a:prstGeom>
        </p:spPr>
        <p:txBody>
          <a:bodyPr wrap="square">
            <a:spAutoFit/>
          </a:bodyPr>
          <a:lstStyle/>
          <a:p>
            <a:r>
              <a:rPr lang="en-US" sz="4400" b="1" dirty="0">
                <a:solidFill>
                  <a:srgbClr val="000000"/>
                </a:solidFill>
                <a:latin typeface="Times New Roman" panose="02020603050405020304" pitchFamily="18" charset="0"/>
                <a:cs typeface="Times New Roman" panose="02020603050405020304" pitchFamily="18" charset="0"/>
              </a:rPr>
              <a:t>The Lost? </a:t>
            </a:r>
            <a:r>
              <a:rPr lang="en-US" sz="4000" b="1" i="1" dirty="0">
                <a:solidFill>
                  <a:srgbClr val="FF0000"/>
                </a:solidFill>
                <a:latin typeface="Times New Roman" panose="02020603050405020304" pitchFamily="18" charset="0"/>
                <a:cs typeface="Times New Roman" panose="02020603050405020304" pitchFamily="18" charset="0"/>
              </a:rPr>
              <a:t>“Depart from me, ye cursed, </a:t>
            </a:r>
          </a:p>
          <a:p>
            <a:r>
              <a:rPr lang="en-US" sz="4000" b="1" i="1" dirty="0">
                <a:solidFill>
                  <a:srgbClr val="FF0000"/>
                </a:solidFill>
                <a:latin typeface="Times New Roman" panose="02020603050405020304" pitchFamily="18" charset="0"/>
                <a:cs typeface="Times New Roman" panose="02020603050405020304" pitchFamily="18" charset="0"/>
              </a:rPr>
              <a:t>    into everlasting fire,  prepared for the </a:t>
            </a:r>
          </a:p>
          <a:p>
            <a:r>
              <a:rPr lang="en-US" sz="4000" b="1" i="1" dirty="0">
                <a:solidFill>
                  <a:srgbClr val="FF0000"/>
                </a:solidFill>
                <a:latin typeface="Times New Roman" panose="02020603050405020304" pitchFamily="18" charset="0"/>
                <a:cs typeface="Times New Roman" panose="02020603050405020304" pitchFamily="18" charset="0"/>
              </a:rPr>
              <a:t>    devil and his angels:”   </a:t>
            </a:r>
            <a:r>
              <a:rPr lang="en-US" sz="4000" b="1" dirty="0">
                <a:solidFill>
                  <a:srgbClr val="000000"/>
                </a:solidFill>
                <a:latin typeface="Times New Roman" panose="02020603050405020304" pitchFamily="18" charset="0"/>
                <a:cs typeface="Times New Roman" panose="02020603050405020304" pitchFamily="18" charset="0"/>
              </a:rPr>
              <a:t>Mat. 25:41 </a:t>
            </a:r>
            <a:endParaRPr lang="en-US" sz="4000" b="1" i="1" dirty="0">
              <a:solidFill>
                <a:srgbClr val="FF0000"/>
              </a:solidFill>
              <a:latin typeface="Times New Roman" panose="02020603050405020304" pitchFamily="18" charset="0"/>
              <a:cs typeface="Times New Roman" panose="02020603050405020304" pitchFamily="18" charset="0"/>
            </a:endParaRPr>
          </a:p>
          <a:p>
            <a:pPr algn="ctr"/>
            <a:endParaRPr lang="en-US" sz="4800" b="1" dirty="0">
              <a:solidFill>
                <a:srgbClr val="00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341" y="2026767"/>
            <a:ext cx="8597317" cy="4835427"/>
          </a:xfrm>
          <a:prstGeom prst="rect">
            <a:avLst/>
          </a:prstGeom>
        </p:spPr>
      </p:pic>
      <p:sp>
        <p:nvSpPr>
          <p:cNvPr id="6" name="TextBox 5"/>
          <p:cNvSpPr txBox="1"/>
          <p:nvPr/>
        </p:nvSpPr>
        <p:spPr>
          <a:xfrm>
            <a:off x="1828800" y="2286000"/>
            <a:ext cx="4800600" cy="584775"/>
          </a:xfrm>
          <a:prstGeom prst="rect">
            <a:avLst/>
          </a:prstGeom>
          <a:noFill/>
        </p:spPr>
        <p:txBody>
          <a:bodyPr wrap="square" rtlCol="0">
            <a:spAutoFit/>
          </a:bodyPr>
          <a:lstStyle/>
          <a:p>
            <a:pPr algn="ctr"/>
            <a:r>
              <a:rPr lang="en-US" sz="3200" b="1" dirty="0">
                <a:solidFill>
                  <a:srgbClr val="000000"/>
                </a:solidFill>
              </a:rPr>
              <a:t>Revelation 20:11-15</a:t>
            </a:r>
          </a:p>
        </p:txBody>
      </p:sp>
    </p:spTree>
    <p:extLst>
      <p:ext uri="{BB962C8B-B14F-4D97-AF65-F5344CB8AC3E}">
        <p14:creationId xmlns:p14="http://schemas.microsoft.com/office/powerpoint/2010/main" val="7431583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55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52400" y="-119259"/>
            <a:ext cx="8839200" cy="4093428"/>
          </a:xfrm>
          <a:prstGeom prst="rect">
            <a:avLst/>
          </a:prstGeom>
        </p:spPr>
        <p:txBody>
          <a:bodyPr wrap="square">
            <a:spAutoFit/>
          </a:bodyPr>
          <a:lstStyle/>
          <a:p>
            <a:r>
              <a:rPr lang="en-US" sz="4000" b="1" dirty="0">
                <a:solidFill>
                  <a:srgbClr val="000000"/>
                </a:solidFill>
                <a:latin typeface="Times New Roman" panose="02020603050405020304" pitchFamily="18" charset="0"/>
                <a:cs typeface="Times New Roman" panose="02020603050405020304" pitchFamily="18" charset="0"/>
              </a:rPr>
              <a:t>For the “worldly minded’:  </a:t>
            </a:r>
            <a:r>
              <a:rPr lang="en-US" sz="2800" b="1" dirty="0">
                <a:solidFill>
                  <a:srgbClr val="000000"/>
                </a:solidFill>
                <a:latin typeface="Times New Roman" panose="02020603050405020304" pitchFamily="18" charset="0"/>
                <a:cs typeface="Times New Roman" panose="02020603050405020304" pitchFamily="18" charset="0"/>
              </a:rPr>
              <a:t>Phil 3:18-19 </a:t>
            </a:r>
          </a:p>
          <a:p>
            <a:r>
              <a:rPr lang="en-US" sz="4000" b="1" dirty="0">
                <a:solidFill>
                  <a:srgbClr val="000000"/>
                </a:solidFill>
                <a:latin typeface="Times New Roman" panose="02020603050405020304" pitchFamily="18" charset="0"/>
                <a:cs typeface="Times New Roman" panose="02020603050405020304" pitchFamily="18" charset="0"/>
              </a:rPr>
              <a:t>  </a:t>
            </a:r>
            <a:r>
              <a:rPr lang="en-US" sz="3600" b="1" i="1" dirty="0">
                <a:solidFill>
                  <a:srgbClr val="FF0000"/>
                </a:solidFill>
                <a:latin typeface="Times New Roman" panose="02020603050405020304" pitchFamily="18" charset="0"/>
                <a:cs typeface="Times New Roman" panose="02020603050405020304" pitchFamily="18" charset="0"/>
              </a:rPr>
              <a:t>“For many walk, of whom I have told you often, and now tell you even weeping, that they are the enemies of the cross of Christ:</a:t>
            </a:r>
          </a:p>
          <a:p>
            <a:r>
              <a:rPr lang="en-US" sz="3600" b="1" i="1" dirty="0">
                <a:solidFill>
                  <a:srgbClr val="FF0000"/>
                </a:solidFill>
                <a:latin typeface="Times New Roman" panose="02020603050405020304" pitchFamily="18" charset="0"/>
                <a:cs typeface="Times New Roman" panose="02020603050405020304" pitchFamily="18" charset="0"/>
              </a:rPr>
              <a:t> Whose end is destruction, </a:t>
            </a:r>
            <a:r>
              <a:rPr lang="en-US" sz="3600" b="1" dirty="0">
                <a:solidFill>
                  <a:srgbClr val="0000FF"/>
                </a:solidFill>
                <a:latin typeface="Times New Roman" panose="02020603050405020304" pitchFamily="18" charset="0"/>
                <a:cs typeface="Times New Roman" panose="02020603050405020304" pitchFamily="18" charset="0"/>
              </a:rPr>
              <a:t>(</a:t>
            </a:r>
            <a:r>
              <a:rPr lang="en-US" sz="3600" b="1" dirty="0" err="1">
                <a:solidFill>
                  <a:srgbClr val="0000FF"/>
                </a:solidFill>
                <a:latin typeface="Times New Roman" panose="02020603050405020304" pitchFamily="18" charset="0"/>
                <a:cs typeface="Times New Roman" panose="02020603050405020304" pitchFamily="18" charset="0"/>
              </a:rPr>
              <a:t>apōl’eia</a:t>
            </a:r>
            <a:r>
              <a:rPr lang="en-US" sz="3600" b="1" dirty="0">
                <a:solidFill>
                  <a:srgbClr val="0000FF"/>
                </a:solidFill>
                <a:latin typeface="Times New Roman" panose="02020603050405020304" pitchFamily="18" charset="0"/>
                <a:cs typeface="Times New Roman" panose="02020603050405020304" pitchFamily="18" charset="0"/>
              </a:rPr>
              <a:t>: loss) </a:t>
            </a:r>
          </a:p>
          <a:p>
            <a:r>
              <a:rPr lang="en-US" sz="3600" b="1" i="1" dirty="0">
                <a:solidFill>
                  <a:srgbClr val="FF0000"/>
                </a:solidFill>
                <a:latin typeface="Times New Roman" panose="02020603050405020304" pitchFamily="18" charset="0"/>
                <a:cs typeface="Times New Roman" panose="02020603050405020304" pitchFamily="18" charset="0"/>
              </a:rPr>
              <a:t>whose God is their belly, whose glory is in their shame, </a:t>
            </a:r>
          </a:p>
        </p:txBody>
      </p:sp>
      <p:sp>
        <p:nvSpPr>
          <p:cNvPr id="5" name="Rectangle 4"/>
          <p:cNvSpPr/>
          <p:nvPr/>
        </p:nvSpPr>
        <p:spPr>
          <a:xfrm>
            <a:off x="0" y="3612339"/>
            <a:ext cx="4876800" cy="2154436"/>
          </a:xfrm>
          <a:prstGeom prst="rect">
            <a:avLst/>
          </a:prstGeom>
        </p:spPr>
        <p:txBody>
          <a:bodyPr wrap="square">
            <a:spAutoFit/>
          </a:bodyPr>
          <a:lstStyle/>
          <a:p>
            <a:pPr algn="ctr"/>
            <a:r>
              <a:rPr lang="en-US" sz="5400" b="1" i="1" dirty="0">
                <a:solidFill>
                  <a:srgbClr val="FF0000"/>
                </a:solidFill>
                <a:latin typeface="Times New Roman" panose="02020603050405020304" pitchFamily="18" charset="0"/>
                <a:cs typeface="Times New Roman" panose="02020603050405020304" pitchFamily="18" charset="0"/>
              </a:rPr>
              <a:t>who mind </a:t>
            </a:r>
          </a:p>
          <a:p>
            <a:pPr algn="ctr"/>
            <a:r>
              <a:rPr lang="en-US" sz="3200" b="1" i="1" dirty="0">
                <a:solidFill>
                  <a:srgbClr val="0000FF"/>
                </a:solidFill>
                <a:latin typeface="Times New Roman" panose="02020603050405020304" pitchFamily="18" charset="0"/>
                <a:cs typeface="Times New Roman" panose="02020603050405020304" pitchFamily="18" charset="0"/>
              </a:rPr>
              <a:t>(</a:t>
            </a:r>
            <a:r>
              <a:rPr lang="en-US" sz="3200" b="1" i="1" dirty="0" err="1">
                <a:solidFill>
                  <a:srgbClr val="0000FF"/>
                </a:solidFill>
                <a:latin typeface="Times New Roman" panose="02020603050405020304" pitchFamily="18" charset="0"/>
                <a:cs typeface="Times New Roman" panose="02020603050405020304" pitchFamily="18" charset="0"/>
              </a:rPr>
              <a:t>fron</a:t>
            </a:r>
            <a:r>
              <a:rPr lang="en-US" sz="3200" b="1" i="1" dirty="0">
                <a:solidFill>
                  <a:srgbClr val="0000FF"/>
                </a:solidFill>
                <a:latin typeface="Times New Roman" panose="02020603050405020304" pitchFamily="18" charset="0"/>
                <a:cs typeface="Times New Roman" panose="02020603050405020304" pitchFamily="18" charset="0"/>
              </a:rPr>
              <a:t>-eh'-o: focus, regard)</a:t>
            </a:r>
          </a:p>
          <a:p>
            <a:pPr algn="ctr"/>
            <a:r>
              <a:rPr lang="en-US" sz="4800" b="1" i="1" dirty="0">
                <a:solidFill>
                  <a:srgbClr val="FF0000"/>
                </a:solidFill>
                <a:latin typeface="Times New Roman" panose="02020603050405020304" pitchFamily="18" charset="0"/>
                <a:cs typeface="Times New Roman" panose="02020603050405020304" pitchFamily="18" charset="0"/>
              </a:rPr>
              <a:t>earthly things.” </a:t>
            </a:r>
            <a:endParaRPr lang="en-US" sz="480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0721" y="3657600"/>
            <a:ext cx="3893279" cy="3200400"/>
          </a:xfrm>
          <a:prstGeom prst="rect">
            <a:avLst/>
          </a:prstGeom>
        </p:spPr>
      </p:pic>
      <p:sp>
        <p:nvSpPr>
          <p:cNvPr id="2" name="TextBox 1"/>
          <p:cNvSpPr txBox="1"/>
          <p:nvPr/>
        </p:nvSpPr>
        <p:spPr>
          <a:xfrm>
            <a:off x="373921" y="5766775"/>
            <a:ext cx="4876800" cy="1077218"/>
          </a:xfrm>
          <a:prstGeom prst="rect">
            <a:avLst/>
          </a:prstGeom>
          <a:noFill/>
        </p:spPr>
        <p:txBody>
          <a:bodyPr wrap="square" rtlCol="0">
            <a:spAutoFit/>
          </a:bodyPr>
          <a:lstStyle/>
          <a:p>
            <a:pPr algn="ctr"/>
            <a:r>
              <a:rPr lang="en-US" sz="3200" b="1" dirty="0">
                <a:solidFill>
                  <a:srgbClr val="000000"/>
                </a:solidFill>
              </a:rPr>
              <a:t>See also 1 Cor. 3:15; Rev. </a:t>
            </a:r>
            <a:r>
              <a:rPr lang="en-US" sz="3200" b="1">
                <a:solidFill>
                  <a:srgbClr val="000000"/>
                </a:solidFill>
              </a:rPr>
              <a:t>3:14-22</a:t>
            </a:r>
            <a:endParaRPr lang="en-US" sz="3200" b="1" dirty="0">
              <a:solidFill>
                <a:srgbClr val="000000"/>
              </a:solidFill>
            </a:endParaRPr>
          </a:p>
        </p:txBody>
      </p:sp>
    </p:spTree>
    <p:extLst>
      <p:ext uri="{BB962C8B-B14F-4D97-AF65-F5344CB8AC3E}">
        <p14:creationId xmlns:p14="http://schemas.microsoft.com/office/powerpoint/2010/main" val="1902016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p:cTn id="7"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4">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wipe(down)">
                                      <p:cBhvr>
                                        <p:cTn id="14" dur="500"/>
                                        <p:tgtEl>
                                          <p:spTgt spid="4">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p:cTn id="19"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 calcmode="lin" valueType="num">
                                      <p:cBhvr>
                                        <p:cTn id="26"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7"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28"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29" dur="1000"/>
                                        <p:tgtEl>
                                          <p:spTgt spid="5">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5">
                                            <p:txEl>
                                              <p:pRg st="2" end="2"/>
                                            </p:txEl>
                                          </p:spTgt>
                                        </p:tgtEl>
                                        <p:attrNameLst>
                                          <p:attrName>style.visibility</p:attrName>
                                        </p:attrNameLst>
                                      </p:cBhvr>
                                      <p:to>
                                        <p:strVal val="visible"/>
                                      </p:to>
                                    </p:set>
                                    <p:animEffect transition="in" filter="barn(inVertical)">
                                      <p:cBhvr>
                                        <p:cTn id="34" dur="500"/>
                                        <p:tgtEl>
                                          <p:spTgt spid="5">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barn(inVertical)">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 name="TextBox 11"/>
          <p:cNvSpPr txBox="1"/>
          <p:nvPr/>
        </p:nvSpPr>
        <p:spPr>
          <a:xfrm>
            <a:off x="228600" y="152400"/>
            <a:ext cx="4267200" cy="4524315"/>
          </a:xfrm>
          <a:prstGeom prst="rect">
            <a:avLst/>
          </a:prstGeom>
          <a:noFill/>
        </p:spPr>
        <p:txBody>
          <a:bodyPr wrap="square" rtlCol="0">
            <a:spAutoFit/>
          </a:bodyPr>
          <a:lstStyle/>
          <a:p>
            <a:pPr algn="ctr"/>
            <a:r>
              <a:rPr lang="en-US" sz="4800" b="1" dirty="0">
                <a:solidFill>
                  <a:srgbClr val="000000"/>
                </a:solidFill>
                <a:latin typeface="Times New Roman" panose="02020603050405020304" pitchFamily="18" charset="0"/>
                <a:cs typeface="Times New Roman" panose="02020603050405020304" pitchFamily="18" charset="0"/>
              </a:rPr>
              <a:t>In order to clearly see the value of Investing in “The Kingdom of Heaven”</a:t>
            </a:r>
          </a:p>
        </p:txBody>
      </p:sp>
      <p:sp>
        <p:nvSpPr>
          <p:cNvPr id="2" name="TextBox 1"/>
          <p:cNvSpPr txBox="1"/>
          <p:nvPr/>
        </p:nvSpPr>
        <p:spPr>
          <a:xfrm>
            <a:off x="609600" y="4800600"/>
            <a:ext cx="8153400" cy="1938992"/>
          </a:xfrm>
          <a:prstGeom prst="rect">
            <a:avLst/>
          </a:prstGeom>
          <a:noFill/>
        </p:spPr>
        <p:txBody>
          <a:bodyPr wrap="square" rtlCol="0">
            <a:spAutoFit/>
          </a:bodyPr>
          <a:lstStyle/>
          <a:p>
            <a:pPr algn="ctr"/>
            <a:r>
              <a:rPr lang="en-US" sz="4000" b="1" i="1" dirty="0">
                <a:solidFill>
                  <a:srgbClr val="000000"/>
                </a:solidFill>
              </a:rPr>
              <a:t>We also need to get above the “interference” of the Earth’s “atmosphere”.</a:t>
            </a:r>
          </a:p>
        </p:txBody>
      </p:sp>
    </p:spTree>
    <p:extLst>
      <p:ext uri="{BB962C8B-B14F-4D97-AF65-F5344CB8AC3E}">
        <p14:creationId xmlns:p14="http://schemas.microsoft.com/office/powerpoint/2010/main" val="366595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55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52400" y="76200"/>
            <a:ext cx="8839200" cy="3046988"/>
          </a:xfrm>
          <a:prstGeom prst="rect">
            <a:avLst/>
          </a:prstGeom>
        </p:spPr>
        <p:txBody>
          <a:bodyPr wrap="square">
            <a:spAutoFit/>
          </a:bodyPr>
          <a:lstStyle/>
          <a:p>
            <a:pPr algn="ctr"/>
            <a:r>
              <a:rPr lang="en-US" sz="4000" b="1" dirty="0">
                <a:solidFill>
                  <a:srgbClr val="000000"/>
                </a:solidFill>
                <a:latin typeface="Times New Roman" panose="02020603050405020304" pitchFamily="18" charset="0"/>
                <a:cs typeface="Times New Roman" panose="02020603050405020304" pitchFamily="18" charset="0"/>
              </a:rPr>
              <a:t>For the Faithful “Servant” Mt 25:23  </a:t>
            </a:r>
            <a:r>
              <a:rPr lang="en-US" sz="3600" b="1" i="1" dirty="0">
                <a:solidFill>
                  <a:srgbClr val="FF0000"/>
                </a:solidFill>
                <a:latin typeface="Times New Roman" panose="02020603050405020304" pitchFamily="18" charset="0"/>
                <a:cs typeface="Times New Roman" panose="02020603050405020304" pitchFamily="18" charset="0"/>
              </a:rPr>
              <a:t>Well done, good and faithful servant; </a:t>
            </a:r>
          </a:p>
          <a:p>
            <a:pPr algn="ctr"/>
            <a:r>
              <a:rPr lang="en-US" sz="3600" b="1" i="1" dirty="0">
                <a:solidFill>
                  <a:srgbClr val="FF0000"/>
                </a:solidFill>
                <a:latin typeface="Times New Roman" panose="02020603050405020304" pitchFamily="18" charset="0"/>
                <a:cs typeface="Times New Roman" panose="02020603050405020304" pitchFamily="18" charset="0"/>
              </a:rPr>
              <a:t>thou hast been faithful over a few things, </a:t>
            </a:r>
          </a:p>
          <a:p>
            <a:pPr algn="ctr"/>
            <a:r>
              <a:rPr lang="en-US" sz="3600" b="1" i="1" dirty="0">
                <a:solidFill>
                  <a:srgbClr val="FF0000"/>
                </a:solidFill>
                <a:latin typeface="Times New Roman" panose="02020603050405020304" pitchFamily="18" charset="0"/>
                <a:cs typeface="Times New Roman" panose="02020603050405020304" pitchFamily="18" charset="0"/>
              </a:rPr>
              <a:t>I will make thee ruler over many things:</a:t>
            </a:r>
          </a:p>
          <a:p>
            <a:pPr algn="ctr"/>
            <a:r>
              <a:rPr lang="en-US" sz="4400" b="1" i="1" dirty="0">
                <a:solidFill>
                  <a:srgbClr val="FF0000"/>
                </a:solidFill>
                <a:latin typeface="Times New Roman" panose="02020603050405020304" pitchFamily="18" charset="0"/>
                <a:cs typeface="Times New Roman" panose="02020603050405020304" pitchFamily="18" charset="0"/>
              </a:rPr>
              <a:t>enter thou into the joy of thy lord. </a:t>
            </a:r>
            <a:endParaRPr lang="en-US" sz="3200" b="1" i="1"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76200" y="3124586"/>
            <a:ext cx="4876800" cy="3170099"/>
          </a:xfrm>
          <a:prstGeom prst="rect">
            <a:avLst/>
          </a:prstGeom>
        </p:spPr>
        <p:txBody>
          <a:bodyPr wrap="square">
            <a:spAutoFit/>
          </a:bodyPr>
          <a:lstStyle/>
          <a:p>
            <a:pPr algn="ctr"/>
            <a:r>
              <a:rPr lang="en-US" sz="4000" b="1" i="1" dirty="0">
                <a:solidFill>
                  <a:srgbClr val="FF0000"/>
                </a:solidFill>
                <a:latin typeface="Times New Roman" panose="02020603050405020304" pitchFamily="18" charset="0"/>
                <a:cs typeface="Times New Roman" panose="02020603050405020304" pitchFamily="18" charset="0"/>
              </a:rPr>
              <a:t>“for our conversation is in Heaven, </a:t>
            </a:r>
          </a:p>
          <a:p>
            <a:pPr algn="ctr"/>
            <a:r>
              <a:rPr lang="en-US" sz="4000" b="1" i="1" dirty="0">
                <a:solidFill>
                  <a:srgbClr val="FF0000"/>
                </a:solidFill>
                <a:latin typeface="Times New Roman" panose="02020603050405020304" pitchFamily="18" charset="0"/>
                <a:cs typeface="Times New Roman" panose="02020603050405020304" pitchFamily="18" charset="0"/>
              </a:rPr>
              <a:t>from whence also we look for our savior.”</a:t>
            </a:r>
          </a:p>
          <a:p>
            <a:pPr algn="ctr"/>
            <a:r>
              <a:rPr lang="en-US" sz="4000" b="1" dirty="0">
                <a:solidFill>
                  <a:srgbClr val="000000"/>
                </a:solidFill>
                <a:latin typeface="Times New Roman" panose="02020603050405020304" pitchFamily="18" charset="0"/>
                <a:cs typeface="Times New Roman" panose="02020603050405020304" pitchFamily="18" charset="0"/>
              </a:rPr>
              <a:t>Phil. 3:20</a:t>
            </a:r>
            <a:endParaRPr lang="en-US" sz="3600" dirty="0">
              <a:solidFill>
                <a:srgbClr val="00000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3193227"/>
            <a:ext cx="4381500" cy="3664773"/>
          </a:xfrm>
          <a:prstGeom prst="rect">
            <a:avLst/>
          </a:prstGeom>
        </p:spPr>
      </p:pic>
    </p:spTree>
    <p:extLst>
      <p:ext uri="{BB962C8B-B14F-4D97-AF65-F5344CB8AC3E}">
        <p14:creationId xmlns:p14="http://schemas.microsoft.com/office/powerpoint/2010/main" val="1117544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down)">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 calcmode="lin" valueType="num">
                                      <p:cBhvr>
                                        <p:cTn id="12"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4">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p:cTn id="19"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0"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21"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22" dur="1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fade">
                                      <p:cBhvr>
                                        <p:cTn id="32" dur="1000"/>
                                        <p:tgtEl>
                                          <p:spTgt spid="5">
                                            <p:txEl>
                                              <p:pRg st="1" end="1"/>
                                            </p:txEl>
                                          </p:spTgt>
                                        </p:tgtEl>
                                      </p:cBhvr>
                                    </p:animEffect>
                                    <p:anim calcmode="lin" valueType="num">
                                      <p:cBhvr>
                                        <p:cTn id="3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Effect transition="in" filter="fade">
                                      <p:cBhvr>
                                        <p:cTn id="37" dur="1000"/>
                                        <p:tgtEl>
                                          <p:spTgt spid="5">
                                            <p:txEl>
                                              <p:pRg st="2" end="2"/>
                                            </p:txEl>
                                          </p:spTgt>
                                        </p:tgtEl>
                                      </p:cBhvr>
                                    </p:animEffect>
                                    <p:anim calcmode="lin" valueType="num">
                                      <p:cBhvr>
                                        <p:cTn id="3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55000"/>
            <a:lum/>
          </a:blip>
          <a:srcRect/>
          <a:stretch>
            <a:fillRect/>
          </a:stretch>
        </a:blipFill>
        <a:effectLst/>
      </p:bgPr>
    </p:bg>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152400" y="983397"/>
            <a:ext cx="8839200" cy="4525963"/>
          </a:xfrm>
        </p:spPr>
        <p:txBody>
          <a:bodyPr/>
          <a:lstStyle/>
          <a:p>
            <a:pPr marL="0" indent="0">
              <a:buNone/>
            </a:pPr>
            <a:r>
              <a:rPr lang="en-US" b="1" dirty="0">
                <a:solidFill>
                  <a:srgbClr val="FF0000"/>
                </a:solidFill>
                <a:latin typeface="Times New Roman" panose="02020603050405020304" pitchFamily="18" charset="0"/>
                <a:cs typeface="Times New Roman" panose="02020603050405020304" pitchFamily="18" charset="0"/>
              </a:rPr>
              <a:t>  </a:t>
            </a:r>
          </a:p>
          <a:p>
            <a:pPr marL="0" indent="0">
              <a:buNone/>
            </a:pP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52400" y="76200"/>
            <a:ext cx="8839200" cy="6124754"/>
          </a:xfrm>
          <a:prstGeom prst="rect">
            <a:avLst/>
          </a:prstGeom>
        </p:spPr>
        <p:txBody>
          <a:bodyPr wrap="square">
            <a:spAutoFit/>
          </a:bodyPr>
          <a:lstStyle/>
          <a:p>
            <a:pPr algn="ctr"/>
            <a:r>
              <a:rPr lang="en-US" sz="4000" b="1" dirty="0">
                <a:solidFill>
                  <a:srgbClr val="0000FF"/>
                </a:solidFill>
                <a:latin typeface="Times New Roman" panose="02020603050405020304" pitchFamily="18" charset="0"/>
                <a:cs typeface="Times New Roman" panose="02020603050405020304" pitchFamily="18" charset="0"/>
              </a:rPr>
              <a:t>What are you doing to prepare for it?</a:t>
            </a:r>
          </a:p>
          <a:p>
            <a:pPr algn="ctr"/>
            <a:r>
              <a:rPr lang="en-US" sz="3200" b="1" dirty="0">
                <a:solidFill>
                  <a:srgbClr val="000000"/>
                </a:solidFill>
                <a:latin typeface="Times New Roman" panose="02020603050405020304" pitchFamily="18" charset="0"/>
                <a:cs typeface="Times New Roman" panose="02020603050405020304" pitchFamily="18" charset="0"/>
              </a:rPr>
              <a:t>1 John 2:28, 3:3</a:t>
            </a:r>
          </a:p>
          <a:p>
            <a:pPr algn="ctr"/>
            <a:r>
              <a:rPr lang="en-US" sz="3200" b="1" i="1" dirty="0">
                <a:solidFill>
                  <a:srgbClr val="FF0000"/>
                </a:solidFill>
                <a:latin typeface="Times New Roman" panose="02020603050405020304" pitchFamily="18" charset="0"/>
                <a:cs typeface="Times New Roman" panose="02020603050405020304" pitchFamily="18" charset="0"/>
              </a:rPr>
              <a:t>“And now, little children, abide in him; that, when he shall appear, we may have confidence, and not be ashamed before him at his coming. </a:t>
            </a:r>
          </a:p>
          <a:p>
            <a:pPr algn="ctr"/>
            <a:r>
              <a:rPr lang="en-US" sz="3200" b="1" i="1" dirty="0">
                <a:solidFill>
                  <a:srgbClr val="FF0000"/>
                </a:solidFill>
                <a:latin typeface="Times New Roman" panose="02020603050405020304" pitchFamily="18" charset="0"/>
                <a:cs typeface="Times New Roman" panose="02020603050405020304" pitchFamily="18" charset="0"/>
              </a:rPr>
              <a:t> </a:t>
            </a:r>
            <a:r>
              <a:rPr lang="en-US" sz="3600" b="1" i="1" dirty="0">
                <a:solidFill>
                  <a:srgbClr val="FF0000"/>
                </a:solidFill>
                <a:latin typeface="Times New Roman" panose="02020603050405020304" pitchFamily="18" charset="0"/>
                <a:cs typeface="Times New Roman" panose="02020603050405020304" pitchFamily="18" charset="0"/>
              </a:rPr>
              <a:t>And every man that hath this hope in him </a:t>
            </a:r>
            <a:r>
              <a:rPr lang="en-US" sz="3600" b="1" i="1" u="sng"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purifieth</a:t>
            </a:r>
            <a:r>
              <a:rPr lang="en-US" sz="36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himself</a:t>
            </a:r>
            <a:r>
              <a:rPr lang="en-US" sz="3600" b="1" i="1" dirty="0">
                <a:solidFill>
                  <a:srgbClr val="FF0000"/>
                </a:solidFill>
                <a:latin typeface="Times New Roman" panose="02020603050405020304" pitchFamily="18" charset="0"/>
                <a:cs typeface="Times New Roman" panose="02020603050405020304" pitchFamily="18" charset="0"/>
              </a:rPr>
              <a:t>, even as he is pure.” </a:t>
            </a:r>
          </a:p>
          <a:p>
            <a:pPr algn="ctr"/>
            <a:endParaRPr lang="en-US" sz="3200" b="1" i="1" dirty="0">
              <a:solidFill>
                <a:srgbClr val="FF0000"/>
              </a:solidFill>
              <a:latin typeface="Times New Roman" panose="02020603050405020304" pitchFamily="18" charset="0"/>
              <a:cs typeface="Times New Roman" panose="02020603050405020304" pitchFamily="18" charset="0"/>
            </a:endParaRPr>
          </a:p>
          <a:p>
            <a:pPr algn="ctr"/>
            <a:endParaRPr lang="en-US" sz="3200" b="1" i="1" dirty="0">
              <a:solidFill>
                <a:srgbClr val="FF0000"/>
              </a:solidFill>
              <a:latin typeface="Times New Roman" panose="02020603050405020304" pitchFamily="18" charset="0"/>
              <a:cs typeface="Times New Roman" panose="02020603050405020304" pitchFamily="18" charset="0"/>
            </a:endParaRPr>
          </a:p>
          <a:p>
            <a:pPr algn="ctr"/>
            <a:r>
              <a:rPr lang="en-US" sz="4000" b="1" i="1" dirty="0">
                <a:solidFill>
                  <a:srgbClr val="FF0000"/>
                </a:solidFill>
                <a:latin typeface="Times New Roman" panose="02020603050405020304" pitchFamily="18" charset="0"/>
                <a:cs typeface="Times New Roman" panose="02020603050405020304" pitchFamily="18" charset="0"/>
              </a:rPr>
              <a:t>          </a:t>
            </a:r>
          </a:p>
          <a:p>
            <a:pPr algn="ctr"/>
            <a:endParaRPr lang="en-US" sz="4800" b="1" dirty="0">
              <a:solidFill>
                <a:srgbClr val="00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0" y="4210574"/>
            <a:ext cx="2654417" cy="265441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157296"/>
            <a:ext cx="5105400" cy="2712244"/>
          </a:xfrm>
          <a:prstGeom prst="rect">
            <a:avLst/>
          </a:prstGeom>
        </p:spPr>
      </p:pic>
      <p:sp>
        <p:nvSpPr>
          <p:cNvPr id="6" name="Rectangle 5"/>
          <p:cNvSpPr/>
          <p:nvPr/>
        </p:nvSpPr>
        <p:spPr>
          <a:xfrm>
            <a:off x="6649309" y="4863029"/>
            <a:ext cx="2412199" cy="646331"/>
          </a:xfrm>
          <a:prstGeom prst="rect">
            <a:avLst/>
          </a:prstGeom>
        </p:spPr>
        <p:txBody>
          <a:bodyPr wrap="none">
            <a:spAutoFit/>
          </a:bodyPr>
          <a:lstStyle/>
          <a:p>
            <a:r>
              <a:rPr lang="en-US" sz="3600" b="1" dirty="0">
                <a:solidFill>
                  <a:srgbClr val="000000"/>
                </a:solidFill>
                <a:latin typeface="Times New Roman" panose="02020603050405020304" pitchFamily="18" charset="0"/>
                <a:cs typeface="Times New Roman" panose="02020603050405020304" pitchFamily="18" charset="0"/>
              </a:rPr>
              <a:t>2 Tim 4:7,8</a:t>
            </a:r>
            <a:endParaRPr lang="en-US" sz="3600" dirty="0"/>
          </a:p>
        </p:txBody>
      </p:sp>
    </p:spTree>
    <p:extLst>
      <p:ext uri="{BB962C8B-B14F-4D97-AF65-F5344CB8AC3E}">
        <p14:creationId xmlns:p14="http://schemas.microsoft.com/office/powerpoint/2010/main" val="3536622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p:cTn id="7"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4">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 calcmode="lin" valueType="num">
                                      <p:cBhvr>
                                        <p:cTn id="14"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15"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16"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17"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3" name="Rectangle 5"/>
          <p:cNvSpPr>
            <a:spLocks noGrp="1" noChangeArrowheads="1"/>
          </p:cNvSpPr>
          <p:nvPr>
            <p:ph type="subTitle" idx="1"/>
          </p:nvPr>
        </p:nvSpPr>
        <p:spPr>
          <a:xfrm>
            <a:off x="152400" y="76200"/>
            <a:ext cx="8991600" cy="1676400"/>
          </a:xfrm>
        </p:spPr>
        <p:txBody>
          <a:bodyPr/>
          <a:lstStyle/>
          <a:p>
            <a:pPr algn="l"/>
            <a:r>
              <a:rPr lang="en-US" altLang="en-US" sz="4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“Lay up </a:t>
            </a:r>
            <a:r>
              <a:rPr lang="en-US" altLang="en-US" sz="48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 yourselves     </a:t>
            </a:r>
          </a:p>
          <a:p>
            <a:pPr algn="l">
              <a:spcBef>
                <a:spcPts val="0"/>
              </a:spcBef>
            </a:pPr>
            <a:r>
              <a:rPr lang="en-US" altLang="en-US" sz="4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treasures in heaven”</a:t>
            </a:r>
            <a:endParaRPr lang="en-US" altLang="en-US" sz="4000" b="1"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TextBox 2"/>
          <p:cNvSpPr txBox="1"/>
          <p:nvPr/>
        </p:nvSpPr>
        <p:spPr>
          <a:xfrm>
            <a:off x="4648200" y="1752600"/>
            <a:ext cx="4419600" cy="3139321"/>
          </a:xfrm>
          <a:prstGeom prst="rect">
            <a:avLst/>
          </a:prstGeom>
          <a:noFill/>
        </p:spPr>
        <p:txBody>
          <a:bodyPr wrap="square" rtlCol="0">
            <a:spAutoFit/>
          </a:bodyPr>
          <a:lstStyle/>
          <a:p>
            <a:pPr algn="ctr"/>
            <a:r>
              <a:rPr lang="en-US" sz="3600" b="1" i="1" dirty="0">
                <a:solidFill>
                  <a:schemeClr val="tx2"/>
                </a:solidFill>
                <a:effectLst>
                  <a:outerShdw blurRad="38100" dist="38100" dir="2700000" algn="tl">
                    <a:srgbClr val="000000">
                      <a:alpha val="43137"/>
                    </a:srgbClr>
                  </a:outerShdw>
                </a:effectLst>
                <a:latin typeface="Georgia" panose="02040502050405020303" pitchFamily="18" charset="0"/>
              </a:rPr>
              <a:t>“</a:t>
            </a:r>
            <a:r>
              <a:rPr lang="en-US" sz="3600" b="1" i="1" u="sng" dirty="0">
                <a:solidFill>
                  <a:schemeClr val="tx2"/>
                </a:solidFill>
                <a:effectLst>
                  <a:outerShdw blurRad="38100" dist="38100" dir="2700000" algn="tl">
                    <a:srgbClr val="000000">
                      <a:alpha val="43137"/>
                    </a:srgbClr>
                  </a:outerShdw>
                </a:effectLst>
                <a:latin typeface="Georgia" panose="02040502050405020303" pitchFamily="18" charset="0"/>
              </a:rPr>
              <a:t>For where your treasure is</a:t>
            </a:r>
            <a:r>
              <a:rPr lang="en-US" sz="3600" b="1" i="1" dirty="0">
                <a:solidFill>
                  <a:schemeClr val="tx2"/>
                </a:solidFill>
                <a:effectLst>
                  <a:outerShdw blurRad="38100" dist="38100" dir="2700000" algn="tl">
                    <a:srgbClr val="000000">
                      <a:alpha val="43137"/>
                    </a:srgbClr>
                  </a:outerShdw>
                </a:effectLst>
                <a:latin typeface="Georgia" panose="02040502050405020303" pitchFamily="18" charset="0"/>
              </a:rPr>
              <a:t>,</a:t>
            </a:r>
          </a:p>
          <a:p>
            <a:pPr algn="ctr"/>
            <a:r>
              <a:rPr lang="en-US" sz="3600" b="1" i="1" dirty="0">
                <a:solidFill>
                  <a:schemeClr val="tx2"/>
                </a:solidFill>
                <a:effectLst>
                  <a:outerShdw blurRad="38100" dist="38100" dir="2700000" algn="tl">
                    <a:srgbClr val="000000">
                      <a:alpha val="43137"/>
                    </a:srgbClr>
                  </a:outerShdw>
                </a:effectLst>
                <a:latin typeface="Georgia" panose="02040502050405020303" pitchFamily="18" charset="0"/>
              </a:rPr>
              <a:t>there shall your heart be also.” </a:t>
            </a:r>
          </a:p>
          <a:p>
            <a:pPr algn="ctr"/>
            <a:r>
              <a:rPr lang="en-US" sz="5400" b="1" i="1" dirty="0">
                <a:latin typeface="Georgia" panose="02040502050405020303" pitchFamily="18" charset="0"/>
              </a:rPr>
              <a:t> </a:t>
            </a:r>
            <a:r>
              <a:rPr lang="en-US" sz="3200" dirty="0"/>
              <a:t>Mt. 6:20,21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4343400"/>
            <a:ext cx="8229600" cy="1143000"/>
          </a:xfrm>
        </p:spPr>
        <p:txBody>
          <a:bodyPr/>
          <a:lstStyle/>
          <a:p>
            <a:r>
              <a:rPr lang="en-US" altLang="en-US" sz="5400" dirty="0">
                <a:solidFill>
                  <a:srgbClr val="000000"/>
                </a:solidFill>
                <a:latin typeface="Georgia" panose="02040502050405020303" pitchFamily="18" charset="0"/>
              </a:rPr>
              <a:t>Are you Investing</a:t>
            </a:r>
            <a:br>
              <a:rPr lang="en-US" altLang="en-US" sz="5400" dirty="0">
                <a:solidFill>
                  <a:srgbClr val="000000"/>
                </a:solidFill>
                <a:latin typeface="Georgia" panose="02040502050405020303" pitchFamily="18" charset="0"/>
              </a:rPr>
            </a:br>
            <a:r>
              <a:rPr lang="en-US" altLang="en-US" sz="5400" dirty="0">
                <a:solidFill>
                  <a:srgbClr val="000000"/>
                </a:solidFill>
                <a:latin typeface="Georgia" panose="02040502050405020303" pitchFamily="18" charset="0"/>
              </a:rPr>
              <a:t> in Eternity? </a:t>
            </a:r>
            <a:br>
              <a:rPr lang="en-US" altLang="en-US" sz="5400" dirty="0">
                <a:solidFill>
                  <a:srgbClr val="000000"/>
                </a:solidFill>
                <a:latin typeface="Georgia" panose="02040502050405020303" pitchFamily="18" charset="0"/>
              </a:rPr>
            </a:br>
            <a:r>
              <a:rPr lang="en-US" altLang="en-US" sz="5400" dirty="0">
                <a:solidFill>
                  <a:srgbClr val="000000"/>
                </a:solidFill>
                <a:latin typeface="Georgia" panose="02040502050405020303" pitchFamily="18" charset="0"/>
              </a:rPr>
              <a:t>Mt. 6:20</a:t>
            </a:r>
          </a:p>
        </p:txBody>
      </p:sp>
    </p:spTree>
    <p:extLst>
      <p:ext uri="{BB962C8B-B14F-4D97-AF65-F5344CB8AC3E}">
        <p14:creationId xmlns:p14="http://schemas.microsoft.com/office/powerpoint/2010/main" val="1181812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3" name="Rectangle 5"/>
          <p:cNvSpPr>
            <a:spLocks noGrp="1" noChangeArrowheads="1"/>
          </p:cNvSpPr>
          <p:nvPr>
            <p:ph type="body" idx="1"/>
          </p:nvPr>
        </p:nvSpPr>
        <p:spPr>
          <a:xfrm>
            <a:off x="3657600" y="1295400"/>
            <a:ext cx="5181600" cy="3505200"/>
          </a:xfrm>
        </p:spPr>
        <p:txBody>
          <a:bodyPr/>
          <a:lstStyle/>
          <a:p>
            <a:pPr marL="0" indent="0" algn="ctr">
              <a:buNone/>
            </a:pPr>
            <a:r>
              <a:rPr lang="en-US" altLang="en-US" sz="3600" b="1" dirty="0">
                <a:solidFill>
                  <a:schemeClr val="tx1"/>
                </a:solidFill>
                <a:latin typeface="Times New Roman" panose="02020603050405020304" pitchFamily="18" charset="0"/>
                <a:cs typeface="Times New Roman" panose="02020603050405020304" pitchFamily="18" charset="0"/>
              </a:rPr>
              <a:t>Jesus first message was:</a:t>
            </a:r>
          </a:p>
          <a:p>
            <a:pPr marL="0" indent="0" algn="ctr">
              <a:spcBef>
                <a:spcPts val="0"/>
              </a:spcBef>
              <a:buNone/>
            </a:pPr>
            <a:r>
              <a:rPr lang="en-US" altLang="en-US" sz="6000" b="1" i="1" dirty="0">
                <a:latin typeface="Times New Roman" panose="02020603050405020304" pitchFamily="18" charset="0"/>
                <a:cs typeface="Times New Roman" panose="02020603050405020304" pitchFamily="18" charset="0"/>
              </a:rPr>
              <a:t>“Repent:</a:t>
            </a:r>
          </a:p>
          <a:p>
            <a:pPr marL="0" indent="0" algn="ctr">
              <a:spcBef>
                <a:spcPts val="0"/>
              </a:spcBef>
              <a:buNone/>
            </a:pPr>
            <a:r>
              <a:rPr lang="en-US" altLang="en-US" sz="4400" b="1" i="1" dirty="0">
                <a:latin typeface="Times New Roman" panose="02020603050405020304" pitchFamily="18" charset="0"/>
                <a:cs typeface="Times New Roman" panose="02020603050405020304" pitchFamily="18" charset="0"/>
              </a:rPr>
              <a:t> for the kingdom of heaven is at hand.”</a:t>
            </a:r>
          </a:p>
          <a:p>
            <a:pPr marL="0" indent="0" algn="ctr">
              <a:buNone/>
            </a:pPr>
            <a:r>
              <a:rPr lang="en-US" altLang="en-US" b="1" dirty="0">
                <a:solidFill>
                  <a:schemeClr val="tx1"/>
                </a:solidFill>
                <a:latin typeface="Times New Roman" panose="02020603050405020304" pitchFamily="18" charset="0"/>
                <a:cs typeface="Times New Roman" panose="02020603050405020304" pitchFamily="18" charset="0"/>
              </a:rPr>
              <a:t>Matthew 4:8-10,17</a:t>
            </a:r>
          </a:p>
        </p:txBody>
      </p:sp>
      <p:sp>
        <p:nvSpPr>
          <p:cNvPr id="2" name="Title 1"/>
          <p:cNvSpPr>
            <a:spLocks noGrp="1"/>
          </p:cNvSpPr>
          <p:nvPr>
            <p:ph type="title"/>
          </p:nvPr>
        </p:nvSpPr>
        <p:spPr>
          <a:xfrm>
            <a:off x="152400" y="27963"/>
            <a:ext cx="8534400" cy="1143000"/>
          </a:xfrm>
        </p:spPr>
        <p:txBody>
          <a:bodyPr/>
          <a:lstStyle/>
          <a:p>
            <a:r>
              <a:rPr lang="en-US" sz="3600" dirty="0">
                <a:solidFill>
                  <a:schemeClr val="tx1"/>
                </a:solidFill>
              </a:rPr>
              <a:t>After refusing Satan’s offer of</a:t>
            </a:r>
            <a:br>
              <a:rPr lang="en-US" sz="3600" dirty="0">
                <a:solidFill>
                  <a:schemeClr val="tx1"/>
                </a:solidFill>
              </a:rPr>
            </a:br>
            <a:r>
              <a:rPr lang="en-US" sz="3600" dirty="0">
                <a:solidFill>
                  <a:schemeClr val="tx1"/>
                </a:solidFill>
              </a:rPr>
              <a:t> </a:t>
            </a:r>
            <a:r>
              <a:rPr lang="en-US" sz="4000" i="1" dirty="0"/>
              <a:t>“all the kingdoms of the world”</a:t>
            </a:r>
          </a:p>
        </p:txBody>
      </p:sp>
      <p:sp>
        <p:nvSpPr>
          <p:cNvPr id="3" name="Rectangle 2"/>
          <p:cNvSpPr/>
          <p:nvPr/>
        </p:nvSpPr>
        <p:spPr>
          <a:xfrm>
            <a:off x="4038599" y="4828374"/>
            <a:ext cx="5080475" cy="1138773"/>
          </a:xfrm>
          <a:prstGeom prst="rect">
            <a:avLst/>
          </a:prstGeom>
        </p:spPr>
        <p:txBody>
          <a:bodyPr wrap="square">
            <a:spAutoFit/>
          </a:bodyPr>
          <a:lstStyle/>
          <a:p>
            <a:pPr algn="ctr"/>
            <a:r>
              <a:rPr lang="en-US" sz="3200" b="1" dirty="0">
                <a:latin typeface="Times New Roman" panose="02020603050405020304" pitchFamily="18" charset="0"/>
                <a:cs typeface="Times New Roman" panose="02020603050405020304" pitchFamily="18" charset="0"/>
              </a:rPr>
              <a:t>met-an-o-eh'-o</a:t>
            </a:r>
            <a:r>
              <a:rPr lang="en-US" sz="3600" b="1" dirty="0">
                <a:latin typeface="Times New Roman" panose="02020603050405020304" pitchFamily="18" charset="0"/>
                <a:cs typeface="Times New Roman" panose="02020603050405020304" pitchFamily="18" charset="0"/>
              </a:rPr>
              <a:t>: </a:t>
            </a:r>
          </a:p>
          <a:p>
            <a:r>
              <a:rPr lang="en-US" sz="3200" b="1" dirty="0">
                <a:latin typeface="Times New Roman" panose="02020603050405020304" pitchFamily="18" charset="0"/>
                <a:cs typeface="Times New Roman" panose="02020603050405020304" pitchFamily="18" charset="0"/>
              </a:rPr>
              <a:t>         to think differently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3">
                                            <p:txEl>
                                              <p:pRg st="1" end="1"/>
                                            </p:txEl>
                                          </p:spTgt>
                                        </p:tgtEl>
                                        <p:attrNameLst>
                                          <p:attrName>style.visibility</p:attrName>
                                        </p:attrNameLst>
                                      </p:cBhvr>
                                      <p:to>
                                        <p:strVal val="visible"/>
                                      </p:to>
                                    </p:set>
                                    <p:anim calcmode="lin" valueType="num">
                                      <p:cBhvr>
                                        <p:cTn id="7" dur="500" fill="hold"/>
                                        <p:tgtEl>
                                          <p:spTgt spid="205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05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053">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2053">
                                            <p:txEl>
                                              <p:pRg st="2" end="2"/>
                                            </p:txEl>
                                          </p:spTgt>
                                        </p:tgtEl>
                                        <p:attrNameLst>
                                          <p:attrName>style.visibility</p:attrName>
                                        </p:attrNameLst>
                                      </p:cBhvr>
                                      <p:to>
                                        <p:strVal val="visible"/>
                                      </p:to>
                                    </p:set>
                                    <p:anim calcmode="lin" valueType="num">
                                      <p:cBhvr>
                                        <p:cTn id="12" dur="500" fill="hold"/>
                                        <p:tgtEl>
                                          <p:spTgt spid="205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205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2053">
                                            <p:txEl>
                                              <p:pRg st="2" end="2"/>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2053">
                                            <p:txEl>
                                              <p:pRg st="3" end="3"/>
                                            </p:txEl>
                                          </p:spTgt>
                                        </p:tgtEl>
                                        <p:attrNameLst>
                                          <p:attrName>style.visibility</p:attrName>
                                        </p:attrNameLst>
                                      </p:cBhvr>
                                      <p:to>
                                        <p:strVal val="visible"/>
                                      </p:to>
                                    </p:set>
                                    <p:anim calcmode="lin" valueType="num">
                                      <p:cBhvr>
                                        <p:cTn id="17" dur="500" fill="hold"/>
                                        <p:tgtEl>
                                          <p:spTgt spid="2053">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2053">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205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 calcmode="lin" valueType="num">
                                      <p:cBhvr>
                                        <p:cTn id="2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6"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7" dur="1000"/>
                                        <p:tgtEl>
                                          <p:spTgt spid="3">
                                            <p:txEl>
                                              <p:pRg st="0" end="0"/>
                                            </p:txEl>
                                          </p:spTgt>
                                        </p:tgtEl>
                                      </p:cBhvr>
                                    </p:animEffect>
                                  </p:childTnLst>
                                </p:cTn>
                              </p:par>
                              <p:par>
                                <p:cTn id="28" presetID="31" presetClass="entr" presetSubtype="0" fill="hold" nodeType="with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 calcmode="lin" valueType="num">
                                      <p:cBhvr>
                                        <p:cTn id="3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1"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2"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3"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52400" y="-228600"/>
            <a:ext cx="8839200" cy="1143000"/>
          </a:xfrm>
        </p:spPr>
        <p:txBody>
          <a:bodyPr/>
          <a:lstStyle/>
          <a:p>
            <a:br>
              <a:rPr lang="en-US" altLang="en-US" sz="4000" i="1" dirty="0">
                <a:latin typeface="Times New Roman" panose="02020603050405020304" pitchFamily="18" charset="0"/>
                <a:cs typeface="Times New Roman" panose="02020603050405020304" pitchFamily="18" charset="0"/>
              </a:rPr>
            </a:br>
            <a:r>
              <a:rPr lang="en-US" altLang="en-US" sz="4000" i="1" dirty="0">
                <a:solidFill>
                  <a:srgbClr val="FFFF00"/>
                </a:solidFill>
                <a:latin typeface="Times New Roman" panose="02020603050405020304" pitchFamily="18" charset="0"/>
                <a:cs typeface="Times New Roman" panose="02020603050405020304" pitchFamily="18" charset="0"/>
              </a:rPr>
              <a:t>“</a:t>
            </a:r>
            <a:r>
              <a:rPr lang="en-US" altLang="en-US" sz="4800" i="1" dirty="0">
                <a:solidFill>
                  <a:srgbClr val="FFFF00"/>
                </a:solidFill>
                <a:latin typeface="Times New Roman" panose="02020603050405020304" pitchFamily="18" charset="0"/>
                <a:cs typeface="Times New Roman" panose="02020603050405020304" pitchFamily="18" charset="0"/>
              </a:rPr>
              <a:t>Repent for the Kingdom of Heaven is at hand.”  </a:t>
            </a:r>
            <a:r>
              <a:rPr lang="en-US" altLang="en-US" sz="2800" dirty="0">
                <a:solidFill>
                  <a:schemeClr val="tx1"/>
                </a:solidFill>
                <a:latin typeface="Times New Roman" panose="02020603050405020304" pitchFamily="18" charset="0"/>
                <a:cs typeface="Times New Roman" panose="02020603050405020304" pitchFamily="18" charset="0"/>
              </a:rPr>
              <a:t>Mt. 4:17</a:t>
            </a:r>
            <a:endParaRPr lang="en-US" altLang="en-US" sz="4000" dirty="0">
              <a:solidFill>
                <a:schemeClr val="tx1"/>
              </a:solidFill>
              <a:latin typeface="Times New Roman" panose="02020603050405020304" pitchFamily="18" charset="0"/>
              <a:cs typeface="Times New Roman" panose="02020603050405020304" pitchFamily="18" charset="0"/>
            </a:endParaRPr>
          </a:p>
        </p:txBody>
      </p:sp>
      <p:sp>
        <p:nvSpPr>
          <p:cNvPr id="14339" name="Rectangle 3"/>
          <p:cNvSpPr>
            <a:spLocks noGrp="1" noChangeArrowheads="1"/>
          </p:cNvSpPr>
          <p:nvPr>
            <p:ph type="body" idx="1"/>
          </p:nvPr>
        </p:nvSpPr>
        <p:spPr>
          <a:xfrm>
            <a:off x="152400" y="1524000"/>
            <a:ext cx="8915400" cy="4525963"/>
          </a:xfrm>
        </p:spPr>
        <p:txBody>
          <a:bodyPr/>
          <a:lstStyle/>
          <a:p>
            <a:pPr marL="0" indent="0" algn="ctr">
              <a:buNone/>
            </a:pPr>
            <a:r>
              <a:rPr lang="en-US" altLang="en-US" sz="4000" b="1"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People of Jesus’ day were so preoccupied with the “Kingdoms of this World” that they needed to “repent” </a:t>
            </a:r>
          </a:p>
          <a:p>
            <a:pPr marL="0" indent="0" algn="ctr">
              <a:buNone/>
            </a:pPr>
            <a:r>
              <a:rPr lang="en-US" altLang="en-US" sz="4000" b="1"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Before they could really “recognize” </a:t>
            </a:r>
          </a:p>
          <a:p>
            <a:pPr marL="0" indent="0" algn="ctr">
              <a:buNone/>
            </a:pPr>
            <a:r>
              <a:rPr lang="en-US" altLang="en-US" sz="4000" b="1"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Kingdom of Heaven!</a:t>
            </a:r>
          </a:p>
          <a:p>
            <a:pPr marL="0" indent="0" algn="ctr">
              <a:buNone/>
            </a:pPr>
            <a:r>
              <a:rPr lang="en-US" altLang="en-US" sz="7200" b="1" i="1" dirty="0">
                <a:solidFill>
                  <a:srgbClr val="FF99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 do We!</a:t>
            </a:r>
          </a:p>
        </p:txBody>
      </p:sp>
    </p:spTree>
    <p:extLst>
      <p:ext uri="{BB962C8B-B14F-4D97-AF65-F5344CB8AC3E}">
        <p14:creationId xmlns:p14="http://schemas.microsoft.com/office/powerpoint/2010/main" val="3164626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anim calcmode="lin" valueType="num">
                                      <p:cBhvr>
                                        <p:cTn id="7" dur="500" fill="hold"/>
                                        <p:tgtEl>
                                          <p:spTgt spid="14339">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4339">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14339">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14339">
                                            <p:txEl>
                                              <p:pRg st="2" end="2"/>
                                            </p:txEl>
                                          </p:spTgt>
                                        </p:tgtEl>
                                        <p:attrNameLst>
                                          <p:attrName>style.visibility</p:attrName>
                                        </p:attrNameLst>
                                      </p:cBhvr>
                                      <p:to>
                                        <p:strVal val="visible"/>
                                      </p:to>
                                    </p:set>
                                    <p:anim calcmode="lin" valueType="num">
                                      <p:cBhvr>
                                        <p:cTn id="12" dur="500" fill="hold"/>
                                        <p:tgtEl>
                                          <p:spTgt spid="14339">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14339">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14339">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14339">
                                            <p:txEl>
                                              <p:pRg st="3" end="3"/>
                                            </p:txEl>
                                          </p:spTgt>
                                        </p:tgtEl>
                                        <p:attrNameLst>
                                          <p:attrName>style.visibility</p:attrName>
                                        </p:attrNameLst>
                                      </p:cBhvr>
                                      <p:to>
                                        <p:strVal val="visible"/>
                                      </p:to>
                                    </p:set>
                                    <p:anim calcmode="lin" valueType="num">
                                      <p:cBhvr>
                                        <p:cTn id="19" dur="1000" fill="hold"/>
                                        <p:tgtEl>
                                          <p:spTgt spid="14339">
                                            <p:txEl>
                                              <p:pRg st="3" end="3"/>
                                            </p:txEl>
                                          </p:spTgt>
                                        </p:tgtEl>
                                        <p:attrNameLst>
                                          <p:attrName>ppt_w</p:attrName>
                                        </p:attrNameLst>
                                      </p:cBhvr>
                                      <p:tavLst>
                                        <p:tav tm="0">
                                          <p:val>
                                            <p:fltVal val="0"/>
                                          </p:val>
                                        </p:tav>
                                        <p:tav tm="100000">
                                          <p:val>
                                            <p:strVal val="#ppt_w"/>
                                          </p:val>
                                        </p:tav>
                                      </p:tavLst>
                                    </p:anim>
                                    <p:anim calcmode="lin" valueType="num">
                                      <p:cBhvr>
                                        <p:cTn id="20" dur="1000" fill="hold"/>
                                        <p:tgtEl>
                                          <p:spTgt spid="14339">
                                            <p:txEl>
                                              <p:pRg st="3" end="3"/>
                                            </p:txEl>
                                          </p:spTgt>
                                        </p:tgtEl>
                                        <p:attrNameLst>
                                          <p:attrName>ppt_h</p:attrName>
                                        </p:attrNameLst>
                                      </p:cBhvr>
                                      <p:tavLst>
                                        <p:tav tm="0">
                                          <p:val>
                                            <p:fltVal val="0"/>
                                          </p:val>
                                        </p:tav>
                                        <p:tav tm="100000">
                                          <p:val>
                                            <p:strVal val="#ppt_h"/>
                                          </p:val>
                                        </p:tav>
                                      </p:tavLst>
                                    </p:anim>
                                    <p:anim calcmode="lin" valueType="num">
                                      <p:cBhvr>
                                        <p:cTn id="21" dur="1000" fill="hold"/>
                                        <p:tgtEl>
                                          <p:spTgt spid="14339">
                                            <p:txEl>
                                              <p:pRg st="3" end="3"/>
                                            </p:txEl>
                                          </p:spTgt>
                                        </p:tgtEl>
                                        <p:attrNameLst>
                                          <p:attrName>style.rotation</p:attrName>
                                        </p:attrNameLst>
                                      </p:cBhvr>
                                      <p:tavLst>
                                        <p:tav tm="0">
                                          <p:val>
                                            <p:fltVal val="90"/>
                                          </p:val>
                                        </p:tav>
                                        <p:tav tm="100000">
                                          <p:val>
                                            <p:fltVal val="0"/>
                                          </p:val>
                                        </p:tav>
                                      </p:tavLst>
                                    </p:anim>
                                    <p:animEffect transition="in" filter="fade">
                                      <p:cBhvr>
                                        <p:cTn id="22" dur="1000"/>
                                        <p:tgtEl>
                                          <p:spTgt spid="143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76200" y="1066800"/>
            <a:ext cx="8915400" cy="4525963"/>
          </a:xfrm>
        </p:spPr>
        <p:txBody>
          <a:bodyPr/>
          <a:lstStyle/>
          <a:p>
            <a:pPr marL="0" indent="0" algn="ctr">
              <a:buNone/>
            </a:pPr>
            <a:r>
              <a:rPr lang="en-US" altLang="en-US" sz="4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we believe (Faith) determines </a:t>
            </a:r>
            <a:r>
              <a:rPr lang="en-US" altLang="en-US" sz="4400" b="1" i="1" u="sng" dirty="0">
                <a:solidFill>
                  <a:srgbClr val="FF99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Where </a:t>
            </a:r>
            <a:r>
              <a:rPr lang="en-US" altLang="en-US" sz="4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we’ll spend eternity. </a:t>
            </a:r>
          </a:p>
          <a:p>
            <a:pPr marL="0" indent="0" algn="ctr">
              <a:buNone/>
            </a:pPr>
            <a:r>
              <a:rPr lang="en-US" altLang="en-US" sz="4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(Our Destination!) </a:t>
            </a:r>
          </a:p>
          <a:p>
            <a:pPr marL="0" indent="0" algn="ctr">
              <a:spcBef>
                <a:spcPts val="1800"/>
              </a:spcBef>
              <a:buNone/>
            </a:pPr>
            <a:endParaRPr lang="en-US" altLang="en-US" sz="4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ctr">
              <a:spcBef>
                <a:spcPts val="1800"/>
              </a:spcBef>
              <a:buNone/>
            </a:pPr>
            <a:r>
              <a:rPr lang="en-US" altLang="en-US" sz="4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How we behave (Works) determines </a:t>
            </a:r>
            <a:r>
              <a:rPr lang="en-US" altLang="en-US" sz="4400" b="1" i="1" u="sng" dirty="0">
                <a:solidFill>
                  <a:srgbClr val="FF99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How</a:t>
            </a:r>
            <a:r>
              <a:rPr lang="en-US" altLang="en-US" sz="4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we’ll spend eternity.  </a:t>
            </a:r>
          </a:p>
          <a:p>
            <a:pPr marL="0" indent="0" algn="ctr">
              <a:buNone/>
            </a:pPr>
            <a:r>
              <a:rPr lang="en-US" altLang="en-US" sz="4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(Our Compensation)</a:t>
            </a:r>
          </a:p>
        </p:txBody>
      </p:sp>
      <p:sp>
        <p:nvSpPr>
          <p:cNvPr id="4" name="TextBox 3"/>
          <p:cNvSpPr txBox="1"/>
          <p:nvPr/>
        </p:nvSpPr>
        <p:spPr>
          <a:xfrm>
            <a:off x="76200" y="152400"/>
            <a:ext cx="8991600"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    </a:t>
            </a:r>
            <a:r>
              <a:rPr lang="en-US" sz="3600" b="1" dirty="0">
                <a:latin typeface="Times New Roman" panose="02020603050405020304" pitchFamily="18" charset="0"/>
                <a:cs typeface="Times New Roman" panose="02020603050405020304" pitchFamily="18" charset="0"/>
              </a:rPr>
              <a:t>“Keys” of the Kingdom of Heaven. </a:t>
            </a:r>
            <a:r>
              <a:rPr lang="en-US" sz="2400" b="1" dirty="0">
                <a:latin typeface="Times New Roman" panose="02020603050405020304" pitchFamily="18" charset="0"/>
                <a:cs typeface="Times New Roman" panose="02020603050405020304" pitchFamily="18" charset="0"/>
              </a:rPr>
              <a:t>Mt 16:19</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006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p:cTn id="7" dur="500" fill="hold"/>
                                        <p:tgtEl>
                                          <p:spTgt spid="1433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433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433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14339">
                                            <p:txEl>
                                              <p:pRg st="1" end="1"/>
                                            </p:txEl>
                                          </p:spTgt>
                                        </p:tgtEl>
                                        <p:attrNameLst>
                                          <p:attrName>style.visibility</p:attrName>
                                        </p:attrNameLst>
                                      </p:cBhvr>
                                      <p:to>
                                        <p:strVal val="visible"/>
                                      </p:to>
                                    </p:set>
                                    <p:anim calcmode="lin" valueType="num">
                                      <p:cBhvr>
                                        <p:cTn id="14" dur="1000" fill="hold"/>
                                        <p:tgtEl>
                                          <p:spTgt spid="14339">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14339">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14339">
                                            <p:txEl>
                                              <p:pRg st="1" end="1"/>
                                            </p:txEl>
                                          </p:spTgt>
                                        </p:tgtEl>
                                        <p:attrNameLst>
                                          <p:attrName>style.rotation</p:attrName>
                                        </p:attrNameLst>
                                      </p:cBhvr>
                                      <p:tavLst>
                                        <p:tav tm="0">
                                          <p:val>
                                            <p:fltVal val="90"/>
                                          </p:val>
                                        </p:tav>
                                        <p:tav tm="100000">
                                          <p:val>
                                            <p:fltVal val="0"/>
                                          </p:val>
                                        </p:tav>
                                      </p:tavLst>
                                    </p:anim>
                                    <p:animEffect transition="in" filter="fade">
                                      <p:cBhvr>
                                        <p:cTn id="17" dur="1000"/>
                                        <p:tgtEl>
                                          <p:spTgt spid="1433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339">
                                            <p:txEl>
                                              <p:pRg st="3" end="3"/>
                                            </p:txEl>
                                          </p:spTgt>
                                        </p:tgtEl>
                                        <p:attrNameLst>
                                          <p:attrName>style.visibility</p:attrName>
                                        </p:attrNameLst>
                                      </p:cBhvr>
                                      <p:to>
                                        <p:strVal val="visible"/>
                                      </p:to>
                                    </p:set>
                                    <p:animEffect transition="in" filter="barn(inVertical)">
                                      <p:cBhvr>
                                        <p:cTn id="22" dur="500"/>
                                        <p:tgtEl>
                                          <p:spTgt spid="143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14339">
                                            <p:txEl>
                                              <p:pRg st="4" end="4"/>
                                            </p:txEl>
                                          </p:spTgt>
                                        </p:tgtEl>
                                        <p:attrNameLst>
                                          <p:attrName>style.visibility</p:attrName>
                                        </p:attrNameLst>
                                      </p:cBhvr>
                                      <p:to>
                                        <p:strVal val="visible"/>
                                      </p:to>
                                    </p:set>
                                    <p:anim calcmode="lin" valueType="num">
                                      <p:cBhvr>
                                        <p:cTn id="27" dur="1000" fill="hold"/>
                                        <p:tgtEl>
                                          <p:spTgt spid="14339">
                                            <p:txEl>
                                              <p:pRg st="4" end="4"/>
                                            </p:txEl>
                                          </p:spTgt>
                                        </p:tgtEl>
                                        <p:attrNameLst>
                                          <p:attrName>ppt_w</p:attrName>
                                        </p:attrNameLst>
                                      </p:cBhvr>
                                      <p:tavLst>
                                        <p:tav tm="0">
                                          <p:val>
                                            <p:fltVal val="0"/>
                                          </p:val>
                                        </p:tav>
                                        <p:tav tm="100000">
                                          <p:val>
                                            <p:strVal val="#ppt_w"/>
                                          </p:val>
                                        </p:tav>
                                      </p:tavLst>
                                    </p:anim>
                                    <p:anim calcmode="lin" valueType="num">
                                      <p:cBhvr>
                                        <p:cTn id="28" dur="1000" fill="hold"/>
                                        <p:tgtEl>
                                          <p:spTgt spid="14339">
                                            <p:txEl>
                                              <p:pRg st="4" end="4"/>
                                            </p:txEl>
                                          </p:spTgt>
                                        </p:tgtEl>
                                        <p:attrNameLst>
                                          <p:attrName>ppt_h</p:attrName>
                                        </p:attrNameLst>
                                      </p:cBhvr>
                                      <p:tavLst>
                                        <p:tav tm="0">
                                          <p:val>
                                            <p:fltVal val="0"/>
                                          </p:val>
                                        </p:tav>
                                        <p:tav tm="100000">
                                          <p:val>
                                            <p:strVal val="#ppt_h"/>
                                          </p:val>
                                        </p:tav>
                                      </p:tavLst>
                                    </p:anim>
                                    <p:anim calcmode="lin" valueType="num">
                                      <p:cBhvr>
                                        <p:cTn id="29" dur="1000" fill="hold"/>
                                        <p:tgtEl>
                                          <p:spTgt spid="14339">
                                            <p:txEl>
                                              <p:pRg st="4" end="4"/>
                                            </p:txEl>
                                          </p:spTgt>
                                        </p:tgtEl>
                                        <p:attrNameLst>
                                          <p:attrName>style.rotation</p:attrName>
                                        </p:attrNameLst>
                                      </p:cBhvr>
                                      <p:tavLst>
                                        <p:tav tm="0">
                                          <p:val>
                                            <p:fltVal val="90"/>
                                          </p:val>
                                        </p:tav>
                                        <p:tav tm="100000">
                                          <p:val>
                                            <p:fltVal val="0"/>
                                          </p:val>
                                        </p:tav>
                                      </p:tavLst>
                                    </p:anim>
                                    <p:animEffect transition="in" filter="fade">
                                      <p:cBhvr>
                                        <p:cTn id="30" dur="1000"/>
                                        <p:tgtEl>
                                          <p:spTgt spid="143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76200" y="870073"/>
            <a:ext cx="9067800" cy="4525963"/>
          </a:xfrm>
        </p:spPr>
        <p:txBody>
          <a:bodyPr/>
          <a:lstStyle/>
          <a:p>
            <a:pPr marL="0" indent="0" algn="ctr">
              <a:spcBef>
                <a:spcPts val="0"/>
              </a:spcBef>
              <a:buNone/>
            </a:pPr>
            <a:r>
              <a:rPr lang="en-US" sz="4000" b="1" i="1" dirty="0">
                <a:solidFill>
                  <a:srgbClr val="FFFF00"/>
                </a:solidFill>
                <a:latin typeface="Times New Roman" panose="02020603050405020304" pitchFamily="18" charset="0"/>
                <a:cs typeface="Times New Roman" panose="02020603050405020304" pitchFamily="18" charset="0"/>
              </a:rPr>
              <a:t>“By grace are ye saved through faith;</a:t>
            </a:r>
          </a:p>
          <a:p>
            <a:pPr marL="0" indent="0" algn="ctr">
              <a:spcBef>
                <a:spcPts val="0"/>
              </a:spcBef>
              <a:buNone/>
            </a:pPr>
            <a:r>
              <a:rPr lang="en-US" sz="4000" b="1" i="1" dirty="0">
                <a:solidFill>
                  <a:srgbClr val="FFFF00"/>
                </a:solidFill>
                <a:latin typeface="Times New Roman" panose="02020603050405020304" pitchFamily="18" charset="0"/>
                <a:cs typeface="Times New Roman" panose="02020603050405020304" pitchFamily="18" charset="0"/>
              </a:rPr>
              <a:t> and that not of yourselves:</a:t>
            </a:r>
          </a:p>
          <a:p>
            <a:pPr marL="0" indent="0" algn="ctr">
              <a:spcBef>
                <a:spcPts val="1200"/>
              </a:spcBef>
              <a:spcAft>
                <a:spcPts val="1200"/>
              </a:spcAft>
              <a:buNone/>
            </a:pPr>
            <a:r>
              <a:rPr lang="en-US" sz="4400" b="1" i="1" dirty="0">
                <a:solidFill>
                  <a:srgbClr val="FFFF00"/>
                </a:solidFill>
                <a:latin typeface="Times New Roman" panose="02020603050405020304" pitchFamily="18" charset="0"/>
                <a:cs typeface="Times New Roman" panose="02020603050405020304" pitchFamily="18" charset="0"/>
              </a:rPr>
              <a:t> it is the gift of God:</a:t>
            </a:r>
          </a:p>
          <a:p>
            <a:pPr marL="0" indent="0" algn="ctr">
              <a:spcBef>
                <a:spcPts val="0"/>
              </a:spcBef>
              <a:buNone/>
            </a:pPr>
            <a:r>
              <a:rPr lang="en-US" sz="4000" b="1" i="1" dirty="0">
                <a:solidFill>
                  <a:srgbClr val="FFFF00"/>
                </a:solidFill>
                <a:latin typeface="Times New Roman" panose="02020603050405020304" pitchFamily="18" charset="0"/>
                <a:cs typeface="Times New Roman" panose="02020603050405020304" pitchFamily="18" charset="0"/>
              </a:rPr>
              <a:t> </a:t>
            </a:r>
            <a:r>
              <a:rPr lang="en-US" sz="40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Not of works, lest any man should boast</a:t>
            </a:r>
            <a:r>
              <a:rPr lang="en-US" sz="4000" b="1" i="1" dirty="0">
                <a:solidFill>
                  <a:srgbClr val="FFFF00"/>
                </a:solidFill>
                <a:latin typeface="Times New Roman" panose="02020603050405020304" pitchFamily="18" charset="0"/>
                <a:cs typeface="Times New Roman" panose="02020603050405020304" pitchFamily="18" charset="0"/>
              </a:rPr>
              <a:t>.</a:t>
            </a:r>
          </a:p>
          <a:p>
            <a:pPr marL="0" indent="0" algn="ctr">
              <a:spcBef>
                <a:spcPts val="1200"/>
              </a:spcBef>
              <a:buNone/>
            </a:pPr>
            <a:r>
              <a:rPr lang="en-US" sz="4000" b="1" i="1" dirty="0">
                <a:solidFill>
                  <a:srgbClr val="FFFF00"/>
                </a:solidFill>
                <a:latin typeface="Times New Roman" panose="02020603050405020304" pitchFamily="18" charset="0"/>
                <a:cs typeface="Times New Roman" panose="02020603050405020304" pitchFamily="18" charset="0"/>
              </a:rPr>
              <a:t> For we are his workmanship, created in Christ Jesus </a:t>
            </a:r>
            <a:r>
              <a:rPr lang="en-US" sz="4000" b="1" i="1" u="sng"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unto good works</a:t>
            </a:r>
            <a:r>
              <a:rPr lang="en-US" sz="4000" b="1" i="1" dirty="0">
                <a:solidFill>
                  <a:srgbClr val="FFFF00"/>
                </a:solidFill>
                <a:latin typeface="Times New Roman" panose="02020603050405020304" pitchFamily="18" charset="0"/>
                <a:cs typeface="Times New Roman" panose="02020603050405020304" pitchFamily="18" charset="0"/>
              </a:rPr>
              <a:t>, </a:t>
            </a:r>
          </a:p>
          <a:p>
            <a:pPr marL="0" indent="0" algn="ctr">
              <a:spcBef>
                <a:spcPts val="0"/>
              </a:spcBef>
              <a:buNone/>
            </a:pPr>
            <a:r>
              <a:rPr lang="en-US" sz="4000" b="1" i="1" dirty="0">
                <a:solidFill>
                  <a:srgbClr val="FFFF00"/>
                </a:solidFill>
                <a:latin typeface="Times New Roman" panose="02020603050405020304" pitchFamily="18" charset="0"/>
                <a:cs typeface="Times New Roman" panose="02020603050405020304" pitchFamily="18" charset="0"/>
              </a:rPr>
              <a:t>which God hath before ordained </a:t>
            </a:r>
          </a:p>
          <a:p>
            <a:pPr marL="0" indent="0" algn="ctr">
              <a:spcBef>
                <a:spcPts val="0"/>
              </a:spcBef>
              <a:buNone/>
            </a:pPr>
            <a:r>
              <a:rPr lang="en-US" sz="4000" b="1" i="1" dirty="0">
                <a:solidFill>
                  <a:srgbClr val="FFFF00"/>
                </a:solidFill>
                <a:latin typeface="Times New Roman" panose="02020603050405020304" pitchFamily="18" charset="0"/>
                <a:cs typeface="Times New Roman" panose="02020603050405020304" pitchFamily="18" charset="0"/>
              </a:rPr>
              <a:t>that we should walk in them.” </a:t>
            </a:r>
            <a:endParaRPr lang="en-US" altLang="en-US" sz="40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TextBox 3"/>
          <p:cNvSpPr txBox="1"/>
          <p:nvPr/>
        </p:nvSpPr>
        <p:spPr>
          <a:xfrm>
            <a:off x="76200" y="152400"/>
            <a:ext cx="8991600"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    These Keys in </a:t>
            </a:r>
            <a:r>
              <a:rPr lang="en-US" sz="4000" b="1" dirty="0"/>
              <a:t>Ephesians 2:8-10</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118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4339">
                                            <p:txEl>
                                              <p:pRg st="2" end="2"/>
                                            </p:txEl>
                                          </p:spTgt>
                                        </p:tgtEl>
                                        <p:attrNameLst>
                                          <p:attrName>style.visibility</p:attrName>
                                        </p:attrNameLst>
                                      </p:cBhvr>
                                      <p:to>
                                        <p:strVal val="visible"/>
                                      </p:to>
                                    </p:set>
                                    <p:anim calcmode="lin" valueType="num">
                                      <p:cBhvr>
                                        <p:cTn id="7" dur="1000" fill="hold"/>
                                        <p:tgtEl>
                                          <p:spTgt spid="14339">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14339">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14339">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14339">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4339">
                                            <p:txEl>
                                              <p:pRg st="3" end="3"/>
                                            </p:txEl>
                                          </p:spTgt>
                                        </p:tgtEl>
                                        <p:attrNameLst>
                                          <p:attrName>style.visibility</p:attrName>
                                        </p:attrNameLst>
                                      </p:cBhvr>
                                      <p:to>
                                        <p:strVal val="visible"/>
                                      </p:to>
                                    </p:set>
                                    <p:animEffect transition="in" filter="randombar(horizontal)">
                                      <p:cBhvr>
                                        <p:cTn id="15" dur="500"/>
                                        <p:tgtEl>
                                          <p:spTgt spid="14339">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4339">
                                            <p:txEl>
                                              <p:pRg st="4" end="4"/>
                                            </p:txEl>
                                          </p:spTgt>
                                        </p:tgtEl>
                                        <p:attrNameLst>
                                          <p:attrName>style.visibility</p:attrName>
                                        </p:attrNameLst>
                                      </p:cBhvr>
                                      <p:to>
                                        <p:strVal val="visible"/>
                                      </p:to>
                                    </p:set>
                                    <p:anim calcmode="lin" valueType="num">
                                      <p:cBhvr>
                                        <p:cTn id="20" dur="500" fill="hold"/>
                                        <p:tgtEl>
                                          <p:spTgt spid="14339">
                                            <p:txEl>
                                              <p:pRg st="4" end="4"/>
                                            </p:txEl>
                                          </p:spTgt>
                                        </p:tgtEl>
                                        <p:attrNameLst>
                                          <p:attrName>ppt_w</p:attrName>
                                        </p:attrNameLst>
                                      </p:cBhvr>
                                      <p:tavLst>
                                        <p:tav tm="0">
                                          <p:val>
                                            <p:fltVal val="0"/>
                                          </p:val>
                                        </p:tav>
                                        <p:tav tm="100000">
                                          <p:val>
                                            <p:strVal val="#ppt_w"/>
                                          </p:val>
                                        </p:tav>
                                      </p:tavLst>
                                    </p:anim>
                                    <p:anim calcmode="lin" valueType="num">
                                      <p:cBhvr>
                                        <p:cTn id="21" dur="500" fill="hold"/>
                                        <p:tgtEl>
                                          <p:spTgt spid="14339">
                                            <p:txEl>
                                              <p:pRg st="4" end="4"/>
                                            </p:txEl>
                                          </p:spTgt>
                                        </p:tgtEl>
                                        <p:attrNameLst>
                                          <p:attrName>ppt_h</p:attrName>
                                        </p:attrNameLst>
                                      </p:cBhvr>
                                      <p:tavLst>
                                        <p:tav tm="0">
                                          <p:val>
                                            <p:fltVal val="0"/>
                                          </p:val>
                                        </p:tav>
                                        <p:tav tm="100000">
                                          <p:val>
                                            <p:strVal val="#ppt_h"/>
                                          </p:val>
                                        </p:tav>
                                      </p:tavLst>
                                    </p:anim>
                                    <p:animEffect transition="in" filter="fade">
                                      <p:cBhvr>
                                        <p:cTn id="22" dur="500"/>
                                        <p:tgtEl>
                                          <p:spTgt spid="1433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4339">
                                            <p:txEl>
                                              <p:pRg st="5" end="5"/>
                                            </p:txEl>
                                          </p:spTgt>
                                        </p:tgtEl>
                                        <p:attrNameLst>
                                          <p:attrName>style.visibility</p:attrName>
                                        </p:attrNameLst>
                                      </p:cBhvr>
                                      <p:to>
                                        <p:strVal val="visible"/>
                                      </p:to>
                                    </p:set>
                                    <p:animEffect transition="in" filter="fade">
                                      <p:cBhvr>
                                        <p:cTn id="27" dur="1000"/>
                                        <p:tgtEl>
                                          <p:spTgt spid="14339">
                                            <p:txEl>
                                              <p:pRg st="5" end="5"/>
                                            </p:txEl>
                                          </p:spTgt>
                                        </p:tgtEl>
                                      </p:cBhvr>
                                    </p:animEffect>
                                    <p:anim calcmode="lin" valueType="num">
                                      <p:cBhvr>
                                        <p:cTn id="28" dur="1000" fill="hold"/>
                                        <p:tgtEl>
                                          <p:spTgt spid="14339">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14339">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4339">
                                            <p:txEl>
                                              <p:pRg st="6" end="6"/>
                                            </p:txEl>
                                          </p:spTgt>
                                        </p:tgtEl>
                                        <p:attrNameLst>
                                          <p:attrName>style.visibility</p:attrName>
                                        </p:attrNameLst>
                                      </p:cBhvr>
                                      <p:to>
                                        <p:strVal val="visible"/>
                                      </p:to>
                                    </p:set>
                                    <p:animEffect transition="in" filter="fade">
                                      <p:cBhvr>
                                        <p:cTn id="32" dur="1000"/>
                                        <p:tgtEl>
                                          <p:spTgt spid="14339">
                                            <p:txEl>
                                              <p:pRg st="6" end="6"/>
                                            </p:txEl>
                                          </p:spTgt>
                                        </p:tgtEl>
                                      </p:cBhvr>
                                    </p:animEffect>
                                    <p:anim calcmode="lin" valueType="num">
                                      <p:cBhvr>
                                        <p:cTn id="33" dur="1000" fill="hold"/>
                                        <p:tgtEl>
                                          <p:spTgt spid="14339">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14339">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17058048"/>
              </p:ext>
            </p:extLst>
          </p:nvPr>
        </p:nvGraphicFramePr>
        <p:xfrm>
          <a:off x="140515" y="580846"/>
          <a:ext cx="8915400" cy="6052516"/>
        </p:xfrm>
        <a:graphic>
          <a:graphicData uri="http://schemas.openxmlformats.org/drawingml/2006/table">
            <a:tbl>
              <a:tblPr firstRow="1" bandRow="1">
                <a:tableStyleId>{5C22544A-7EE6-4342-B048-85BDC9FD1C3A}</a:tableStyleId>
              </a:tblPr>
              <a:tblGrid>
                <a:gridCol w="2971800">
                  <a:extLst>
                    <a:ext uri="{9D8B030D-6E8A-4147-A177-3AD203B41FA5}">
                      <a16:colId xmlns:a16="http://schemas.microsoft.com/office/drawing/2014/main" val="603511707"/>
                    </a:ext>
                  </a:extLst>
                </a:gridCol>
                <a:gridCol w="2971800">
                  <a:extLst>
                    <a:ext uri="{9D8B030D-6E8A-4147-A177-3AD203B41FA5}">
                      <a16:colId xmlns:a16="http://schemas.microsoft.com/office/drawing/2014/main" val="561574392"/>
                    </a:ext>
                  </a:extLst>
                </a:gridCol>
                <a:gridCol w="2971800">
                  <a:extLst>
                    <a:ext uri="{9D8B030D-6E8A-4147-A177-3AD203B41FA5}">
                      <a16:colId xmlns:a16="http://schemas.microsoft.com/office/drawing/2014/main" val="2501369010"/>
                    </a:ext>
                  </a:extLst>
                </a:gridCol>
              </a:tblGrid>
              <a:tr h="972516">
                <a:tc>
                  <a:txBody>
                    <a:bodyPr/>
                    <a:lstStyle/>
                    <a:p>
                      <a:pPr algn="ctr"/>
                      <a:r>
                        <a:rPr lang="en-US" sz="2800" dirty="0">
                          <a:solidFill>
                            <a:srgbClr val="000000"/>
                          </a:solidFill>
                          <a:latin typeface="Times New Roman" panose="02020603050405020304" pitchFamily="18" charset="0"/>
                          <a:cs typeface="Times New Roman" panose="02020603050405020304" pitchFamily="18" charset="0"/>
                        </a:rPr>
                        <a:t>Category</a:t>
                      </a:r>
                    </a:p>
                  </a:txBody>
                  <a:tcPr/>
                </a:tc>
                <a:tc>
                  <a:txBody>
                    <a:bodyPr/>
                    <a:lstStyle/>
                    <a:p>
                      <a:pPr algn="ctr"/>
                      <a:r>
                        <a:rPr lang="en-US" sz="2800" dirty="0">
                          <a:solidFill>
                            <a:srgbClr val="000000"/>
                          </a:solidFill>
                          <a:latin typeface="Times New Roman" panose="02020603050405020304" pitchFamily="18" charset="0"/>
                          <a:cs typeface="Times New Roman" panose="02020603050405020304" pitchFamily="18" charset="0"/>
                        </a:rPr>
                        <a:t>Key of Belief</a:t>
                      </a:r>
                    </a:p>
                    <a:p>
                      <a:pPr algn="ctr"/>
                      <a:r>
                        <a:rPr lang="en-US" sz="2400" dirty="0">
                          <a:solidFill>
                            <a:srgbClr val="000000"/>
                          </a:solidFill>
                          <a:latin typeface="Times New Roman" panose="02020603050405020304" pitchFamily="18" charset="0"/>
                          <a:cs typeface="Times New Roman" panose="02020603050405020304" pitchFamily="18" charset="0"/>
                        </a:rPr>
                        <a:t>(Faith) Eph.2:8,9</a:t>
                      </a:r>
                    </a:p>
                  </a:txBody>
                  <a:tcPr/>
                </a:tc>
                <a:tc>
                  <a:txBody>
                    <a:bodyPr/>
                    <a:lstStyle/>
                    <a:p>
                      <a:pPr algn="ctr"/>
                      <a:r>
                        <a:rPr lang="en-US" sz="2800" dirty="0">
                          <a:solidFill>
                            <a:srgbClr val="000000"/>
                          </a:solidFill>
                          <a:latin typeface="Times New Roman" panose="02020603050405020304" pitchFamily="18" charset="0"/>
                          <a:cs typeface="Times New Roman" panose="02020603050405020304" pitchFamily="18" charset="0"/>
                        </a:rPr>
                        <a:t>Key of Behavior</a:t>
                      </a:r>
                    </a:p>
                    <a:p>
                      <a:pPr algn="ctr"/>
                      <a:r>
                        <a:rPr lang="en-US" sz="2400" dirty="0">
                          <a:solidFill>
                            <a:srgbClr val="000000"/>
                          </a:solidFill>
                          <a:latin typeface="Times New Roman" panose="02020603050405020304" pitchFamily="18" charset="0"/>
                          <a:cs typeface="Times New Roman" panose="02020603050405020304" pitchFamily="18" charset="0"/>
                        </a:rPr>
                        <a:t>(Works) Eph. 2:10</a:t>
                      </a:r>
                    </a:p>
                  </a:txBody>
                  <a:tcPr/>
                </a:tc>
                <a:extLst>
                  <a:ext uri="{0D108BD9-81ED-4DB2-BD59-A6C34878D82A}">
                    <a16:rowId xmlns:a16="http://schemas.microsoft.com/office/drawing/2014/main" val="2424166604"/>
                  </a:ext>
                </a:extLst>
              </a:tr>
              <a:tr h="1016000">
                <a:tc>
                  <a:txBody>
                    <a:bodyPr/>
                    <a:lstStyle/>
                    <a:p>
                      <a:pPr algn="ctr"/>
                      <a:r>
                        <a:rPr lang="en-US" sz="2800" b="1" dirty="0"/>
                        <a:t>What I do</a:t>
                      </a:r>
                    </a:p>
                  </a:txBody>
                  <a:tcPr/>
                </a:tc>
                <a:tc>
                  <a:txBody>
                    <a:bodyPr/>
                    <a:lstStyle/>
                    <a:p>
                      <a:pPr algn="ctr"/>
                      <a:endParaRPr lang="en-US" sz="2800" b="1" dirty="0"/>
                    </a:p>
                  </a:txBody>
                  <a:tcPr/>
                </a:tc>
                <a:tc>
                  <a:txBody>
                    <a:bodyPr/>
                    <a:lstStyle/>
                    <a:p>
                      <a:pPr algn="ctr"/>
                      <a:endParaRPr lang="en-US" sz="2800" b="1" dirty="0"/>
                    </a:p>
                  </a:txBody>
                  <a:tcPr/>
                </a:tc>
                <a:extLst>
                  <a:ext uri="{0D108BD9-81ED-4DB2-BD59-A6C34878D82A}">
                    <a16:rowId xmlns:a16="http://schemas.microsoft.com/office/drawing/2014/main" val="3641110839"/>
                  </a:ext>
                </a:extLst>
              </a:tr>
              <a:tr h="1016000">
                <a:tc>
                  <a:txBody>
                    <a:bodyPr/>
                    <a:lstStyle/>
                    <a:p>
                      <a:pPr algn="ctr"/>
                      <a:r>
                        <a:rPr lang="en-US" sz="2800" b="1" dirty="0"/>
                        <a:t>What I received</a:t>
                      </a:r>
                    </a:p>
                  </a:txBody>
                  <a:tcPr/>
                </a:tc>
                <a:tc>
                  <a:txBody>
                    <a:bodyPr/>
                    <a:lstStyle/>
                    <a:p>
                      <a:pPr algn="ctr"/>
                      <a:endParaRPr lang="en-US" sz="2800" b="1" dirty="0"/>
                    </a:p>
                  </a:txBody>
                  <a:tcPr/>
                </a:tc>
                <a:tc>
                  <a:txBody>
                    <a:bodyPr/>
                    <a:lstStyle/>
                    <a:p>
                      <a:pPr algn="ctr"/>
                      <a:endParaRPr lang="en-US" sz="2800" b="1" dirty="0"/>
                    </a:p>
                  </a:txBody>
                  <a:tcPr/>
                </a:tc>
                <a:extLst>
                  <a:ext uri="{0D108BD9-81ED-4DB2-BD59-A6C34878D82A}">
                    <a16:rowId xmlns:a16="http://schemas.microsoft.com/office/drawing/2014/main" val="398066489"/>
                  </a:ext>
                </a:extLst>
              </a:tr>
              <a:tr h="1016000">
                <a:tc>
                  <a:txBody>
                    <a:bodyPr/>
                    <a:lstStyle/>
                    <a:p>
                      <a:pPr algn="ctr"/>
                      <a:r>
                        <a:rPr lang="en-US" sz="2800" b="1" dirty="0"/>
                        <a:t>Who does the Work</a:t>
                      </a:r>
                    </a:p>
                  </a:txBody>
                  <a:tcPr/>
                </a:tc>
                <a:tc>
                  <a:txBody>
                    <a:bodyPr/>
                    <a:lstStyle/>
                    <a:p>
                      <a:pPr algn="ctr"/>
                      <a:endParaRPr lang="en-US" sz="2800" b="1" dirty="0"/>
                    </a:p>
                  </a:txBody>
                  <a:tcPr/>
                </a:tc>
                <a:tc>
                  <a:txBody>
                    <a:bodyPr/>
                    <a:lstStyle/>
                    <a:p>
                      <a:pPr algn="ctr"/>
                      <a:endParaRPr lang="en-US" sz="2800" b="1" dirty="0"/>
                    </a:p>
                  </a:txBody>
                  <a:tcPr/>
                </a:tc>
                <a:extLst>
                  <a:ext uri="{0D108BD9-81ED-4DB2-BD59-A6C34878D82A}">
                    <a16:rowId xmlns:a16="http://schemas.microsoft.com/office/drawing/2014/main" val="2373220304"/>
                  </a:ext>
                </a:extLst>
              </a:tr>
              <a:tr h="1016000">
                <a:tc>
                  <a:txBody>
                    <a:bodyPr/>
                    <a:lstStyle/>
                    <a:p>
                      <a:pPr algn="ctr"/>
                      <a:r>
                        <a:rPr lang="en-US" sz="2800" b="1" dirty="0"/>
                        <a:t>The Basis</a:t>
                      </a:r>
                    </a:p>
                  </a:txBody>
                  <a:tcPr/>
                </a:tc>
                <a:tc>
                  <a:txBody>
                    <a:bodyPr/>
                    <a:lstStyle/>
                    <a:p>
                      <a:pPr algn="ctr"/>
                      <a:endParaRPr lang="en-US" sz="2800" b="1" dirty="0"/>
                    </a:p>
                  </a:txBody>
                  <a:tcPr/>
                </a:tc>
                <a:tc>
                  <a:txBody>
                    <a:bodyPr/>
                    <a:lstStyle/>
                    <a:p>
                      <a:pPr algn="ctr"/>
                      <a:endParaRPr lang="en-US" sz="2800" b="1" dirty="0"/>
                    </a:p>
                  </a:txBody>
                  <a:tcPr/>
                </a:tc>
                <a:extLst>
                  <a:ext uri="{0D108BD9-81ED-4DB2-BD59-A6C34878D82A}">
                    <a16:rowId xmlns:a16="http://schemas.microsoft.com/office/drawing/2014/main" val="281580015"/>
                  </a:ext>
                </a:extLst>
              </a:tr>
              <a:tr h="1016000">
                <a:tc>
                  <a:txBody>
                    <a:bodyPr/>
                    <a:lstStyle/>
                    <a:p>
                      <a:pPr algn="ctr"/>
                      <a:r>
                        <a:rPr lang="en-US" sz="2800" b="1" dirty="0"/>
                        <a:t>The Result</a:t>
                      </a:r>
                    </a:p>
                  </a:txBody>
                  <a:tcPr/>
                </a:tc>
                <a:tc>
                  <a:txBody>
                    <a:bodyPr/>
                    <a:lstStyle/>
                    <a:p>
                      <a:pPr algn="ctr"/>
                      <a:endParaRPr lang="en-US" sz="2800" b="1" dirty="0"/>
                    </a:p>
                  </a:txBody>
                  <a:tcPr/>
                </a:tc>
                <a:tc>
                  <a:txBody>
                    <a:bodyPr/>
                    <a:lstStyle/>
                    <a:p>
                      <a:pPr algn="ctr"/>
                      <a:endParaRPr lang="en-US" sz="2800" b="1" dirty="0"/>
                    </a:p>
                  </a:txBody>
                  <a:tcPr/>
                </a:tc>
                <a:extLst>
                  <a:ext uri="{0D108BD9-81ED-4DB2-BD59-A6C34878D82A}">
                    <a16:rowId xmlns:a16="http://schemas.microsoft.com/office/drawing/2014/main" val="1576801595"/>
                  </a:ext>
                </a:extLst>
              </a:tr>
            </a:tbl>
          </a:graphicData>
        </a:graphic>
      </p:graphicFrame>
      <p:sp>
        <p:nvSpPr>
          <p:cNvPr id="3" name="TextBox 2"/>
          <p:cNvSpPr txBox="1"/>
          <p:nvPr/>
        </p:nvSpPr>
        <p:spPr>
          <a:xfrm>
            <a:off x="6096000" y="1676400"/>
            <a:ext cx="2743200" cy="523220"/>
          </a:xfrm>
          <a:prstGeom prst="rect">
            <a:avLst/>
          </a:prstGeom>
          <a:noFill/>
        </p:spPr>
        <p:txBody>
          <a:bodyPr wrap="square" rtlCol="0">
            <a:spAutoFit/>
          </a:bodyPr>
          <a:lstStyle/>
          <a:p>
            <a:pPr algn="ctr"/>
            <a:r>
              <a:rPr lang="en-US" sz="2800" b="1" i="1" dirty="0">
                <a:solidFill>
                  <a:srgbClr val="000000"/>
                </a:solidFill>
                <a:latin typeface="Times New Roman" panose="02020603050405020304" pitchFamily="18" charset="0"/>
                <a:cs typeface="Times New Roman" panose="02020603050405020304" pitchFamily="18" charset="0"/>
              </a:rPr>
              <a:t>I Serve Christ</a:t>
            </a:r>
          </a:p>
        </p:txBody>
      </p:sp>
      <p:sp>
        <p:nvSpPr>
          <p:cNvPr id="5" name="TextBox 4"/>
          <p:cNvSpPr txBox="1"/>
          <p:nvPr/>
        </p:nvSpPr>
        <p:spPr>
          <a:xfrm>
            <a:off x="5981350" y="2415063"/>
            <a:ext cx="3048699" cy="1077218"/>
          </a:xfrm>
          <a:prstGeom prst="rect">
            <a:avLst/>
          </a:prstGeom>
          <a:noFill/>
        </p:spPr>
        <p:txBody>
          <a:bodyPr wrap="square" rtlCol="0">
            <a:spAutoFit/>
          </a:bodyPr>
          <a:lstStyle/>
          <a:p>
            <a:pPr algn="ctr"/>
            <a:r>
              <a:rPr lang="en-US" sz="3200" b="1" i="1" dirty="0">
                <a:solidFill>
                  <a:srgbClr val="000000"/>
                </a:solidFill>
                <a:latin typeface="Times New Roman" panose="02020603050405020304" pitchFamily="18" charset="0"/>
                <a:cs typeface="Times New Roman" panose="02020603050405020304" pitchFamily="18" charset="0"/>
              </a:rPr>
              <a:t>Blessings, </a:t>
            </a:r>
          </a:p>
          <a:p>
            <a:pPr algn="ctr"/>
            <a:r>
              <a:rPr lang="en-US" sz="3200" b="1" i="1" dirty="0">
                <a:solidFill>
                  <a:srgbClr val="000000"/>
                </a:solidFill>
                <a:latin typeface="Times New Roman" panose="02020603050405020304" pitchFamily="18" charset="0"/>
                <a:cs typeface="Times New Roman" panose="02020603050405020304" pitchFamily="18" charset="0"/>
              </a:rPr>
              <a:t>Eternal Rewards</a:t>
            </a:r>
          </a:p>
        </p:txBody>
      </p:sp>
      <p:sp>
        <p:nvSpPr>
          <p:cNvPr id="6" name="TextBox 5"/>
          <p:cNvSpPr txBox="1"/>
          <p:nvPr/>
        </p:nvSpPr>
        <p:spPr>
          <a:xfrm>
            <a:off x="6126060" y="3607104"/>
            <a:ext cx="2683079" cy="584775"/>
          </a:xfrm>
          <a:prstGeom prst="rect">
            <a:avLst/>
          </a:prstGeom>
          <a:noFill/>
        </p:spPr>
        <p:txBody>
          <a:bodyPr wrap="square" rtlCol="0">
            <a:spAutoFit/>
          </a:bodyPr>
          <a:lstStyle/>
          <a:p>
            <a:pPr algn="ctr"/>
            <a:r>
              <a:rPr lang="en-US" sz="3200" b="1" i="1" dirty="0">
                <a:solidFill>
                  <a:srgbClr val="000000"/>
                </a:solidFill>
                <a:latin typeface="Times New Roman" panose="02020603050405020304" pitchFamily="18" charset="0"/>
                <a:cs typeface="Times New Roman" panose="02020603050405020304" pitchFamily="18" charset="0"/>
              </a:rPr>
              <a:t>I live for Him</a:t>
            </a:r>
          </a:p>
        </p:txBody>
      </p:sp>
      <p:sp>
        <p:nvSpPr>
          <p:cNvPr id="7" name="TextBox 6"/>
          <p:cNvSpPr txBox="1"/>
          <p:nvPr/>
        </p:nvSpPr>
        <p:spPr>
          <a:xfrm>
            <a:off x="6079921" y="4523945"/>
            <a:ext cx="2683079" cy="1077218"/>
          </a:xfrm>
          <a:prstGeom prst="rect">
            <a:avLst/>
          </a:prstGeom>
          <a:noFill/>
        </p:spPr>
        <p:txBody>
          <a:bodyPr wrap="square" rtlCol="0">
            <a:spAutoFit/>
          </a:bodyPr>
          <a:lstStyle/>
          <a:p>
            <a:pPr algn="ctr"/>
            <a:r>
              <a:rPr lang="en-US" sz="3200" b="1" i="1" dirty="0">
                <a:solidFill>
                  <a:srgbClr val="000000"/>
                </a:solidFill>
                <a:latin typeface="Times New Roman" panose="02020603050405020304" pitchFamily="18" charset="0"/>
                <a:cs typeface="Times New Roman" panose="02020603050405020304" pitchFamily="18" charset="0"/>
              </a:rPr>
              <a:t>My Works for Christ</a:t>
            </a:r>
          </a:p>
        </p:txBody>
      </p:sp>
      <p:sp>
        <p:nvSpPr>
          <p:cNvPr id="8" name="TextBox 7"/>
          <p:cNvSpPr txBox="1"/>
          <p:nvPr/>
        </p:nvSpPr>
        <p:spPr>
          <a:xfrm>
            <a:off x="6096000" y="5489910"/>
            <a:ext cx="2683079" cy="1077218"/>
          </a:xfrm>
          <a:prstGeom prst="rect">
            <a:avLst/>
          </a:prstGeom>
          <a:noFill/>
        </p:spPr>
        <p:txBody>
          <a:bodyPr wrap="square" rtlCol="0">
            <a:spAutoFit/>
          </a:bodyPr>
          <a:lstStyle/>
          <a:p>
            <a:pPr algn="ctr"/>
            <a:r>
              <a:rPr lang="en-US" sz="3200" b="1" i="1" dirty="0">
                <a:solidFill>
                  <a:srgbClr val="000000"/>
                </a:solidFill>
                <a:latin typeface="Times New Roman" panose="02020603050405020304" pitchFamily="18" charset="0"/>
                <a:cs typeface="Times New Roman" panose="02020603050405020304" pitchFamily="18" charset="0"/>
              </a:rPr>
              <a:t>Eternal Compensation</a:t>
            </a:r>
          </a:p>
        </p:txBody>
      </p:sp>
      <p:sp>
        <p:nvSpPr>
          <p:cNvPr id="4" name="TextBox 3"/>
          <p:cNvSpPr txBox="1"/>
          <p:nvPr/>
        </p:nvSpPr>
        <p:spPr>
          <a:xfrm>
            <a:off x="3124200" y="1460956"/>
            <a:ext cx="2667000" cy="954107"/>
          </a:xfrm>
          <a:prstGeom prst="rect">
            <a:avLst/>
          </a:prstGeom>
          <a:noFill/>
        </p:spPr>
        <p:txBody>
          <a:bodyPr wrap="square" rtlCol="0">
            <a:spAutoFit/>
          </a:bodyPr>
          <a:lstStyle/>
          <a:p>
            <a:pPr algn="ctr"/>
            <a:r>
              <a:rPr lang="en-US" sz="2800" b="1" dirty="0">
                <a:solidFill>
                  <a:srgbClr val="000000"/>
                </a:solidFill>
              </a:rPr>
              <a:t>I “believe” (trust) Christ</a:t>
            </a:r>
          </a:p>
        </p:txBody>
      </p:sp>
      <p:sp>
        <p:nvSpPr>
          <p:cNvPr id="9" name="TextBox 8"/>
          <p:cNvSpPr txBox="1"/>
          <p:nvPr/>
        </p:nvSpPr>
        <p:spPr>
          <a:xfrm>
            <a:off x="3200400" y="2496354"/>
            <a:ext cx="2743200" cy="954107"/>
          </a:xfrm>
          <a:prstGeom prst="rect">
            <a:avLst/>
          </a:prstGeom>
          <a:noFill/>
        </p:spPr>
        <p:txBody>
          <a:bodyPr wrap="square" rtlCol="0">
            <a:spAutoFit/>
          </a:bodyPr>
          <a:lstStyle/>
          <a:p>
            <a:pPr lvl="0" algn="ctr" fontAlgn="auto">
              <a:spcBef>
                <a:spcPts val="0"/>
              </a:spcBef>
              <a:spcAft>
                <a:spcPts val="0"/>
              </a:spcAft>
            </a:pPr>
            <a:r>
              <a:rPr lang="en-US" sz="2800" b="1" dirty="0">
                <a:solidFill>
                  <a:srgbClr val="2D2015"/>
                </a:solidFill>
                <a:latin typeface="Arial"/>
              </a:rPr>
              <a:t>Forgiveness, Eternal Life</a:t>
            </a:r>
          </a:p>
        </p:txBody>
      </p:sp>
      <p:sp>
        <p:nvSpPr>
          <p:cNvPr id="10" name="TextBox 9"/>
          <p:cNvSpPr txBox="1"/>
          <p:nvPr/>
        </p:nvSpPr>
        <p:spPr>
          <a:xfrm>
            <a:off x="3200400" y="3505200"/>
            <a:ext cx="2743200" cy="954107"/>
          </a:xfrm>
          <a:prstGeom prst="rect">
            <a:avLst/>
          </a:prstGeom>
          <a:noFill/>
        </p:spPr>
        <p:txBody>
          <a:bodyPr wrap="square" rtlCol="0">
            <a:spAutoFit/>
          </a:bodyPr>
          <a:lstStyle/>
          <a:p>
            <a:pPr lvl="0" algn="ctr" fontAlgn="auto">
              <a:spcBef>
                <a:spcPts val="0"/>
              </a:spcBef>
              <a:spcAft>
                <a:spcPts val="0"/>
              </a:spcAft>
            </a:pPr>
            <a:r>
              <a:rPr lang="en-US" sz="2800" b="1" dirty="0">
                <a:solidFill>
                  <a:srgbClr val="2D2015"/>
                </a:solidFill>
                <a:latin typeface="Arial"/>
              </a:rPr>
              <a:t>Christ died </a:t>
            </a:r>
          </a:p>
          <a:p>
            <a:pPr lvl="0" algn="ctr" fontAlgn="auto">
              <a:spcBef>
                <a:spcPts val="0"/>
              </a:spcBef>
              <a:spcAft>
                <a:spcPts val="0"/>
              </a:spcAft>
            </a:pPr>
            <a:r>
              <a:rPr lang="en-US" sz="2800" b="1" dirty="0">
                <a:solidFill>
                  <a:srgbClr val="2D2015"/>
                </a:solidFill>
                <a:latin typeface="Arial"/>
              </a:rPr>
              <a:t> for me.</a:t>
            </a:r>
          </a:p>
        </p:txBody>
      </p:sp>
      <p:sp>
        <p:nvSpPr>
          <p:cNvPr id="11" name="TextBox 10"/>
          <p:cNvSpPr txBox="1"/>
          <p:nvPr/>
        </p:nvSpPr>
        <p:spPr>
          <a:xfrm>
            <a:off x="3200400" y="4497701"/>
            <a:ext cx="2743200" cy="954107"/>
          </a:xfrm>
          <a:prstGeom prst="rect">
            <a:avLst/>
          </a:prstGeom>
          <a:noFill/>
        </p:spPr>
        <p:txBody>
          <a:bodyPr wrap="square" rtlCol="0">
            <a:spAutoFit/>
          </a:bodyPr>
          <a:lstStyle/>
          <a:p>
            <a:pPr lvl="0" algn="ctr" fontAlgn="auto">
              <a:spcBef>
                <a:spcPts val="0"/>
              </a:spcBef>
              <a:spcAft>
                <a:spcPts val="0"/>
              </a:spcAft>
            </a:pPr>
            <a:r>
              <a:rPr lang="en-US" sz="2800" b="1" dirty="0">
                <a:solidFill>
                  <a:srgbClr val="2D2015"/>
                </a:solidFill>
                <a:latin typeface="Arial"/>
              </a:rPr>
              <a:t>My Faith in Christ</a:t>
            </a:r>
          </a:p>
        </p:txBody>
      </p:sp>
      <p:sp>
        <p:nvSpPr>
          <p:cNvPr id="12" name="TextBox 11"/>
          <p:cNvSpPr txBox="1"/>
          <p:nvPr/>
        </p:nvSpPr>
        <p:spPr>
          <a:xfrm>
            <a:off x="3200400" y="5526107"/>
            <a:ext cx="2743200" cy="990600"/>
          </a:xfrm>
          <a:prstGeom prst="rect">
            <a:avLst/>
          </a:prstGeom>
          <a:noFill/>
        </p:spPr>
        <p:txBody>
          <a:bodyPr wrap="square" rtlCol="0">
            <a:spAutoFit/>
          </a:bodyPr>
          <a:lstStyle/>
          <a:p>
            <a:pPr lvl="0" algn="ctr" fontAlgn="auto">
              <a:spcBef>
                <a:spcPts val="0"/>
              </a:spcBef>
              <a:spcAft>
                <a:spcPts val="0"/>
              </a:spcAft>
            </a:pPr>
            <a:r>
              <a:rPr lang="en-US" sz="2800" b="1" dirty="0">
                <a:solidFill>
                  <a:srgbClr val="2D2015"/>
                </a:solidFill>
                <a:latin typeface="Arial"/>
              </a:rPr>
              <a:t>Eternal Salvation</a:t>
            </a:r>
          </a:p>
        </p:txBody>
      </p:sp>
      <p:sp>
        <p:nvSpPr>
          <p:cNvPr id="13" name="TextBox 12"/>
          <p:cNvSpPr txBox="1"/>
          <p:nvPr/>
        </p:nvSpPr>
        <p:spPr>
          <a:xfrm>
            <a:off x="457200" y="0"/>
            <a:ext cx="8382000" cy="646331"/>
          </a:xfrm>
          <a:prstGeom prst="rect">
            <a:avLst/>
          </a:prstGeom>
          <a:noFill/>
        </p:spPr>
        <p:txBody>
          <a:bodyPr wrap="square" rtlCol="0">
            <a:spAutoFit/>
          </a:bodyPr>
          <a:lstStyle/>
          <a:p>
            <a:pPr algn="ctr"/>
            <a:r>
              <a:rPr lang="en-US" sz="3600" b="1" dirty="0"/>
              <a:t>Contrast the Keys of Faith and Works</a:t>
            </a:r>
          </a:p>
        </p:txBody>
      </p:sp>
    </p:spTree>
    <p:extLst>
      <p:ext uri="{BB962C8B-B14F-4D97-AF65-F5344CB8AC3E}">
        <p14:creationId xmlns:p14="http://schemas.microsoft.com/office/powerpoint/2010/main" val="2955361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barn(inVertical)">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p:cTn id="48" dur="500" fill="hold"/>
                                        <p:tgtEl>
                                          <p:spTgt spid="7"/>
                                        </p:tgtEl>
                                        <p:attrNameLst>
                                          <p:attrName>ppt_w</p:attrName>
                                        </p:attrNameLst>
                                      </p:cBhvr>
                                      <p:tavLst>
                                        <p:tav tm="0">
                                          <p:val>
                                            <p:fltVal val="0"/>
                                          </p:val>
                                        </p:tav>
                                        <p:tav tm="100000">
                                          <p:val>
                                            <p:strVal val="#ppt_w"/>
                                          </p:val>
                                        </p:tav>
                                      </p:tavLst>
                                    </p:anim>
                                    <p:anim calcmode="lin" valueType="num">
                                      <p:cBhvr>
                                        <p:cTn id="49" dur="500" fill="hold"/>
                                        <p:tgtEl>
                                          <p:spTgt spid="7"/>
                                        </p:tgtEl>
                                        <p:attrNameLst>
                                          <p:attrName>ppt_h</p:attrName>
                                        </p:attrNameLst>
                                      </p:cBhvr>
                                      <p:tavLst>
                                        <p:tav tm="0">
                                          <p:val>
                                            <p:fltVal val="0"/>
                                          </p:val>
                                        </p:tav>
                                        <p:tav tm="100000">
                                          <p:val>
                                            <p:strVal val="#ppt_h"/>
                                          </p:val>
                                        </p:tav>
                                      </p:tavLst>
                                    </p:anim>
                                    <p:animEffect transition="in" filter="fade">
                                      <p:cBhvr>
                                        <p:cTn id="50" dur="500"/>
                                        <p:tgtEl>
                                          <p:spTgt spid="7"/>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barn(inVertical)">
                                      <p:cBhvr>
                                        <p:cTn id="55" dur="5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31" presetClass="entr" presetSubtype="0" fill="hold" grpId="0" nodeType="clickEffect">
                                  <p:stCondLst>
                                    <p:cond delay="0"/>
                                  </p:stCondLst>
                                  <p:childTnLst>
                                    <p:set>
                                      <p:cBhvr>
                                        <p:cTn id="59" dur="1" fill="hold">
                                          <p:stCondLst>
                                            <p:cond delay="0"/>
                                          </p:stCondLst>
                                        </p:cTn>
                                        <p:tgtEl>
                                          <p:spTgt spid="8"/>
                                        </p:tgtEl>
                                        <p:attrNameLst>
                                          <p:attrName>style.visibility</p:attrName>
                                        </p:attrNameLst>
                                      </p:cBhvr>
                                      <p:to>
                                        <p:strVal val="visible"/>
                                      </p:to>
                                    </p:set>
                                    <p:anim calcmode="lin" valueType="num">
                                      <p:cBhvr>
                                        <p:cTn id="60" dur="1000" fill="hold"/>
                                        <p:tgtEl>
                                          <p:spTgt spid="8"/>
                                        </p:tgtEl>
                                        <p:attrNameLst>
                                          <p:attrName>ppt_w</p:attrName>
                                        </p:attrNameLst>
                                      </p:cBhvr>
                                      <p:tavLst>
                                        <p:tav tm="0">
                                          <p:val>
                                            <p:fltVal val="0"/>
                                          </p:val>
                                        </p:tav>
                                        <p:tav tm="100000">
                                          <p:val>
                                            <p:strVal val="#ppt_w"/>
                                          </p:val>
                                        </p:tav>
                                      </p:tavLst>
                                    </p:anim>
                                    <p:anim calcmode="lin" valueType="num">
                                      <p:cBhvr>
                                        <p:cTn id="61" dur="1000" fill="hold"/>
                                        <p:tgtEl>
                                          <p:spTgt spid="8"/>
                                        </p:tgtEl>
                                        <p:attrNameLst>
                                          <p:attrName>ppt_h</p:attrName>
                                        </p:attrNameLst>
                                      </p:cBhvr>
                                      <p:tavLst>
                                        <p:tav tm="0">
                                          <p:val>
                                            <p:fltVal val="0"/>
                                          </p:val>
                                        </p:tav>
                                        <p:tav tm="100000">
                                          <p:val>
                                            <p:strVal val="#ppt_h"/>
                                          </p:val>
                                        </p:tav>
                                      </p:tavLst>
                                    </p:anim>
                                    <p:anim calcmode="lin" valueType="num">
                                      <p:cBhvr>
                                        <p:cTn id="62" dur="1000" fill="hold"/>
                                        <p:tgtEl>
                                          <p:spTgt spid="8"/>
                                        </p:tgtEl>
                                        <p:attrNameLst>
                                          <p:attrName>style.rotation</p:attrName>
                                        </p:attrNameLst>
                                      </p:cBhvr>
                                      <p:tavLst>
                                        <p:tav tm="0">
                                          <p:val>
                                            <p:fltVal val="90"/>
                                          </p:val>
                                        </p:tav>
                                        <p:tav tm="100000">
                                          <p:val>
                                            <p:fltVal val="0"/>
                                          </p:val>
                                        </p:tav>
                                      </p:tavLst>
                                    </p:anim>
                                    <p:animEffect transition="in" filter="fade">
                                      <p:cBhvr>
                                        <p:cTn id="6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4" grpId="0"/>
      <p:bldP spid="9" grpId="0"/>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a:xfrm>
            <a:off x="228600" y="0"/>
            <a:ext cx="8458200" cy="1143000"/>
          </a:xfrm>
        </p:spPr>
        <p:txBody>
          <a:bodyPr/>
          <a:lstStyle/>
          <a:p>
            <a:r>
              <a:rPr lang="en-US" altLang="en-US" sz="5400" dirty="0">
                <a:solidFill>
                  <a:schemeClr val="tx1"/>
                </a:solidFill>
              </a:rPr>
              <a:t> Rewards In Heaven</a:t>
            </a:r>
            <a:endParaRPr lang="en-US" altLang="en-US" sz="5400" i="1" dirty="0">
              <a:latin typeface="Times New Roman" panose="02020603050405020304" pitchFamily="18" charset="0"/>
              <a:cs typeface="Times New Roman" panose="02020603050405020304" pitchFamily="18" charset="0"/>
            </a:endParaRPr>
          </a:p>
        </p:txBody>
      </p:sp>
      <p:sp>
        <p:nvSpPr>
          <p:cNvPr id="2053" name="Rectangle 5"/>
          <p:cNvSpPr>
            <a:spLocks noGrp="1" noChangeArrowheads="1"/>
          </p:cNvSpPr>
          <p:nvPr>
            <p:ph type="body" idx="1"/>
          </p:nvPr>
        </p:nvSpPr>
        <p:spPr>
          <a:xfrm>
            <a:off x="3352800" y="1166070"/>
            <a:ext cx="5562600" cy="4724400"/>
          </a:xfrm>
        </p:spPr>
        <p:txBody>
          <a:bodyPr/>
          <a:lstStyle/>
          <a:p>
            <a:pPr marL="0" indent="0" algn="ctr">
              <a:buNone/>
            </a:pPr>
            <a:r>
              <a:rPr lang="en-US" altLang="en-US" sz="4400" b="1" dirty="0">
                <a:solidFill>
                  <a:schemeClr val="tx1"/>
                </a:solidFill>
                <a:latin typeface="Times New Roman" panose="02020603050405020304" pitchFamily="18" charset="0"/>
                <a:cs typeface="Times New Roman" panose="02020603050405020304" pitchFamily="18" charset="0"/>
              </a:rPr>
              <a:t>Many think Heaven will be the same for every believer. </a:t>
            </a:r>
          </a:p>
          <a:p>
            <a:pPr marL="0" indent="0" algn="ctr">
              <a:buNone/>
            </a:pPr>
            <a:endParaRPr lang="en-US" altLang="en-US" b="1" dirty="0">
              <a:solidFill>
                <a:schemeClr val="tx1"/>
              </a:solidFill>
              <a:latin typeface="Times New Roman" panose="02020603050405020304" pitchFamily="18" charset="0"/>
              <a:cs typeface="Times New Roman" panose="02020603050405020304" pitchFamily="18" charset="0"/>
            </a:endParaRPr>
          </a:p>
          <a:p>
            <a:pPr marL="0" indent="0" algn="ctr">
              <a:buNone/>
            </a:pPr>
            <a:r>
              <a:rPr lang="en-US" altLang="en-US" sz="6000" b="1" dirty="0">
                <a:solidFill>
                  <a:schemeClr val="tx1"/>
                </a:solidFill>
                <a:latin typeface="Times New Roman" panose="02020603050405020304" pitchFamily="18" charset="0"/>
                <a:cs typeface="Times New Roman" panose="02020603050405020304" pitchFamily="18" charset="0"/>
              </a:rPr>
              <a:t>IT WILL NOT!</a:t>
            </a:r>
          </a:p>
          <a:p>
            <a:pPr marL="0" indent="0" algn="ctr">
              <a:buNone/>
            </a:pPr>
            <a:endParaRPr lang="en-US" altLang="en-US"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262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53">
                                            <p:txEl>
                                              <p:pRg st="2" end="2"/>
                                            </p:txEl>
                                          </p:spTgt>
                                        </p:tgtEl>
                                        <p:attrNameLst>
                                          <p:attrName>style.visibility</p:attrName>
                                        </p:attrNameLst>
                                      </p:cBhvr>
                                      <p:to>
                                        <p:strVal val="visible"/>
                                      </p:to>
                                    </p:set>
                                    <p:anim calcmode="lin" valueType="num">
                                      <p:cBhvr>
                                        <p:cTn id="7" dur="1000" fill="hold"/>
                                        <p:tgtEl>
                                          <p:spTgt spid="2053">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2053">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2053">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205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Blank Presentation 16">
      <a:dk1>
        <a:srgbClr val="2D2015"/>
      </a:dk1>
      <a:lt1>
        <a:srgbClr val="FFFFFF"/>
      </a:lt1>
      <a:dk2>
        <a:srgbClr val="452C4C"/>
      </a:dk2>
      <a:lt2>
        <a:srgbClr val="F1DB7B"/>
      </a:lt2>
      <a:accent1>
        <a:srgbClr val="7BAC7A"/>
      </a:accent1>
      <a:accent2>
        <a:srgbClr val="8F5F2F"/>
      </a:accent2>
      <a:accent3>
        <a:srgbClr val="B0ACB2"/>
      </a:accent3>
      <a:accent4>
        <a:srgbClr val="DADADA"/>
      </a:accent4>
      <a:accent5>
        <a:srgbClr val="BFD2BE"/>
      </a:accent5>
      <a:accent6>
        <a:srgbClr val="81552A"/>
      </a:accent6>
      <a:hlink>
        <a:srgbClr val="F0D300"/>
      </a:hlink>
      <a:folHlink>
        <a:srgbClr val="8C9EA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5A58"/>
        </a:dk1>
        <a:lt1>
          <a:srgbClr val="FFFFFF"/>
        </a:lt1>
        <a:dk2>
          <a:srgbClr val="008080"/>
        </a:dk2>
        <a:lt2>
          <a:srgbClr val="FFFFFF"/>
        </a:lt2>
        <a:accent1>
          <a:srgbClr val="006462"/>
        </a:accent1>
        <a:accent2>
          <a:srgbClr val="6D6FC7"/>
        </a:accent2>
        <a:accent3>
          <a:srgbClr val="AAC0C0"/>
        </a:accent3>
        <a:accent4>
          <a:srgbClr val="DADADA"/>
        </a:accent4>
        <a:accent5>
          <a:srgbClr val="AAB8B7"/>
        </a:accent5>
        <a:accent6>
          <a:srgbClr val="6264B4"/>
        </a:accent6>
        <a:hlink>
          <a:srgbClr val="99CCFF"/>
        </a:hlink>
        <a:folHlink>
          <a:srgbClr val="FFCC99"/>
        </a:folHlink>
      </a:clrScheme>
      <a:clrMap bg1="dk2" tx1="lt1" bg2="dk1" tx2="lt2" accent1="accent1" accent2="accent2" accent3="accent3" accent4="accent4" accent5="accent5" accent6="accent6" hlink="hlink" folHlink="folHlink"/>
    </a:extraClrScheme>
    <a:extraClrScheme>
      <a:clrScheme name="Blank Presentation 14">
        <a:dk1>
          <a:srgbClr val="005A58"/>
        </a:dk1>
        <a:lt1>
          <a:srgbClr val="FFFFFF"/>
        </a:lt1>
        <a:dk2>
          <a:srgbClr val="008080"/>
        </a:dk2>
        <a:lt2>
          <a:srgbClr val="FFFFFF"/>
        </a:lt2>
        <a:accent1>
          <a:srgbClr val="006462"/>
        </a:accent1>
        <a:accent2>
          <a:srgbClr val="9B9AB2"/>
        </a:accent2>
        <a:accent3>
          <a:srgbClr val="AAC0C0"/>
        </a:accent3>
        <a:accent4>
          <a:srgbClr val="DADADA"/>
        </a:accent4>
        <a:accent5>
          <a:srgbClr val="AAB8B7"/>
        </a:accent5>
        <a:accent6>
          <a:srgbClr val="8C8BA1"/>
        </a:accent6>
        <a:hlink>
          <a:srgbClr val="FFCCCC"/>
        </a:hlink>
        <a:folHlink>
          <a:srgbClr val="FFCC99"/>
        </a:folHlink>
      </a:clrScheme>
      <a:clrMap bg1="dk2" tx1="lt1" bg2="dk1" tx2="lt2" accent1="accent1" accent2="accent2" accent3="accent3" accent4="accent4" accent5="accent5" accent6="accent6" hlink="hlink" folHlink="folHlink"/>
    </a:extraClrScheme>
    <a:extraClrScheme>
      <a:clrScheme name="Blank Presentation 15">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E39E73"/>
        </a:hlink>
        <a:folHlink>
          <a:srgbClr val="8C9EA0"/>
        </a:folHlink>
      </a:clrScheme>
      <a:clrMap bg1="dk2" tx1="lt1" bg2="dk1" tx2="lt2" accent1="accent1" accent2="accent2" accent3="accent3" accent4="accent4" accent5="accent5" accent6="accent6" hlink="hlink" folHlink="folHlink"/>
    </a:extraClrScheme>
    <a:extraClrScheme>
      <a:clrScheme name="Blank Presentation 16">
        <a:dk1>
          <a:srgbClr val="2D2015"/>
        </a:dk1>
        <a:lt1>
          <a:srgbClr val="FFFFFF"/>
        </a:lt1>
        <a:dk2>
          <a:srgbClr val="452C4C"/>
        </a:dk2>
        <a:lt2>
          <a:srgbClr val="F1DB7B"/>
        </a:lt2>
        <a:accent1>
          <a:srgbClr val="7BAC7A"/>
        </a:accent1>
        <a:accent2>
          <a:srgbClr val="8F5F2F"/>
        </a:accent2>
        <a:accent3>
          <a:srgbClr val="B0ACB2"/>
        </a:accent3>
        <a:accent4>
          <a:srgbClr val="DADADA"/>
        </a:accent4>
        <a:accent5>
          <a:srgbClr val="BFD2BE"/>
        </a:accent5>
        <a:accent6>
          <a:srgbClr val="81552A"/>
        </a:accent6>
        <a:hlink>
          <a:srgbClr val="F0D3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2_Custom Design 16">
      <a:dk1>
        <a:srgbClr val="2D2015"/>
      </a:dk1>
      <a:lt1>
        <a:srgbClr val="FFFFFF"/>
      </a:lt1>
      <a:dk2>
        <a:srgbClr val="452C4C"/>
      </a:dk2>
      <a:lt2>
        <a:srgbClr val="F1DB7B"/>
      </a:lt2>
      <a:accent1>
        <a:srgbClr val="7BAC7A"/>
      </a:accent1>
      <a:accent2>
        <a:srgbClr val="8F5F2F"/>
      </a:accent2>
      <a:accent3>
        <a:srgbClr val="B0ACB2"/>
      </a:accent3>
      <a:accent4>
        <a:srgbClr val="DADADA"/>
      </a:accent4>
      <a:accent5>
        <a:srgbClr val="BFD2BE"/>
      </a:accent5>
      <a:accent6>
        <a:srgbClr val="81552A"/>
      </a:accent6>
      <a:hlink>
        <a:srgbClr val="F0D300"/>
      </a:hlink>
      <a:folHlink>
        <a:srgbClr val="8C9EA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Custom Design 13">
        <a:dk1>
          <a:srgbClr val="005A58"/>
        </a:dk1>
        <a:lt1>
          <a:srgbClr val="FFFFFF"/>
        </a:lt1>
        <a:dk2>
          <a:srgbClr val="008080"/>
        </a:dk2>
        <a:lt2>
          <a:srgbClr val="FFFFFF"/>
        </a:lt2>
        <a:accent1>
          <a:srgbClr val="006462"/>
        </a:accent1>
        <a:accent2>
          <a:srgbClr val="6D6FC7"/>
        </a:accent2>
        <a:accent3>
          <a:srgbClr val="AAC0C0"/>
        </a:accent3>
        <a:accent4>
          <a:srgbClr val="DADADA"/>
        </a:accent4>
        <a:accent5>
          <a:srgbClr val="AAB8B7"/>
        </a:accent5>
        <a:accent6>
          <a:srgbClr val="6264B4"/>
        </a:accent6>
        <a:hlink>
          <a:srgbClr val="99CCFF"/>
        </a:hlink>
        <a:folHlink>
          <a:srgbClr val="FFCC99"/>
        </a:folHlink>
      </a:clrScheme>
      <a:clrMap bg1="dk2" tx1="lt1" bg2="dk1" tx2="lt2" accent1="accent1" accent2="accent2" accent3="accent3" accent4="accent4" accent5="accent5" accent6="accent6" hlink="hlink" folHlink="folHlink"/>
    </a:extraClrScheme>
    <a:extraClrScheme>
      <a:clrScheme name="2_Custom Design 14">
        <a:dk1>
          <a:srgbClr val="005A58"/>
        </a:dk1>
        <a:lt1>
          <a:srgbClr val="FFFFFF"/>
        </a:lt1>
        <a:dk2>
          <a:srgbClr val="008080"/>
        </a:dk2>
        <a:lt2>
          <a:srgbClr val="FFFFFF"/>
        </a:lt2>
        <a:accent1>
          <a:srgbClr val="006462"/>
        </a:accent1>
        <a:accent2>
          <a:srgbClr val="9B9AB2"/>
        </a:accent2>
        <a:accent3>
          <a:srgbClr val="AAC0C0"/>
        </a:accent3>
        <a:accent4>
          <a:srgbClr val="DADADA"/>
        </a:accent4>
        <a:accent5>
          <a:srgbClr val="AAB8B7"/>
        </a:accent5>
        <a:accent6>
          <a:srgbClr val="8C8BA1"/>
        </a:accent6>
        <a:hlink>
          <a:srgbClr val="FFCCCC"/>
        </a:hlink>
        <a:folHlink>
          <a:srgbClr val="FFCC99"/>
        </a:folHlink>
      </a:clrScheme>
      <a:clrMap bg1="dk2" tx1="lt1" bg2="dk1" tx2="lt2" accent1="accent1" accent2="accent2" accent3="accent3" accent4="accent4" accent5="accent5" accent6="accent6" hlink="hlink" folHlink="folHlink"/>
    </a:extraClrScheme>
    <a:extraClrScheme>
      <a:clrScheme name="2_Custom Design 15">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E39E73"/>
        </a:hlink>
        <a:folHlink>
          <a:srgbClr val="8C9EA0"/>
        </a:folHlink>
      </a:clrScheme>
      <a:clrMap bg1="dk2" tx1="lt1" bg2="dk1" tx2="lt2" accent1="accent1" accent2="accent2" accent3="accent3" accent4="accent4" accent5="accent5" accent6="accent6" hlink="hlink" folHlink="folHlink"/>
    </a:extraClrScheme>
    <a:extraClrScheme>
      <a:clrScheme name="2_Custom Design 16">
        <a:dk1>
          <a:srgbClr val="2D2015"/>
        </a:dk1>
        <a:lt1>
          <a:srgbClr val="FFFFFF"/>
        </a:lt1>
        <a:dk2>
          <a:srgbClr val="452C4C"/>
        </a:dk2>
        <a:lt2>
          <a:srgbClr val="F1DB7B"/>
        </a:lt2>
        <a:accent1>
          <a:srgbClr val="7BAC7A"/>
        </a:accent1>
        <a:accent2>
          <a:srgbClr val="8F5F2F"/>
        </a:accent2>
        <a:accent3>
          <a:srgbClr val="B0ACB2"/>
        </a:accent3>
        <a:accent4>
          <a:srgbClr val="DADADA"/>
        </a:accent4>
        <a:accent5>
          <a:srgbClr val="BFD2BE"/>
        </a:accent5>
        <a:accent6>
          <a:srgbClr val="81552A"/>
        </a:accent6>
        <a:hlink>
          <a:srgbClr val="F0D3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Custom Design 16">
      <a:dk1>
        <a:srgbClr val="2D2015"/>
      </a:dk1>
      <a:lt1>
        <a:srgbClr val="FFFFFF"/>
      </a:lt1>
      <a:dk2>
        <a:srgbClr val="452C4C"/>
      </a:dk2>
      <a:lt2>
        <a:srgbClr val="F1DB7B"/>
      </a:lt2>
      <a:accent1>
        <a:srgbClr val="7BAC7A"/>
      </a:accent1>
      <a:accent2>
        <a:srgbClr val="8F5F2F"/>
      </a:accent2>
      <a:accent3>
        <a:srgbClr val="B0ACB2"/>
      </a:accent3>
      <a:accent4>
        <a:srgbClr val="DADADA"/>
      </a:accent4>
      <a:accent5>
        <a:srgbClr val="BFD2BE"/>
      </a:accent5>
      <a:accent6>
        <a:srgbClr val="81552A"/>
      </a:accent6>
      <a:hlink>
        <a:srgbClr val="F0D300"/>
      </a:hlink>
      <a:folHlink>
        <a:srgbClr val="8C9EA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5A58"/>
        </a:dk1>
        <a:lt1>
          <a:srgbClr val="FFFFFF"/>
        </a:lt1>
        <a:dk2>
          <a:srgbClr val="008080"/>
        </a:dk2>
        <a:lt2>
          <a:srgbClr val="FFFFFF"/>
        </a:lt2>
        <a:accent1>
          <a:srgbClr val="006462"/>
        </a:accent1>
        <a:accent2>
          <a:srgbClr val="6D6FC7"/>
        </a:accent2>
        <a:accent3>
          <a:srgbClr val="AAC0C0"/>
        </a:accent3>
        <a:accent4>
          <a:srgbClr val="DADADA"/>
        </a:accent4>
        <a:accent5>
          <a:srgbClr val="AAB8B7"/>
        </a:accent5>
        <a:accent6>
          <a:srgbClr val="6264B4"/>
        </a:accent6>
        <a:hlink>
          <a:srgbClr val="99CCFF"/>
        </a:hlink>
        <a:folHlink>
          <a:srgbClr val="FFCC99"/>
        </a:folHlink>
      </a:clrScheme>
      <a:clrMap bg1="dk2" tx1="lt1" bg2="dk1" tx2="lt2" accent1="accent1" accent2="accent2" accent3="accent3" accent4="accent4" accent5="accent5" accent6="accent6" hlink="hlink" folHlink="folHlink"/>
    </a:extraClrScheme>
    <a:extraClrScheme>
      <a:clrScheme name="Custom Design 14">
        <a:dk1>
          <a:srgbClr val="005A58"/>
        </a:dk1>
        <a:lt1>
          <a:srgbClr val="FFFFFF"/>
        </a:lt1>
        <a:dk2>
          <a:srgbClr val="008080"/>
        </a:dk2>
        <a:lt2>
          <a:srgbClr val="FFFFFF"/>
        </a:lt2>
        <a:accent1>
          <a:srgbClr val="006462"/>
        </a:accent1>
        <a:accent2>
          <a:srgbClr val="9B9AB2"/>
        </a:accent2>
        <a:accent3>
          <a:srgbClr val="AAC0C0"/>
        </a:accent3>
        <a:accent4>
          <a:srgbClr val="DADADA"/>
        </a:accent4>
        <a:accent5>
          <a:srgbClr val="AAB8B7"/>
        </a:accent5>
        <a:accent6>
          <a:srgbClr val="8C8BA1"/>
        </a:accent6>
        <a:hlink>
          <a:srgbClr val="FFCCCC"/>
        </a:hlink>
        <a:folHlink>
          <a:srgbClr val="FFCC99"/>
        </a:folHlink>
      </a:clrScheme>
      <a:clrMap bg1="dk2" tx1="lt1" bg2="dk1" tx2="lt2" accent1="accent1" accent2="accent2" accent3="accent3" accent4="accent4" accent5="accent5" accent6="accent6" hlink="hlink" folHlink="folHlink"/>
    </a:extraClrScheme>
    <a:extraClrScheme>
      <a:clrScheme name="Custom Design 15">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E39E73"/>
        </a:hlink>
        <a:folHlink>
          <a:srgbClr val="8C9EA0"/>
        </a:folHlink>
      </a:clrScheme>
      <a:clrMap bg1="dk2" tx1="lt1" bg2="dk1" tx2="lt2" accent1="accent1" accent2="accent2" accent3="accent3" accent4="accent4" accent5="accent5" accent6="accent6" hlink="hlink" folHlink="folHlink"/>
    </a:extraClrScheme>
    <a:extraClrScheme>
      <a:clrScheme name="Custom Design 16">
        <a:dk1>
          <a:srgbClr val="2D2015"/>
        </a:dk1>
        <a:lt1>
          <a:srgbClr val="FFFFFF"/>
        </a:lt1>
        <a:dk2>
          <a:srgbClr val="452C4C"/>
        </a:dk2>
        <a:lt2>
          <a:srgbClr val="F1DB7B"/>
        </a:lt2>
        <a:accent1>
          <a:srgbClr val="7BAC7A"/>
        </a:accent1>
        <a:accent2>
          <a:srgbClr val="8F5F2F"/>
        </a:accent2>
        <a:accent3>
          <a:srgbClr val="B0ACB2"/>
        </a:accent3>
        <a:accent4>
          <a:srgbClr val="DADADA"/>
        </a:accent4>
        <a:accent5>
          <a:srgbClr val="BFD2BE"/>
        </a:accent5>
        <a:accent6>
          <a:srgbClr val="81552A"/>
        </a:accent6>
        <a:hlink>
          <a:srgbClr val="F0D3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WelcomeHome</Template>
  <TotalTime>2257</TotalTime>
  <Words>1883</Words>
  <Application>Microsoft Office PowerPoint</Application>
  <PresentationFormat>On-screen Show (4:3)</PresentationFormat>
  <Paragraphs>271</Paragraphs>
  <Slides>33</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33</vt:i4>
      </vt:variant>
    </vt:vector>
  </HeadingPairs>
  <TitlesOfParts>
    <vt:vector size="40" baseType="lpstr">
      <vt:lpstr>Arial</vt:lpstr>
      <vt:lpstr>Georgia</vt:lpstr>
      <vt:lpstr>Times New Roman</vt:lpstr>
      <vt:lpstr>Wingdings</vt:lpstr>
      <vt:lpstr>Blank Presentation</vt:lpstr>
      <vt:lpstr>2_Custom Design</vt:lpstr>
      <vt:lpstr>Custom Design</vt:lpstr>
      <vt:lpstr>PowerPoint Presentation</vt:lpstr>
      <vt:lpstr>PowerPoint Presentation</vt:lpstr>
      <vt:lpstr>PowerPoint Presentation</vt:lpstr>
      <vt:lpstr>After refusing Satan’s offer of  “all the kingdoms of the world”</vt:lpstr>
      <vt:lpstr> “Repent for the Kingdom of Heaven is at hand.”  Mt. 4:17</vt:lpstr>
      <vt:lpstr>PowerPoint Presentation</vt:lpstr>
      <vt:lpstr>PowerPoint Presentation</vt:lpstr>
      <vt:lpstr>PowerPoint Presentation</vt:lpstr>
      <vt:lpstr> Rewards In Heaven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Are you Investing  in Eternity?  Mt. 6:20</vt:lpstr>
    </vt:vector>
  </TitlesOfParts>
  <Company>Advent Digital Media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Peters</dc:creator>
  <cp:lastModifiedBy>Keith Peters</cp:lastModifiedBy>
  <cp:revision>86</cp:revision>
  <dcterms:created xsi:type="dcterms:W3CDTF">2016-12-28T19:27:30Z</dcterms:created>
  <dcterms:modified xsi:type="dcterms:W3CDTF">2017-01-19T19:29:55Z</dcterms:modified>
</cp:coreProperties>
</file>