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A14D5-2313-443A-9DFB-126678496231}"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US"/>
        </a:p>
      </dgm:t>
    </dgm:pt>
    <dgm:pt modelId="{A9BC8A40-CB00-4D89-9810-F94DD8813E9C}">
      <dgm:prSet/>
      <dgm:spPr/>
      <dgm:t>
        <a:bodyPr/>
        <a:lstStyle/>
        <a:p>
          <a:r>
            <a:rPr lang="en-US"/>
            <a:t>Everyone should trust in Jesus, not in his abilities</a:t>
          </a:r>
        </a:p>
      </dgm:t>
    </dgm:pt>
    <dgm:pt modelId="{5450FF80-2F0E-49DA-952B-315147583CC0}" type="parTrans" cxnId="{812CCF97-76A7-4243-B121-89D53358089B}">
      <dgm:prSet/>
      <dgm:spPr/>
      <dgm:t>
        <a:bodyPr/>
        <a:lstStyle/>
        <a:p>
          <a:endParaRPr lang="en-US"/>
        </a:p>
      </dgm:t>
    </dgm:pt>
    <dgm:pt modelId="{919842F4-FCBF-4C50-B8AB-EA006C098BCB}" type="sibTrans" cxnId="{812CCF97-76A7-4243-B121-89D53358089B}">
      <dgm:prSet/>
      <dgm:spPr/>
      <dgm:t>
        <a:bodyPr/>
        <a:lstStyle/>
        <a:p>
          <a:endParaRPr lang="en-US"/>
        </a:p>
      </dgm:t>
    </dgm:pt>
    <dgm:pt modelId="{349D324C-DB3D-4F4B-8D55-D7130D53B3CA}">
      <dgm:prSet/>
      <dgm:spPr/>
      <dgm:t>
        <a:bodyPr/>
        <a:lstStyle/>
        <a:p>
          <a:r>
            <a:rPr lang="en-US"/>
            <a:t>For these three reasons</a:t>
          </a:r>
        </a:p>
      </dgm:t>
    </dgm:pt>
    <dgm:pt modelId="{830BF8CB-3185-4880-8500-A3723AB32191}" type="parTrans" cxnId="{46AF837C-983C-4EB8-871C-6366B6A0AC58}">
      <dgm:prSet/>
      <dgm:spPr/>
      <dgm:t>
        <a:bodyPr/>
        <a:lstStyle/>
        <a:p>
          <a:endParaRPr lang="en-US"/>
        </a:p>
      </dgm:t>
    </dgm:pt>
    <dgm:pt modelId="{2ADF6E82-21E5-42BB-A07E-7F93A1868478}" type="sibTrans" cxnId="{46AF837C-983C-4EB8-871C-6366B6A0AC58}">
      <dgm:prSet/>
      <dgm:spPr/>
      <dgm:t>
        <a:bodyPr/>
        <a:lstStyle/>
        <a:p>
          <a:endParaRPr lang="en-US"/>
        </a:p>
      </dgm:t>
    </dgm:pt>
    <dgm:pt modelId="{CA5748C0-27F4-40D1-B366-91A27B08DCDA}" type="pres">
      <dgm:prSet presAssocID="{F46A14D5-2313-443A-9DFB-126678496231}" presName="linear" presStyleCnt="0">
        <dgm:presLayoutVars>
          <dgm:animLvl val="lvl"/>
          <dgm:resizeHandles val="exact"/>
        </dgm:presLayoutVars>
      </dgm:prSet>
      <dgm:spPr/>
    </dgm:pt>
    <dgm:pt modelId="{BAED1517-01A5-471E-BCD1-9CC853D9076B}" type="pres">
      <dgm:prSet presAssocID="{A9BC8A40-CB00-4D89-9810-F94DD8813E9C}" presName="parentText" presStyleLbl="node1" presStyleIdx="0" presStyleCnt="2">
        <dgm:presLayoutVars>
          <dgm:chMax val="0"/>
          <dgm:bulletEnabled val="1"/>
        </dgm:presLayoutVars>
      </dgm:prSet>
      <dgm:spPr/>
    </dgm:pt>
    <dgm:pt modelId="{85B0E03B-E874-42C8-8151-B8E0E569F719}" type="pres">
      <dgm:prSet presAssocID="{919842F4-FCBF-4C50-B8AB-EA006C098BCB}" presName="spacer" presStyleCnt="0"/>
      <dgm:spPr/>
    </dgm:pt>
    <dgm:pt modelId="{63AD7334-100E-4165-95E2-452E3F68DD57}" type="pres">
      <dgm:prSet presAssocID="{349D324C-DB3D-4F4B-8D55-D7130D53B3CA}" presName="parentText" presStyleLbl="node1" presStyleIdx="1" presStyleCnt="2">
        <dgm:presLayoutVars>
          <dgm:chMax val="0"/>
          <dgm:bulletEnabled val="1"/>
        </dgm:presLayoutVars>
      </dgm:prSet>
      <dgm:spPr/>
    </dgm:pt>
  </dgm:ptLst>
  <dgm:cxnLst>
    <dgm:cxn modelId="{2B88AA68-51C3-436C-9D81-1ADB570D995E}" type="presOf" srcId="{349D324C-DB3D-4F4B-8D55-D7130D53B3CA}" destId="{63AD7334-100E-4165-95E2-452E3F68DD57}" srcOrd="0" destOrd="0" presId="urn:microsoft.com/office/officeart/2005/8/layout/vList2"/>
    <dgm:cxn modelId="{A73CB878-0160-43B5-9812-CD8EF9951D39}" type="presOf" srcId="{A9BC8A40-CB00-4D89-9810-F94DD8813E9C}" destId="{BAED1517-01A5-471E-BCD1-9CC853D9076B}" srcOrd="0" destOrd="0" presId="urn:microsoft.com/office/officeart/2005/8/layout/vList2"/>
    <dgm:cxn modelId="{46AF837C-983C-4EB8-871C-6366B6A0AC58}" srcId="{F46A14D5-2313-443A-9DFB-126678496231}" destId="{349D324C-DB3D-4F4B-8D55-D7130D53B3CA}" srcOrd="1" destOrd="0" parTransId="{830BF8CB-3185-4880-8500-A3723AB32191}" sibTransId="{2ADF6E82-21E5-42BB-A07E-7F93A1868478}"/>
    <dgm:cxn modelId="{812CCF97-76A7-4243-B121-89D53358089B}" srcId="{F46A14D5-2313-443A-9DFB-126678496231}" destId="{A9BC8A40-CB00-4D89-9810-F94DD8813E9C}" srcOrd="0" destOrd="0" parTransId="{5450FF80-2F0E-49DA-952B-315147583CC0}" sibTransId="{919842F4-FCBF-4C50-B8AB-EA006C098BCB}"/>
    <dgm:cxn modelId="{D8D67EAC-3AAA-4A30-8036-A76DA903084A}" type="presOf" srcId="{F46A14D5-2313-443A-9DFB-126678496231}" destId="{CA5748C0-27F4-40D1-B366-91A27B08DCDA}" srcOrd="0" destOrd="0" presId="urn:microsoft.com/office/officeart/2005/8/layout/vList2"/>
    <dgm:cxn modelId="{C4E422E6-89A6-4A58-AEDD-018C91ED7184}" type="presParOf" srcId="{CA5748C0-27F4-40D1-B366-91A27B08DCDA}" destId="{BAED1517-01A5-471E-BCD1-9CC853D9076B}" srcOrd="0" destOrd="0" presId="urn:microsoft.com/office/officeart/2005/8/layout/vList2"/>
    <dgm:cxn modelId="{C8164D2C-3E4A-4F4A-ABB8-363E3F249F5C}" type="presParOf" srcId="{CA5748C0-27F4-40D1-B366-91A27B08DCDA}" destId="{85B0E03B-E874-42C8-8151-B8E0E569F719}" srcOrd="1" destOrd="0" presId="urn:microsoft.com/office/officeart/2005/8/layout/vList2"/>
    <dgm:cxn modelId="{9FF3D41F-3928-4738-B1BF-829516E6DE6F}" type="presParOf" srcId="{CA5748C0-27F4-40D1-B366-91A27B08DCDA}" destId="{63AD7334-100E-4165-95E2-452E3F68DD5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3A83D-58EE-43FF-A550-1A6CED1F49D5}"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US"/>
        </a:p>
      </dgm:t>
    </dgm:pt>
    <dgm:pt modelId="{7D9395B0-AA8C-433B-A937-ACEA0DDE4D62}">
      <dgm:prSet/>
      <dgm:spPr/>
      <dgm:t>
        <a:bodyPr/>
        <a:lstStyle/>
        <a:p>
          <a:r>
            <a:rPr lang="en-US" dirty="0"/>
            <a:t>The Official Believed Jesus Could Heal</a:t>
          </a:r>
        </a:p>
      </dgm:t>
    </dgm:pt>
    <dgm:pt modelId="{1449F191-1297-47DE-B607-0C2439DD175B}" type="parTrans" cxnId="{8BD62699-547C-4207-B751-4F51499B1B9C}">
      <dgm:prSet/>
      <dgm:spPr/>
      <dgm:t>
        <a:bodyPr/>
        <a:lstStyle/>
        <a:p>
          <a:endParaRPr lang="en-US"/>
        </a:p>
      </dgm:t>
    </dgm:pt>
    <dgm:pt modelId="{5B5E2B69-DB11-47B5-A665-71E4BDA38D64}" type="sibTrans" cxnId="{8BD62699-547C-4207-B751-4F51499B1B9C}">
      <dgm:prSet/>
      <dgm:spPr/>
      <dgm:t>
        <a:bodyPr/>
        <a:lstStyle/>
        <a:p>
          <a:endParaRPr lang="en-US"/>
        </a:p>
      </dgm:t>
    </dgm:pt>
    <dgm:pt modelId="{9AF38232-E838-41D6-BE15-950160409652}">
      <dgm:prSet/>
      <dgm:spPr/>
      <dgm:t>
        <a:bodyPr/>
        <a:lstStyle/>
        <a:p>
          <a:r>
            <a:rPr lang="en-US" dirty="0"/>
            <a:t>The Official’s Faith was Incomplete</a:t>
          </a:r>
        </a:p>
      </dgm:t>
    </dgm:pt>
    <dgm:pt modelId="{79BAA371-99AF-4046-AD85-89AB2597BE61}" type="parTrans" cxnId="{A5D4BAB1-E152-4EC6-8F2A-2082BE97C404}">
      <dgm:prSet/>
      <dgm:spPr/>
      <dgm:t>
        <a:bodyPr/>
        <a:lstStyle/>
        <a:p>
          <a:endParaRPr lang="en-US"/>
        </a:p>
      </dgm:t>
    </dgm:pt>
    <dgm:pt modelId="{3BD00023-7565-4516-B5BA-12870451091D}" type="sibTrans" cxnId="{A5D4BAB1-E152-4EC6-8F2A-2082BE97C404}">
      <dgm:prSet/>
      <dgm:spPr/>
      <dgm:t>
        <a:bodyPr/>
        <a:lstStyle/>
        <a:p>
          <a:endParaRPr lang="en-US"/>
        </a:p>
      </dgm:t>
    </dgm:pt>
    <dgm:pt modelId="{6C7F80FF-BD7F-45CE-98AB-967B918490AF}">
      <dgm:prSet/>
      <dgm:spPr/>
      <dgm:t>
        <a:bodyPr/>
        <a:lstStyle/>
        <a:p>
          <a:r>
            <a:rPr lang="en-US" dirty="0"/>
            <a:t>The Official’s Faith Grew</a:t>
          </a:r>
        </a:p>
      </dgm:t>
    </dgm:pt>
    <dgm:pt modelId="{E13F81D9-EDEC-4DBA-99EE-0C09C85DDB65}" type="parTrans" cxnId="{929EC9F3-F55D-49A8-BA4E-A35680E5F941}">
      <dgm:prSet/>
      <dgm:spPr/>
      <dgm:t>
        <a:bodyPr/>
        <a:lstStyle/>
        <a:p>
          <a:endParaRPr lang="en-US"/>
        </a:p>
      </dgm:t>
    </dgm:pt>
    <dgm:pt modelId="{53275C26-6E8A-4EA6-83FB-422663B9B4BE}" type="sibTrans" cxnId="{929EC9F3-F55D-49A8-BA4E-A35680E5F941}">
      <dgm:prSet/>
      <dgm:spPr/>
      <dgm:t>
        <a:bodyPr/>
        <a:lstStyle/>
        <a:p>
          <a:endParaRPr lang="en-US"/>
        </a:p>
      </dgm:t>
    </dgm:pt>
    <dgm:pt modelId="{E0644603-4538-4170-8010-D15774EA2BF4}" type="pres">
      <dgm:prSet presAssocID="{AC43A83D-58EE-43FF-A550-1A6CED1F49D5}" presName="linear" presStyleCnt="0">
        <dgm:presLayoutVars>
          <dgm:animLvl val="lvl"/>
          <dgm:resizeHandles val="exact"/>
        </dgm:presLayoutVars>
      </dgm:prSet>
      <dgm:spPr/>
    </dgm:pt>
    <dgm:pt modelId="{2550FC61-D24F-4499-81F6-AB5DDDE07786}" type="pres">
      <dgm:prSet presAssocID="{7D9395B0-AA8C-433B-A937-ACEA0DDE4D62}" presName="parentText" presStyleLbl="node1" presStyleIdx="0" presStyleCnt="3">
        <dgm:presLayoutVars>
          <dgm:chMax val="0"/>
          <dgm:bulletEnabled val="1"/>
        </dgm:presLayoutVars>
      </dgm:prSet>
      <dgm:spPr/>
    </dgm:pt>
    <dgm:pt modelId="{431E08F4-348C-423F-A13C-D799BFDA4120}" type="pres">
      <dgm:prSet presAssocID="{5B5E2B69-DB11-47B5-A665-71E4BDA38D64}" presName="spacer" presStyleCnt="0"/>
      <dgm:spPr/>
    </dgm:pt>
    <dgm:pt modelId="{92837F43-6DCC-4BC2-AFCC-A1BF24F80C18}" type="pres">
      <dgm:prSet presAssocID="{9AF38232-E838-41D6-BE15-950160409652}" presName="parentText" presStyleLbl="node1" presStyleIdx="1" presStyleCnt="3">
        <dgm:presLayoutVars>
          <dgm:chMax val="0"/>
          <dgm:bulletEnabled val="1"/>
        </dgm:presLayoutVars>
      </dgm:prSet>
      <dgm:spPr/>
    </dgm:pt>
    <dgm:pt modelId="{F5A1A294-A25B-40CC-B5A0-C85E77CC8A79}" type="pres">
      <dgm:prSet presAssocID="{3BD00023-7565-4516-B5BA-12870451091D}" presName="spacer" presStyleCnt="0"/>
      <dgm:spPr/>
    </dgm:pt>
    <dgm:pt modelId="{5ABBEDA6-36DB-4E52-82DF-FDE2D6629EEE}" type="pres">
      <dgm:prSet presAssocID="{6C7F80FF-BD7F-45CE-98AB-967B918490AF}" presName="parentText" presStyleLbl="node1" presStyleIdx="2" presStyleCnt="3">
        <dgm:presLayoutVars>
          <dgm:chMax val="0"/>
          <dgm:bulletEnabled val="1"/>
        </dgm:presLayoutVars>
      </dgm:prSet>
      <dgm:spPr/>
    </dgm:pt>
  </dgm:ptLst>
  <dgm:cxnLst>
    <dgm:cxn modelId="{EC207418-2A6D-4233-9009-9B73DFBE9C79}" type="presOf" srcId="{AC43A83D-58EE-43FF-A550-1A6CED1F49D5}" destId="{E0644603-4538-4170-8010-D15774EA2BF4}" srcOrd="0" destOrd="0" presId="urn:microsoft.com/office/officeart/2005/8/layout/vList2"/>
    <dgm:cxn modelId="{80DCB74F-1179-44D2-A961-689456BF7A93}" type="presOf" srcId="{7D9395B0-AA8C-433B-A937-ACEA0DDE4D62}" destId="{2550FC61-D24F-4499-81F6-AB5DDDE07786}" srcOrd="0" destOrd="0" presId="urn:microsoft.com/office/officeart/2005/8/layout/vList2"/>
    <dgm:cxn modelId="{8BD62699-547C-4207-B751-4F51499B1B9C}" srcId="{AC43A83D-58EE-43FF-A550-1A6CED1F49D5}" destId="{7D9395B0-AA8C-433B-A937-ACEA0DDE4D62}" srcOrd="0" destOrd="0" parTransId="{1449F191-1297-47DE-B607-0C2439DD175B}" sibTransId="{5B5E2B69-DB11-47B5-A665-71E4BDA38D64}"/>
    <dgm:cxn modelId="{3A8562B1-E7A3-4BE1-833E-F40FB45C5074}" type="presOf" srcId="{9AF38232-E838-41D6-BE15-950160409652}" destId="{92837F43-6DCC-4BC2-AFCC-A1BF24F80C18}" srcOrd="0" destOrd="0" presId="urn:microsoft.com/office/officeart/2005/8/layout/vList2"/>
    <dgm:cxn modelId="{A5D4BAB1-E152-4EC6-8F2A-2082BE97C404}" srcId="{AC43A83D-58EE-43FF-A550-1A6CED1F49D5}" destId="{9AF38232-E838-41D6-BE15-950160409652}" srcOrd="1" destOrd="0" parTransId="{79BAA371-99AF-4046-AD85-89AB2597BE61}" sibTransId="{3BD00023-7565-4516-B5BA-12870451091D}"/>
    <dgm:cxn modelId="{D47D8FBC-7A52-436A-B522-6B8F7F6B66F8}" type="presOf" srcId="{6C7F80FF-BD7F-45CE-98AB-967B918490AF}" destId="{5ABBEDA6-36DB-4E52-82DF-FDE2D6629EEE}" srcOrd="0" destOrd="0" presId="urn:microsoft.com/office/officeart/2005/8/layout/vList2"/>
    <dgm:cxn modelId="{929EC9F3-F55D-49A8-BA4E-A35680E5F941}" srcId="{AC43A83D-58EE-43FF-A550-1A6CED1F49D5}" destId="{6C7F80FF-BD7F-45CE-98AB-967B918490AF}" srcOrd="2" destOrd="0" parTransId="{E13F81D9-EDEC-4DBA-99EE-0C09C85DDB65}" sibTransId="{53275C26-6E8A-4EA6-83FB-422663B9B4BE}"/>
    <dgm:cxn modelId="{FCB909B0-0FAC-4175-A8E1-2D80A77F1693}" type="presParOf" srcId="{E0644603-4538-4170-8010-D15774EA2BF4}" destId="{2550FC61-D24F-4499-81F6-AB5DDDE07786}" srcOrd="0" destOrd="0" presId="urn:microsoft.com/office/officeart/2005/8/layout/vList2"/>
    <dgm:cxn modelId="{BF7899A4-7E7B-4248-8BAE-225CC6558F38}" type="presParOf" srcId="{E0644603-4538-4170-8010-D15774EA2BF4}" destId="{431E08F4-348C-423F-A13C-D799BFDA4120}" srcOrd="1" destOrd="0" presId="urn:microsoft.com/office/officeart/2005/8/layout/vList2"/>
    <dgm:cxn modelId="{59F4DF75-B360-4F23-83DE-66A3AEFF78E7}" type="presParOf" srcId="{E0644603-4538-4170-8010-D15774EA2BF4}" destId="{92837F43-6DCC-4BC2-AFCC-A1BF24F80C18}" srcOrd="2" destOrd="0" presId="urn:microsoft.com/office/officeart/2005/8/layout/vList2"/>
    <dgm:cxn modelId="{B28D1389-C9D9-4174-829D-399E1067F029}" type="presParOf" srcId="{E0644603-4538-4170-8010-D15774EA2BF4}" destId="{F5A1A294-A25B-40CC-B5A0-C85E77CC8A79}" srcOrd="3" destOrd="0" presId="urn:microsoft.com/office/officeart/2005/8/layout/vList2"/>
    <dgm:cxn modelId="{3CD894C5-5D25-44CA-B882-42DEAA198E7F}" type="presParOf" srcId="{E0644603-4538-4170-8010-D15774EA2BF4}" destId="{5ABBEDA6-36DB-4E52-82DF-FDE2D6629EE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A14D5-2313-443A-9DFB-126678496231}"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US"/>
        </a:p>
      </dgm:t>
    </dgm:pt>
    <dgm:pt modelId="{A9BC8A40-CB00-4D89-9810-F94DD8813E9C}">
      <dgm:prSet/>
      <dgm:spPr/>
      <dgm:t>
        <a:bodyPr/>
        <a:lstStyle/>
        <a:p>
          <a:r>
            <a:rPr lang="en-US"/>
            <a:t>Everyone should trust in Jesus, not in his abilities</a:t>
          </a:r>
        </a:p>
      </dgm:t>
    </dgm:pt>
    <dgm:pt modelId="{5450FF80-2F0E-49DA-952B-315147583CC0}" type="parTrans" cxnId="{812CCF97-76A7-4243-B121-89D53358089B}">
      <dgm:prSet/>
      <dgm:spPr/>
      <dgm:t>
        <a:bodyPr/>
        <a:lstStyle/>
        <a:p>
          <a:endParaRPr lang="en-US"/>
        </a:p>
      </dgm:t>
    </dgm:pt>
    <dgm:pt modelId="{919842F4-FCBF-4C50-B8AB-EA006C098BCB}" type="sibTrans" cxnId="{812CCF97-76A7-4243-B121-89D53358089B}">
      <dgm:prSet/>
      <dgm:spPr/>
      <dgm:t>
        <a:bodyPr/>
        <a:lstStyle/>
        <a:p>
          <a:endParaRPr lang="en-US"/>
        </a:p>
      </dgm:t>
    </dgm:pt>
    <dgm:pt modelId="{349D324C-DB3D-4F4B-8D55-D7130D53B3CA}">
      <dgm:prSet/>
      <dgm:spPr/>
      <dgm:t>
        <a:bodyPr/>
        <a:lstStyle/>
        <a:p>
          <a:r>
            <a:rPr lang="en-US"/>
            <a:t>For these three reasons</a:t>
          </a:r>
        </a:p>
      </dgm:t>
    </dgm:pt>
    <dgm:pt modelId="{830BF8CB-3185-4880-8500-A3723AB32191}" type="parTrans" cxnId="{46AF837C-983C-4EB8-871C-6366B6A0AC58}">
      <dgm:prSet/>
      <dgm:spPr/>
      <dgm:t>
        <a:bodyPr/>
        <a:lstStyle/>
        <a:p>
          <a:endParaRPr lang="en-US"/>
        </a:p>
      </dgm:t>
    </dgm:pt>
    <dgm:pt modelId="{2ADF6E82-21E5-42BB-A07E-7F93A1868478}" type="sibTrans" cxnId="{46AF837C-983C-4EB8-871C-6366B6A0AC58}">
      <dgm:prSet/>
      <dgm:spPr/>
      <dgm:t>
        <a:bodyPr/>
        <a:lstStyle/>
        <a:p>
          <a:endParaRPr lang="en-US"/>
        </a:p>
      </dgm:t>
    </dgm:pt>
    <dgm:pt modelId="{CA5748C0-27F4-40D1-B366-91A27B08DCDA}" type="pres">
      <dgm:prSet presAssocID="{F46A14D5-2313-443A-9DFB-126678496231}" presName="linear" presStyleCnt="0">
        <dgm:presLayoutVars>
          <dgm:animLvl val="lvl"/>
          <dgm:resizeHandles val="exact"/>
        </dgm:presLayoutVars>
      </dgm:prSet>
      <dgm:spPr/>
    </dgm:pt>
    <dgm:pt modelId="{BAED1517-01A5-471E-BCD1-9CC853D9076B}" type="pres">
      <dgm:prSet presAssocID="{A9BC8A40-CB00-4D89-9810-F94DD8813E9C}" presName="parentText" presStyleLbl="node1" presStyleIdx="0" presStyleCnt="2">
        <dgm:presLayoutVars>
          <dgm:chMax val="0"/>
          <dgm:bulletEnabled val="1"/>
        </dgm:presLayoutVars>
      </dgm:prSet>
      <dgm:spPr/>
    </dgm:pt>
    <dgm:pt modelId="{85B0E03B-E874-42C8-8151-B8E0E569F719}" type="pres">
      <dgm:prSet presAssocID="{919842F4-FCBF-4C50-B8AB-EA006C098BCB}" presName="spacer" presStyleCnt="0"/>
      <dgm:spPr/>
    </dgm:pt>
    <dgm:pt modelId="{63AD7334-100E-4165-95E2-452E3F68DD57}" type="pres">
      <dgm:prSet presAssocID="{349D324C-DB3D-4F4B-8D55-D7130D53B3CA}" presName="parentText" presStyleLbl="node1" presStyleIdx="1" presStyleCnt="2">
        <dgm:presLayoutVars>
          <dgm:chMax val="0"/>
          <dgm:bulletEnabled val="1"/>
        </dgm:presLayoutVars>
      </dgm:prSet>
      <dgm:spPr/>
    </dgm:pt>
  </dgm:ptLst>
  <dgm:cxnLst>
    <dgm:cxn modelId="{2B88AA68-51C3-436C-9D81-1ADB570D995E}" type="presOf" srcId="{349D324C-DB3D-4F4B-8D55-D7130D53B3CA}" destId="{63AD7334-100E-4165-95E2-452E3F68DD57}" srcOrd="0" destOrd="0" presId="urn:microsoft.com/office/officeart/2005/8/layout/vList2"/>
    <dgm:cxn modelId="{A73CB878-0160-43B5-9812-CD8EF9951D39}" type="presOf" srcId="{A9BC8A40-CB00-4D89-9810-F94DD8813E9C}" destId="{BAED1517-01A5-471E-BCD1-9CC853D9076B}" srcOrd="0" destOrd="0" presId="urn:microsoft.com/office/officeart/2005/8/layout/vList2"/>
    <dgm:cxn modelId="{46AF837C-983C-4EB8-871C-6366B6A0AC58}" srcId="{F46A14D5-2313-443A-9DFB-126678496231}" destId="{349D324C-DB3D-4F4B-8D55-D7130D53B3CA}" srcOrd="1" destOrd="0" parTransId="{830BF8CB-3185-4880-8500-A3723AB32191}" sibTransId="{2ADF6E82-21E5-42BB-A07E-7F93A1868478}"/>
    <dgm:cxn modelId="{812CCF97-76A7-4243-B121-89D53358089B}" srcId="{F46A14D5-2313-443A-9DFB-126678496231}" destId="{A9BC8A40-CB00-4D89-9810-F94DD8813E9C}" srcOrd="0" destOrd="0" parTransId="{5450FF80-2F0E-49DA-952B-315147583CC0}" sibTransId="{919842F4-FCBF-4C50-B8AB-EA006C098BCB}"/>
    <dgm:cxn modelId="{D8D67EAC-3AAA-4A30-8036-A76DA903084A}" type="presOf" srcId="{F46A14D5-2313-443A-9DFB-126678496231}" destId="{CA5748C0-27F4-40D1-B366-91A27B08DCDA}" srcOrd="0" destOrd="0" presId="urn:microsoft.com/office/officeart/2005/8/layout/vList2"/>
    <dgm:cxn modelId="{C4E422E6-89A6-4A58-AEDD-018C91ED7184}" type="presParOf" srcId="{CA5748C0-27F4-40D1-B366-91A27B08DCDA}" destId="{BAED1517-01A5-471E-BCD1-9CC853D9076B}" srcOrd="0" destOrd="0" presId="urn:microsoft.com/office/officeart/2005/8/layout/vList2"/>
    <dgm:cxn modelId="{C8164D2C-3E4A-4F4A-ABB8-363E3F249F5C}" type="presParOf" srcId="{CA5748C0-27F4-40D1-B366-91A27B08DCDA}" destId="{85B0E03B-E874-42C8-8151-B8E0E569F719}" srcOrd="1" destOrd="0" presId="urn:microsoft.com/office/officeart/2005/8/layout/vList2"/>
    <dgm:cxn modelId="{9FF3D41F-3928-4738-B1BF-829516E6DE6F}" type="presParOf" srcId="{CA5748C0-27F4-40D1-B366-91A27B08DCDA}" destId="{63AD7334-100E-4165-95E2-452E3F68DD5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3A83D-58EE-43FF-A550-1A6CED1F49D5}"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US"/>
        </a:p>
      </dgm:t>
    </dgm:pt>
    <dgm:pt modelId="{7D9395B0-AA8C-433B-A937-ACEA0DDE4D62}">
      <dgm:prSet/>
      <dgm:spPr/>
      <dgm:t>
        <a:bodyPr/>
        <a:lstStyle/>
        <a:p>
          <a:r>
            <a:rPr lang="en-US" dirty="0"/>
            <a:t>The Official Believed Jesus Could Heal</a:t>
          </a:r>
        </a:p>
      </dgm:t>
    </dgm:pt>
    <dgm:pt modelId="{1449F191-1297-47DE-B607-0C2439DD175B}" type="parTrans" cxnId="{8BD62699-547C-4207-B751-4F51499B1B9C}">
      <dgm:prSet/>
      <dgm:spPr/>
      <dgm:t>
        <a:bodyPr/>
        <a:lstStyle/>
        <a:p>
          <a:endParaRPr lang="en-US"/>
        </a:p>
      </dgm:t>
    </dgm:pt>
    <dgm:pt modelId="{5B5E2B69-DB11-47B5-A665-71E4BDA38D64}" type="sibTrans" cxnId="{8BD62699-547C-4207-B751-4F51499B1B9C}">
      <dgm:prSet/>
      <dgm:spPr/>
      <dgm:t>
        <a:bodyPr/>
        <a:lstStyle/>
        <a:p>
          <a:endParaRPr lang="en-US"/>
        </a:p>
      </dgm:t>
    </dgm:pt>
    <dgm:pt modelId="{9AF38232-E838-41D6-BE15-950160409652}">
      <dgm:prSet/>
      <dgm:spPr/>
      <dgm:t>
        <a:bodyPr/>
        <a:lstStyle/>
        <a:p>
          <a:r>
            <a:rPr lang="en-US" dirty="0"/>
            <a:t>The Official’s Faith was Incomplete</a:t>
          </a:r>
        </a:p>
      </dgm:t>
    </dgm:pt>
    <dgm:pt modelId="{79BAA371-99AF-4046-AD85-89AB2597BE61}" type="parTrans" cxnId="{A5D4BAB1-E152-4EC6-8F2A-2082BE97C404}">
      <dgm:prSet/>
      <dgm:spPr/>
      <dgm:t>
        <a:bodyPr/>
        <a:lstStyle/>
        <a:p>
          <a:endParaRPr lang="en-US"/>
        </a:p>
      </dgm:t>
    </dgm:pt>
    <dgm:pt modelId="{3BD00023-7565-4516-B5BA-12870451091D}" type="sibTrans" cxnId="{A5D4BAB1-E152-4EC6-8F2A-2082BE97C404}">
      <dgm:prSet/>
      <dgm:spPr/>
      <dgm:t>
        <a:bodyPr/>
        <a:lstStyle/>
        <a:p>
          <a:endParaRPr lang="en-US"/>
        </a:p>
      </dgm:t>
    </dgm:pt>
    <dgm:pt modelId="{6C7F80FF-BD7F-45CE-98AB-967B918490AF}">
      <dgm:prSet/>
      <dgm:spPr/>
      <dgm:t>
        <a:bodyPr/>
        <a:lstStyle/>
        <a:p>
          <a:r>
            <a:rPr lang="en-US" dirty="0"/>
            <a:t>The Official’s Faith Grew</a:t>
          </a:r>
        </a:p>
      </dgm:t>
    </dgm:pt>
    <dgm:pt modelId="{E13F81D9-EDEC-4DBA-99EE-0C09C85DDB65}" type="parTrans" cxnId="{929EC9F3-F55D-49A8-BA4E-A35680E5F941}">
      <dgm:prSet/>
      <dgm:spPr/>
      <dgm:t>
        <a:bodyPr/>
        <a:lstStyle/>
        <a:p>
          <a:endParaRPr lang="en-US"/>
        </a:p>
      </dgm:t>
    </dgm:pt>
    <dgm:pt modelId="{53275C26-6E8A-4EA6-83FB-422663B9B4BE}" type="sibTrans" cxnId="{929EC9F3-F55D-49A8-BA4E-A35680E5F941}">
      <dgm:prSet/>
      <dgm:spPr/>
      <dgm:t>
        <a:bodyPr/>
        <a:lstStyle/>
        <a:p>
          <a:endParaRPr lang="en-US"/>
        </a:p>
      </dgm:t>
    </dgm:pt>
    <dgm:pt modelId="{E0644603-4538-4170-8010-D15774EA2BF4}" type="pres">
      <dgm:prSet presAssocID="{AC43A83D-58EE-43FF-A550-1A6CED1F49D5}" presName="linear" presStyleCnt="0">
        <dgm:presLayoutVars>
          <dgm:animLvl val="lvl"/>
          <dgm:resizeHandles val="exact"/>
        </dgm:presLayoutVars>
      </dgm:prSet>
      <dgm:spPr/>
    </dgm:pt>
    <dgm:pt modelId="{2550FC61-D24F-4499-81F6-AB5DDDE07786}" type="pres">
      <dgm:prSet presAssocID="{7D9395B0-AA8C-433B-A937-ACEA0DDE4D62}" presName="parentText" presStyleLbl="node1" presStyleIdx="0" presStyleCnt="3">
        <dgm:presLayoutVars>
          <dgm:chMax val="0"/>
          <dgm:bulletEnabled val="1"/>
        </dgm:presLayoutVars>
      </dgm:prSet>
      <dgm:spPr/>
    </dgm:pt>
    <dgm:pt modelId="{431E08F4-348C-423F-A13C-D799BFDA4120}" type="pres">
      <dgm:prSet presAssocID="{5B5E2B69-DB11-47B5-A665-71E4BDA38D64}" presName="spacer" presStyleCnt="0"/>
      <dgm:spPr/>
    </dgm:pt>
    <dgm:pt modelId="{92837F43-6DCC-4BC2-AFCC-A1BF24F80C18}" type="pres">
      <dgm:prSet presAssocID="{9AF38232-E838-41D6-BE15-950160409652}" presName="parentText" presStyleLbl="node1" presStyleIdx="1" presStyleCnt="3">
        <dgm:presLayoutVars>
          <dgm:chMax val="0"/>
          <dgm:bulletEnabled val="1"/>
        </dgm:presLayoutVars>
      </dgm:prSet>
      <dgm:spPr/>
    </dgm:pt>
    <dgm:pt modelId="{F5A1A294-A25B-40CC-B5A0-C85E77CC8A79}" type="pres">
      <dgm:prSet presAssocID="{3BD00023-7565-4516-B5BA-12870451091D}" presName="spacer" presStyleCnt="0"/>
      <dgm:spPr/>
    </dgm:pt>
    <dgm:pt modelId="{5ABBEDA6-36DB-4E52-82DF-FDE2D6629EEE}" type="pres">
      <dgm:prSet presAssocID="{6C7F80FF-BD7F-45CE-98AB-967B918490AF}" presName="parentText" presStyleLbl="node1" presStyleIdx="2" presStyleCnt="3">
        <dgm:presLayoutVars>
          <dgm:chMax val="0"/>
          <dgm:bulletEnabled val="1"/>
        </dgm:presLayoutVars>
      </dgm:prSet>
      <dgm:spPr/>
    </dgm:pt>
  </dgm:ptLst>
  <dgm:cxnLst>
    <dgm:cxn modelId="{EC207418-2A6D-4233-9009-9B73DFBE9C79}" type="presOf" srcId="{AC43A83D-58EE-43FF-A550-1A6CED1F49D5}" destId="{E0644603-4538-4170-8010-D15774EA2BF4}" srcOrd="0" destOrd="0" presId="urn:microsoft.com/office/officeart/2005/8/layout/vList2"/>
    <dgm:cxn modelId="{80DCB74F-1179-44D2-A961-689456BF7A93}" type="presOf" srcId="{7D9395B0-AA8C-433B-A937-ACEA0DDE4D62}" destId="{2550FC61-D24F-4499-81F6-AB5DDDE07786}" srcOrd="0" destOrd="0" presId="urn:microsoft.com/office/officeart/2005/8/layout/vList2"/>
    <dgm:cxn modelId="{8BD62699-547C-4207-B751-4F51499B1B9C}" srcId="{AC43A83D-58EE-43FF-A550-1A6CED1F49D5}" destId="{7D9395B0-AA8C-433B-A937-ACEA0DDE4D62}" srcOrd="0" destOrd="0" parTransId="{1449F191-1297-47DE-B607-0C2439DD175B}" sibTransId="{5B5E2B69-DB11-47B5-A665-71E4BDA38D64}"/>
    <dgm:cxn modelId="{3A8562B1-E7A3-4BE1-833E-F40FB45C5074}" type="presOf" srcId="{9AF38232-E838-41D6-BE15-950160409652}" destId="{92837F43-6DCC-4BC2-AFCC-A1BF24F80C18}" srcOrd="0" destOrd="0" presId="urn:microsoft.com/office/officeart/2005/8/layout/vList2"/>
    <dgm:cxn modelId="{A5D4BAB1-E152-4EC6-8F2A-2082BE97C404}" srcId="{AC43A83D-58EE-43FF-A550-1A6CED1F49D5}" destId="{9AF38232-E838-41D6-BE15-950160409652}" srcOrd="1" destOrd="0" parTransId="{79BAA371-99AF-4046-AD85-89AB2597BE61}" sibTransId="{3BD00023-7565-4516-B5BA-12870451091D}"/>
    <dgm:cxn modelId="{D47D8FBC-7A52-436A-B522-6B8F7F6B66F8}" type="presOf" srcId="{6C7F80FF-BD7F-45CE-98AB-967B918490AF}" destId="{5ABBEDA6-36DB-4E52-82DF-FDE2D6629EEE}" srcOrd="0" destOrd="0" presId="urn:microsoft.com/office/officeart/2005/8/layout/vList2"/>
    <dgm:cxn modelId="{929EC9F3-F55D-49A8-BA4E-A35680E5F941}" srcId="{AC43A83D-58EE-43FF-A550-1A6CED1F49D5}" destId="{6C7F80FF-BD7F-45CE-98AB-967B918490AF}" srcOrd="2" destOrd="0" parTransId="{E13F81D9-EDEC-4DBA-99EE-0C09C85DDB65}" sibTransId="{53275C26-6E8A-4EA6-83FB-422663B9B4BE}"/>
    <dgm:cxn modelId="{FCB909B0-0FAC-4175-A8E1-2D80A77F1693}" type="presParOf" srcId="{E0644603-4538-4170-8010-D15774EA2BF4}" destId="{2550FC61-D24F-4499-81F6-AB5DDDE07786}" srcOrd="0" destOrd="0" presId="urn:microsoft.com/office/officeart/2005/8/layout/vList2"/>
    <dgm:cxn modelId="{BF7899A4-7E7B-4248-8BAE-225CC6558F38}" type="presParOf" srcId="{E0644603-4538-4170-8010-D15774EA2BF4}" destId="{431E08F4-348C-423F-A13C-D799BFDA4120}" srcOrd="1" destOrd="0" presId="urn:microsoft.com/office/officeart/2005/8/layout/vList2"/>
    <dgm:cxn modelId="{59F4DF75-B360-4F23-83DE-66A3AEFF78E7}" type="presParOf" srcId="{E0644603-4538-4170-8010-D15774EA2BF4}" destId="{92837F43-6DCC-4BC2-AFCC-A1BF24F80C18}" srcOrd="2" destOrd="0" presId="urn:microsoft.com/office/officeart/2005/8/layout/vList2"/>
    <dgm:cxn modelId="{B28D1389-C9D9-4174-829D-399E1067F029}" type="presParOf" srcId="{E0644603-4538-4170-8010-D15774EA2BF4}" destId="{F5A1A294-A25B-40CC-B5A0-C85E77CC8A79}" srcOrd="3" destOrd="0" presId="urn:microsoft.com/office/officeart/2005/8/layout/vList2"/>
    <dgm:cxn modelId="{3CD894C5-5D25-44CA-B882-42DEAA198E7F}" type="presParOf" srcId="{E0644603-4538-4170-8010-D15774EA2BF4}" destId="{5ABBEDA6-36DB-4E52-82DF-FDE2D6629EE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D1517-01A5-471E-BCD1-9CC853D9076B}">
      <dsp:nvSpPr>
        <dsp:cNvPr id="0" name=""/>
        <dsp:cNvSpPr/>
      </dsp:nvSpPr>
      <dsp:spPr>
        <a:xfrm>
          <a:off x="0" y="30647"/>
          <a:ext cx="6261100" cy="268514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Everyone should trust in Jesus, not in his abilities</a:t>
          </a:r>
        </a:p>
      </dsp:txBody>
      <dsp:txXfrm>
        <a:off x="131078" y="161725"/>
        <a:ext cx="5998944" cy="2422993"/>
      </dsp:txXfrm>
    </dsp:sp>
    <dsp:sp modelId="{63AD7334-100E-4165-95E2-452E3F68DD57}">
      <dsp:nvSpPr>
        <dsp:cNvPr id="0" name=""/>
        <dsp:cNvSpPr/>
      </dsp:nvSpPr>
      <dsp:spPr>
        <a:xfrm>
          <a:off x="0" y="2862677"/>
          <a:ext cx="6261100" cy="268514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For these three reasons</a:t>
          </a:r>
        </a:p>
      </dsp:txBody>
      <dsp:txXfrm>
        <a:off x="131078" y="2993755"/>
        <a:ext cx="5998944" cy="242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0FC61-D24F-4499-81F6-AB5DDDE07786}">
      <dsp:nvSpPr>
        <dsp:cNvPr id="0" name=""/>
        <dsp:cNvSpPr/>
      </dsp:nvSpPr>
      <dsp:spPr>
        <a:xfrm>
          <a:off x="0" y="5346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Official Believed Jesus Could Heal</a:t>
          </a:r>
        </a:p>
      </dsp:txBody>
      <dsp:txXfrm>
        <a:off x="84815" y="138277"/>
        <a:ext cx="6091470" cy="1567820"/>
      </dsp:txXfrm>
    </dsp:sp>
    <dsp:sp modelId="{92837F43-6DCC-4BC2-AFCC-A1BF24F80C18}">
      <dsp:nvSpPr>
        <dsp:cNvPr id="0" name=""/>
        <dsp:cNvSpPr/>
      </dsp:nvSpPr>
      <dsp:spPr>
        <a:xfrm>
          <a:off x="0" y="192051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Official’s Faith was Incomplete</a:t>
          </a:r>
        </a:p>
      </dsp:txBody>
      <dsp:txXfrm>
        <a:off x="84815" y="2005327"/>
        <a:ext cx="6091470" cy="1567820"/>
      </dsp:txXfrm>
    </dsp:sp>
    <dsp:sp modelId="{5ABBEDA6-36DB-4E52-82DF-FDE2D6629EEE}">
      <dsp:nvSpPr>
        <dsp:cNvPr id="0" name=""/>
        <dsp:cNvSpPr/>
      </dsp:nvSpPr>
      <dsp:spPr>
        <a:xfrm>
          <a:off x="0" y="378756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Official’s Faith Grew</a:t>
          </a:r>
        </a:p>
      </dsp:txBody>
      <dsp:txXfrm>
        <a:off x="84815" y="3872377"/>
        <a:ext cx="6091470" cy="156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D1517-01A5-471E-BCD1-9CC853D9076B}">
      <dsp:nvSpPr>
        <dsp:cNvPr id="0" name=""/>
        <dsp:cNvSpPr/>
      </dsp:nvSpPr>
      <dsp:spPr>
        <a:xfrm>
          <a:off x="0" y="30647"/>
          <a:ext cx="6261100" cy="268514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Everyone should trust in Jesus, not in his abilities</a:t>
          </a:r>
        </a:p>
      </dsp:txBody>
      <dsp:txXfrm>
        <a:off x="131078" y="161725"/>
        <a:ext cx="5998944" cy="2422993"/>
      </dsp:txXfrm>
    </dsp:sp>
    <dsp:sp modelId="{63AD7334-100E-4165-95E2-452E3F68DD57}">
      <dsp:nvSpPr>
        <dsp:cNvPr id="0" name=""/>
        <dsp:cNvSpPr/>
      </dsp:nvSpPr>
      <dsp:spPr>
        <a:xfrm>
          <a:off x="0" y="2862677"/>
          <a:ext cx="6261100" cy="268514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For these three reasons</a:t>
          </a:r>
        </a:p>
      </dsp:txBody>
      <dsp:txXfrm>
        <a:off x="131078" y="2993755"/>
        <a:ext cx="5998944" cy="2422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0FC61-D24F-4499-81F6-AB5DDDE07786}">
      <dsp:nvSpPr>
        <dsp:cNvPr id="0" name=""/>
        <dsp:cNvSpPr/>
      </dsp:nvSpPr>
      <dsp:spPr>
        <a:xfrm>
          <a:off x="0" y="5346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Official Believed Jesus Could Heal</a:t>
          </a:r>
        </a:p>
      </dsp:txBody>
      <dsp:txXfrm>
        <a:off x="84815" y="138277"/>
        <a:ext cx="6091470" cy="1567820"/>
      </dsp:txXfrm>
    </dsp:sp>
    <dsp:sp modelId="{92837F43-6DCC-4BC2-AFCC-A1BF24F80C18}">
      <dsp:nvSpPr>
        <dsp:cNvPr id="0" name=""/>
        <dsp:cNvSpPr/>
      </dsp:nvSpPr>
      <dsp:spPr>
        <a:xfrm>
          <a:off x="0" y="192051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Official’s Faith was Incomplete</a:t>
          </a:r>
        </a:p>
      </dsp:txBody>
      <dsp:txXfrm>
        <a:off x="84815" y="2005327"/>
        <a:ext cx="6091470" cy="1567820"/>
      </dsp:txXfrm>
    </dsp:sp>
    <dsp:sp modelId="{5ABBEDA6-36DB-4E52-82DF-FDE2D6629EEE}">
      <dsp:nvSpPr>
        <dsp:cNvPr id="0" name=""/>
        <dsp:cNvSpPr/>
      </dsp:nvSpPr>
      <dsp:spPr>
        <a:xfrm>
          <a:off x="0" y="378756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Official’s Faith Grew</a:t>
          </a:r>
        </a:p>
      </dsp:txBody>
      <dsp:txXfrm>
        <a:off x="84815" y="3872377"/>
        <a:ext cx="6091470" cy="1567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0C1AEE-26AC-4FCB-9887-BFD4FA81E48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361164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275287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296456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1AE55A8-CA66-4D0C-86FE-723432079EB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4383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718589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0C1AEE-26AC-4FCB-9887-BFD4FA81E484}"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380975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0C1AEE-26AC-4FCB-9887-BFD4FA81E484}"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207284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C1AEE-26AC-4FCB-9887-BFD4FA81E48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52682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50C1AEE-26AC-4FCB-9887-BFD4FA81E484}" type="datetimeFigureOut">
              <a:rPr lang="en-US" smtClean="0"/>
              <a:t>8/5/2025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1AE55A8-CA66-4D0C-86FE-723432079EB7}" type="slidenum">
              <a:rPr lang="en-US" smtClean="0"/>
              <a:t>‹#›</a:t>
            </a:fld>
            <a:endParaRPr lang="en-US"/>
          </a:p>
        </p:txBody>
      </p:sp>
    </p:spTree>
    <p:extLst>
      <p:ext uri="{BB962C8B-B14F-4D97-AF65-F5344CB8AC3E}">
        <p14:creationId xmlns:p14="http://schemas.microsoft.com/office/powerpoint/2010/main" val="89492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C1AEE-26AC-4FCB-9887-BFD4FA81E48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233306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C1AEE-26AC-4FCB-9887-BFD4FA81E48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92404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210814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0C1AEE-26AC-4FCB-9887-BFD4FA81E484}"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379811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0C1AEE-26AC-4FCB-9887-BFD4FA81E484}"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239147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50C1AEE-26AC-4FCB-9887-BFD4FA81E484}"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107342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117519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C1AEE-26AC-4FCB-9887-BFD4FA81E48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5A8-CA66-4D0C-86FE-723432079EB7}" type="slidenum">
              <a:rPr lang="en-US" smtClean="0"/>
              <a:t>‹#›</a:t>
            </a:fld>
            <a:endParaRPr lang="en-US"/>
          </a:p>
        </p:txBody>
      </p:sp>
    </p:spTree>
    <p:extLst>
      <p:ext uri="{BB962C8B-B14F-4D97-AF65-F5344CB8AC3E}">
        <p14:creationId xmlns:p14="http://schemas.microsoft.com/office/powerpoint/2010/main" val="153364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0C1AEE-26AC-4FCB-9887-BFD4FA81E484}" type="datetimeFigureOut">
              <a:rPr lang="en-US" smtClean="0"/>
              <a:t>8/5/2025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1AE55A8-CA66-4D0C-86FE-723432079EB7}" type="slidenum">
              <a:rPr lang="en-US" smtClean="0"/>
              <a:t>‹#›</a:t>
            </a:fld>
            <a:endParaRPr lang="en-US"/>
          </a:p>
        </p:txBody>
      </p:sp>
    </p:spTree>
    <p:extLst>
      <p:ext uri="{BB962C8B-B14F-4D97-AF65-F5344CB8AC3E}">
        <p14:creationId xmlns:p14="http://schemas.microsoft.com/office/powerpoint/2010/main" val="42176384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descr="A person and child in bed&#10;&#10;AI-generated content may be incorrect.">
            <a:extLst>
              <a:ext uri="{FF2B5EF4-FFF2-40B4-BE49-F238E27FC236}">
                <a16:creationId xmlns:a16="http://schemas.microsoft.com/office/drawing/2014/main" id="{DC0C11C0-0467-2AE0-D483-46DB28FC634B}"/>
              </a:ext>
            </a:extLst>
          </p:cNvPr>
          <p:cNvPicPr>
            <a:picLocks noChangeAspect="1"/>
          </p:cNvPicPr>
          <p:nvPr/>
        </p:nvPicPr>
        <p:blipFill>
          <a:blip r:embed="rId2"/>
          <a:srcRect t="10679" r="9091"/>
          <a:stretch>
            <a:fillRect/>
          </a:stretch>
        </p:blipFill>
        <p:spPr>
          <a:xfrm>
            <a:off x="-3176" y="10"/>
            <a:ext cx="12192000" cy="6857991"/>
          </a:xfrm>
          <a:prstGeom prst="rect">
            <a:avLst/>
          </a:prstGeom>
        </p:spPr>
      </p:pic>
      <p:sp>
        <p:nvSpPr>
          <p:cNvPr id="43" name="Rectangle 42">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DE84F06-F78D-0459-A93F-BD7D7ADC7B13}"/>
              </a:ext>
            </a:extLst>
          </p:cNvPr>
          <p:cNvSpPr>
            <a:spLocks noGrp="1"/>
          </p:cNvSpPr>
          <p:nvPr>
            <p:ph type="ctrTitle"/>
          </p:nvPr>
        </p:nvSpPr>
        <p:spPr>
          <a:xfrm>
            <a:off x="680322" y="4402667"/>
            <a:ext cx="8133478" cy="940240"/>
          </a:xfrm>
        </p:spPr>
        <p:txBody>
          <a:bodyPr>
            <a:normAutofit/>
          </a:bodyPr>
          <a:lstStyle/>
          <a:p>
            <a:r>
              <a:rPr lang="en-US" sz="4800" dirty="0"/>
              <a:t>Growing a Hesitant Faith</a:t>
            </a:r>
          </a:p>
        </p:txBody>
      </p:sp>
      <p:sp>
        <p:nvSpPr>
          <p:cNvPr id="3" name="Subtitle 2">
            <a:extLst>
              <a:ext uri="{FF2B5EF4-FFF2-40B4-BE49-F238E27FC236}">
                <a16:creationId xmlns:a16="http://schemas.microsoft.com/office/drawing/2014/main" id="{093CC9CD-CE20-D312-5956-474BD588D9A3}"/>
              </a:ext>
            </a:extLst>
          </p:cNvPr>
          <p:cNvSpPr>
            <a:spLocks noGrp="1"/>
          </p:cNvSpPr>
          <p:nvPr>
            <p:ph type="subTitle" idx="1"/>
          </p:nvPr>
        </p:nvSpPr>
        <p:spPr>
          <a:xfrm>
            <a:off x="680322" y="5342302"/>
            <a:ext cx="8133478" cy="406566"/>
          </a:xfrm>
        </p:spPr>
        <p:txBody>
          <a:bodyPr>
            <a:normAutofit/>
          </a:bodyPr>
          <a:lstStyle/>
          <a:p>
            <a:r>
              <a:rPr lang="en-US" sz="1800"/>
              <a:t>By Joseph Peters</a:t>
            </a:r>
          </a:p>
        </p:txBody>
      </p:sp>
      <p:sp>
        <p:nvSpPr>
          <p:cNvPr id="45" name="Rectangle 44">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9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8430-6184-CCAF-6126-3920861A7E69}"/>
              </a:ext>
            </a:extLst>
          </p:cNvPr>
          <p:cNvSpPr>
            <a:spLocks noGrp="1"/>
          </p:cNvSpPr>
          <p:nvPr>
            <p:ph type="title"/>
          </p:nvPr>
        </p:nvSpPr>
        <p:spPr/>
        <p:txBody>
          <a:bodyPr/>
          <a:lstStyle/>
          <a:p>
            <a:r>
              <a:rPr lang="en-US" dirty="0"/>
              <a:t>Incomplete Faith</a:t>
            </a:r>
          </a:p>
        </p:txBody>
      </p:sp>
      <p:sp>
        <p:nvSpPr>
          <p:cNvPr id="3" name="Content Placeholder 2">
            <a:extLst>
              <a:ext uri="{FF2B5EF4-FFF2-40B4-BE49-F238E27FC236}">
                <a16:creationId xmlns:a16="http://schemas.microsoft.com/office/drawing/2014/main" id="{C194F169-78FA-6108-52CF-42495D69A40F}"/>
              </a:ext>
            </a:extLst>
          </p:cNvPr>
          <p:cNvSpPr>
            <a:spLocks noGrp="1"/>
          </p:cNvSpPr>
          <p:nvPr>
            <p:ph idx="1"/>
          </p:nvPr>
        </p:nvSpPr>
        <p:spPr>
          <a:xfrm>
            <a:off x="680321" y="2336873"/>
            <a:ext cx="10784092" cy="4113088"/>
          </a:xfrm>
        </p:spPr>
        <p:txBody>
          <a:bodyPr>
            <a:normAutofit lnSpcReduction="10000"/>
          </a:bodyPr>
          <a:lstStyle/>
          <a:p>
            <a:r>
              <a:rPr lang="en-US" sz="3200" dirty="0"/>
              <a:t>Then when Mary was come where Jesus was, and saw him, she fell down at his feet, saying unto him, Lord, if thou hadst been here, my brother had not died. When Jesus therefore saw her weeping, and the Jews also weeping which came with her, he groaned in the spirit, and was troubled (John 11:32–33).</a:t>
            </a:r>
          </a:p>
          <a:p>
            <a:r>
              <a:rPr lang="en-US" sz="3200" dirty="0"/>
              <a:t>Then Jesus answered and said, O faithless and perverse generation, how long shall I be with you? how long shall I suffer you? bring him hither to me (Matt 17:17).</a:t>
            </a:r>
          </a:p>
        </p:txBody>
      </p:sp>
    </p:spTree>
    <p:extLst>
      <p:ext uri="{BB962C8B-B14F-4D97-AF65-F5344CB8AC3E}">
        <p14:creationId xmlns:p14="http://schemas.microsoft.com/office/powerpoint/2010/main" val="358454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person and child in bed&#10;&#10;AI-generated content may be incorrect.">
            <a:extLst>
              <a:ext uri="{FF2B5EF4-FFF2-40B4-BE49-F238E27FC236}">
                <a16:creationId xmlns:a16="http://schemas.microsoft.com/office/drawing/2014/main" id="{5DE473A4-8DB3-3C4D-4083-EBD53F41C29E}"/>
              </a:ext>
            </a:extLst>
          </p:cNvPr>
          <p:cNvPicPr>
            <a:picLocks noChangeAspect="1"/>
          </p:cNvPicPr>
          <p:nvPr/>
        </p:nvPicPr>
        <p:blipFill>
          <a:blip r:embed="rId5"/>
          <a:srcRect t="10679" r="9091"/>
          <a:stretch>
            <a:fillRect/>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BF78C2-5A1B-B24D-8997-D2A4EE58754F}"/>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The Official’s Faith Grew</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10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0049-4CC9-0252-40A0-35528DDB0349}"/>
              </a:ext>
            </a:extLst>
          </p:cNvPr>
          <p:cNvSpPr>
            <a:spLocks noGrp="1"/>
          </p:cNvSpPr>
          <p:nvPr>
            <p:ph type="title"/>
          </p:nvPr>
        </p:nvSpPr>
        <p:spPr/>
        <p:txBody>
          <a:bodyPr/>
          <a:lstStyle/>
          <a:p>
            <a:r>
              <a:rPr lang="en-US" dirty="0"/>
              <a:t>The Official Believes Jesus</a:t>
            </a:r>
          </a:p>
        </p:txBody>
      </p:sp>
      <p:sp>
        <p:nvSpPr>
          <p:cNvPr id="3" name="Content Placeholder 2">
            <a:extLst>
              <a:ext uri="{FF2B5EF4-FFF2-40B4-BE49-F238E27FC236}">
                <a16:creationId xmlns:a16="http://schemas.microsoft.com/office/drawing/2014/main" id="{3859AA04-2B82-CED3-11C2-9EBA70DD5311}"/>
              </a:ext>
            </a:extLst>
          </p:cNvPr>
          <p:cNvSpPr>
            <a:spLocks noGrp="1"/>
          </p:cNvSpPr>
          <p:nvPr>
            <p:ph idx="1"/>
          </p:nvPr>
        </p:nvSpPr>
        <p:spPr>
          <a:xfrm>
            <a:off x="680321" y="2336872"/>
            <a:ext cx="10803756" cy="4299901"/>
          </a:xfrm>
        </p:spPr>
        <p:txBody>
          <a:bodyPr>
            <a:normAutofit fontScale="92500"/>
          </a:bodyPr>
          <a:lstStyle/>
          <a:p>
            <a:r>
              <a:rPr lang="en-US" sz="3200" dirty="0">
                <a:solidFill>
                  <a:srgbClr val="FFFF00"/>
                </a:solidFill>
              </a:rPr>
              <a:t>The nobleman saith unto him, Sir, come down ere my child die. Jesus saith unto him, Go thy way; thy son </a:t>
            </a:r>
            <a:r>
              <a:rPr lang="en-US" sz="3200" dirty="0" err="1">
                <a:solidFill>
                  <a:srgbClr val="FFFF00"/>
                </a:solidFill>
              </a:rPr>
              <a:t>liveth</a:t>
            </a:r>
            <a:r>
              <a:rPr lang="en-US" sz="3200" dirty="0">
                <a:solidFill>
                  <a:srgbClr val="FFFF00"/>
                </a:solidFill>
              </a:rPr>
              <a:t>. And the man believed the word that Jesus had spoken unto him, and he went his way. And as he was now going down, his servants met him, and told him, saying, Thy son </a:t>
            </a:r>
            <a:r>
              <a:rPr lang="en-US" sz="3200" dirty="0" err="1">
                <a:solidFill>
                  <a:srgbClr val="FFFF00"/>
                </a:solidFill>
              </a:rPr>
              <a:t>liveth</a:t>
            </a:r>
            <a:r>
              <a:rPr lang="en-US" sz="3200" dirty="0">
                <a:solidFill>
                  <a:srgbClr val="FFFF00"/>
                </a:solidFill>
              </a:rPr>
              <a:t>. Then inquired he of them the hour when he began to amend. And they said unto him, Yesterday at the seventh hour the fever left him. So the father knew that it was at the same hour, in the which Jesus said unto him, Thy son </a:t>
            </a:r>
            <a:r>
              <a:rPr lang="en-US" sz="3200" dirty="0" err="1">
                <a:solidFill>
                  <a:srgbClr val="FFFF00"/>
                </a:solidFill>
              </a:rPr>
              <a:t>liveth</a:t>
            </a:r>
            <a:r>
              <a:rPr lang="en-US" sz="3200" dirty="0">
                <a:solidFill>
                  <a:srgbClr val="FFFF00"/>
                </a:solidFill>
              </a:rPr>
              <a:t>: and himself believed, and his whole house </a:t>
            </a:r>
            <a:r>
              <a:rPr lang="en-US" sz="3500" dirty="0"/>
              <a:t>(John 4:49–53).</a:t>
            </a:r>
            <a:endParaRPr lang="en-US" dirty="0"/>
          </a:p>
        </p:txBody>
      </p:sp>
    </p:spTree>
    <p:extLst>
      <p:ext uri="{BB962C8B-B14F-4D97-AF65-F5344CB8AC3E}">
        <p14:creationId xmlns:p14="http://schemas.microsoft.com/office/powerpoint/2010/main" val="185762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8151101-85B9-83CB-B112-CBE5A7A968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B7A032-B8BC-07E5-F48E-3DD94A4A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67934AE-14E1-A31A-D98F-392449415A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416BC8D-86A9-DB2B-B5CE-04D97FA1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63CE7B3-652A-6396-C92C-32500E21F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8981108-10BE-C0AB-CC6B-04E76B11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370781-0C4B-5430-1844-05AC58DD83CF}"/>
              </a:ext>
            </a:extLst>
          </p:cNvPr>
          <p:cNvSpPr>
            <a:spLocks noGrp="1"/>
          </p:cNvSpPr>
          <p:nvPr>
            <p:ph type="title"/>
          </p:nvPr>
        </p:nvSpPr>
        <p:spPr>
          <a:xfrm>
            <a:off x="680321" y="2063262"/>
            <a:ext cx="3739279" cy="2661052"/>
          </a:xfrm>
        </p:spPr>
        <p:txBody>
          <a:bodyPr>
            <a:normAutofit/>
          </a:bodyPr>
          <a:lstStyle/>
          <a:p>
            <a:pPr algn="r"/>
            <a:r>
              <a:rPr lang="en-US" sz="4400" dirty="0"/>
              <a:t> Conclusion</a:t>
            </a:r>
          </a:p>
        </p:txBody>
      </p:sp>
      <p:graphicFrame>
        <p:nvGraphicFramePr>
          <p:cNvPr id="5" name="Content Placeholder 2">
            <a:extLst>
              <a:ext uri="{FF2B5EF4-FFF2-40B4-BE49-F238E27FC236}">
                <a16:creationId xmlns:a16="http://schemas.microsoft.com/office/drawing/2014/main" id="{3FC185F1-7DBD-6A84-09AE-264E86CEE446}"/>
              </a:ext>
            </a:extLst>
          </p:cNvPr>
          <p:cNvGraphicFramePr>
            <a:graphicFrameLocks noGrp="1"/>
          </p:cNvGraphicFramePr>
          <p:nvPr>
            <p:ph idx="1"/>
            <p:extLst>
              <p:ext uri="{D42A27DB-BD31-4B8C-83A1-F6EECF244321}">
                <p14:modId xmlns:p14="http://schemas.microsoft.com/office/powerpoint/2010/main" val="172128457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616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830C8F4C-3FF7-EBE6-0F8E-E62361DF41E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0AC54-E842-CD08-23D0-D5FF6970B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3D1A003-E2EF-11FD-27BC-C7FD3F64B0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CA0EA02-099C-FCFA-8E1B-DF5FC5288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8B8D3-8B65-FEB2-C432-6909B9DB25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C407B729-C97C-C4C8-9091-95B1305BC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4E481BE-E2E7-C621-BB58-BFA77AD1B1E6}"/>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CAB56743-DC25-853D-1DA4-E1F36FBFD6A0}"/>
              </a:ext>
            </a:extLst>
          </p:cNvPr>
          <p:cNvGraphicFramePr>
            <a:graphicFrameLocks noGrp="1"/>
          </p:cNvGraphicFramePr>
          <p:nvPr>
            <p:ph idx="1"/>
            <p:extLst>
              <p:ext uri="{D42A27DB-BD31-4B8C-83A1-F6EECF244321}">
                <p14:modId xmlns:p14="http://schemas.microsoft.com/office/powerpoint/2010/main" val="195366147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85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AEB128B-1BEF-A086-262A-AAA1495C63C2}"/>
              </a:ext>
            </a:extLst>
          </p:cNvPr>
          <p:cNvSpPr>
            <a:spLocks noGrp="1"/>
          </p:cNvSpPr>
          <p:nvPr>
            <p:ph type="title"/>
          </p:nvPr>
        </p:nvSpPr>
        <p:spPr>
          <a:xfrm>
            <a:off x="680321" y="2063262"/>
            <a:ext cx="3739279" cy="2661052"/>
          </a:xfrm>
        </p:spPr>
        <p:txBody>
          <a:bodyPr>
            <a:normAutofit/>
          </a:bodyPr>
          <a:lstStyle/>
          <a:p>
            <a:pPr algn="r"/>
            <a:r>
              <a:rPr lang="en-US" sz="4400"/>
              <a:t> The Goal</a:t>
            </a:r>
          </a:p>
        </p:txBody>
      </p:sp>
      <p:graphicFrame>
        <p:nvGraphicFramePr>
          <p:cNvPr id="5" name="Content Placeholder 2">
            <a:extLst>
              <a:ext uri="{FF2B5EF4-FFF2-40B4-BE49-F238E27FC236}">
                <a16:creationId xmlns:a16="http://schemas.microsoft.com/office/drawing/2014/main" id="{18CB8D7B-FB40-76F0-C2E4-34AC9BCD3B83}"/>
              </a:ext>
            </a:extLst>
          </p:cNvPr>
          <p:cNvGraphicFramePr>
            <a:graphicFrameLocks noGrp="1"/>
          </p:cNvGraphicFramePr>
          <p:nvPr>
            <p:ph idx="1"/>
            <p:extLst>
              <p:ext uri="{D42A27DB-BD31-4B8C-83A1-F6EECF244321}">
                <p14:modId xmlns:p14="http://schemas.microsoft.com/office/powerpoint/2010/main" val="398902654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356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110006-BAE8-2F08-AA15-85E780C34FE7}"/>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0B6887A6-5D8F-5E6E-2A94-C09C5F7E821F}"/>
              </a:ext>
            </a:extLst>
          </p:cNvPr>
          <p:cNvGraphicFramePr>
            <a:graphicFrameLocks noGrp="1"/>
          </p:cNvGraphicFramePr>
          <p:nvPr>
            <p:ph idx="1"/>
            <p:extLst>
              <p:ext uri="{D42A27DB-BD31-4B8C-83A1-F6EECF244321}">
                <p14:modId xmlns:p14="http://schemas.microsoft.com/office/powerpoint/2010/main" val="91406167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88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5977-6F7D-4E05-AD0C-605BF22F8B9E}"/>
              </a:ext>
            </a:extLst>
          </p:cNvPr>
          <p:cNvSpPr>
            <a:spLocks noGrp="1"/>
          </p:cNvSpPr>
          <p:nvPr>
            <p:ph type="title"/>
          </p:nvPr>
        </p:nvSpPr>
        <p:spPr/>
        <p:txBody>
          <a:bodyPr/>
          <a:lstStyle/>
          <a:p>
            <a:r>
              <a:rPr lang="en-US" dirty="0"/>
              <a:t>Samaria’s Acceptance</a:t>
            </a:r>
          </a:p>
        </p:txBody>
      </p:sp>
      <p:sp>
        <p:nvSpPr>
          <p:cNvPr id="3" name="Content Placeholder 2">
            <a:extLst>
              <a:ext uri="{FF2B5EF4-FFF2-40B4-BE49-F238E27FC236}">
                <a16:creationId xmlns:a16="http://schemas.microsoft.com/office/drawing/2014/main" id="{BB86F91D-4B32-72C2-A452-0B37D4363E25}"/>
              </a:ext>
            </a:extLst>
          </p:cNvPr>
          <p:cNvSpPr>
            <a:spLocks noGrp="1"/>
          </p:cNvSpPr>
          <p:nvPr>
            <p:ph idx="1"/>
          </p:nvPr>
        </p:nvSpPr>
        <p:spPr>
          <a:xfrm>
            <a:off x="680321" y="2336872"/>
            <a:ext cx="11138053" cy="4231075"/>
          </a:xfrm>
        </p:spPr>
        <p:txBody>
          <a:bodyPr>
            <a:normAutofit/>
          </a:bodyPr>
          <a:lstStyle/>
          <a:p>
            <a:r>
              <a:rPr lang="en-US" sz="3200" dirty="0"/>
              <a:t>And many of the Samaritans of that city believed on him for the saying of the woman, which testified, He told me all that ever I did. So when the Samaritans were come unto him, they besought him that he would tarry with them: and he abode there two days. And many more believed because of his own word; And said unto the woman, Now we believe, not because of thy saying: for we have heard him ourselves, and know that this is indeed the Christ, the </a:t>
            </a:r>
            <a:r>
              <a:rPr lang="en-US" sz="3200" dirty="0" err="1"/>
              <a:t>Saviour</a:t>
            </a:r>
            <a:r>
              <a:rPr lang="en-US" sz="3200" dirty="0"/>
              <a:t> of the world (John 4:39–42).</a:t>
            </a:r>
          </a:p>
        </p:txBody>
      </p:sp>
    </p:spTree>
    <p:extLst>
      <p:ext uri="{BB962C8B-B14F-4D97-AF65-F5344CB8AC3E}">
        <p14:creationId xmlns:p14="http://schemas.microsoft.com/office/powerpoint/2010/main" val="113549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54FD-26AA-CED9-7CA9-6B3947AB8CCA}"/>
              </a:ext>
            </a:extLst>
          </p:cNvPr>
          <p:cNvSpPr>
            <a:spLocks noGrp="1"/>
          </p:cNvSpPr>
          <p:nvPr>
            <p:ph type="title"/>
          </p:nvPr>
        </p:nvSpPr>
        <p:spPr/>
        <p:txBody>
          <a:bodyPr/>
          <a:lstStyle/>
          <a:p>
            <a:r>
              <a:rPr lang="en-US" dirty="0"/>
              <a:t>Israel’s Superficial Acceptance</a:t>
            </a:r>
          </a:p>
        </p:txBody>
      </p:sp>
      <p:sp>
        <p:nvSpPr>
          <p:cNvPr id="3" name="Content Placeholder 2">
            <a:extLst>
              <a:ext uri="{FF2B5EF4-FFF2-40B4-BE49-F238E27FC236}">
                <a16:creationId xmlns:a16="http://schemas.microsoft.com/office/drawing/2014/main" id="{D10B0C38-240B-39BA-B9AA-D0A8B03F32F0}"/>
              </a:ext>
            </a:extLst>
          </p:cNvPr>
          <p:cNvSpPr>
            <a:spLocks noGrp="1"/>
          </p:cNvSpPr>
          <p:nvPr>
            <p:ph idx="1"/>
          </p:nvPr>
        </p:nvSpPr>
        <p:spPr/>
        <p:txBody>
          <a:bodyPr>
            <a:normAutofit/>
          </a:bodyPr>
          <a:lstStyle/>
          <a:p>
            <a:r>
              <a:rPr lang="en-US" sz="3200" dirty="0"/>
              <a:t>Now after two days he departed thence, and went into Galilee. For Jesus himself testified, that a prophet hath no </a:t>
            </a:r>
            <a:r>
              <a:rPr lang="en-US" sz="3200" dirty="0" err="1"/>
              <a:t>honour</a:t>
            </a:r>
            <a:r>
              <a:rPr lang="en-US" sz="3200" dirty="0"/>
              <a:t> in his own country. Then when he was come into Galilee, the </a:t>
            </a:r>
            <a:r>
              <a:rPr lang="en-US" sz="3200" dirty="0" err="1"/>
              <a:t>Galilaeans</a:t>
            </a:r>
            <a:r>
              <a:rPr lang="en-US" sz="3200" dirty="0"/>
              <a:t> received him, having seen all the things that he did at Jerusalem at the feast: for they also went unto the feast (John 4:43–45).</a:t>
            </a:r>
          </a:p>
        </p:txBody>
      </p:sp>
    </p:spTree>
    <p:extLst>
      <p:ext uri="{BB962C8B-B14F-4D97-AF65-F5344CB8AC3E}">
        <p14:creationId xmlns:p14="http://schemas.microsoft.com/office/powerpoint/2010/main" val="359353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5" name="Picture 3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7" name="Rectangle 3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person massaging a person's head&#10;&#10;AI-generated content may be incorrect.">
            <a:extLst>
              <a:ext uri="{FF2B5EF4-FFF2-40B4-BE49-F238E27FC236}">
                <a16:creationId xmlns:a16="http://schemas.microsoft.com/office/drawing/2014/main" id="{543224EB-3DE0-E695-A3CB-6E173EAC481A}"/>
              </a:ext>
            </a:extLst>
          </p:cNvPr>
          <p:cNvPicPr>
            <a:picLocks noChangeAspect="1"/>
          </p:cNvPicPr>
          <p:nvPr/>
        </p:nvPicPr>
        <p:blipFill>
          <a:blip r:embed="rId5"/>
          <a:srcRect t="6250" r="4583"/>
          <a:stretch>
            <a:fillRect/>
          </a:stretch>
        </p:blipFill>
        <p:spPr>
          <a:xfrm>
            <a:off x="-3176" y="10"/>
            <a:ext cx="12192000" cy="6857991"/>
          </a:xfrm>
          <a:prstGeom prst="rect">
            <a:avLst/>
          </a:prstGeom>
        </p:spPr>
      </p:pic>
      <p:sp>
        <p:nvSpPr>
          <p:cNvPr id="41" name="Rectangle 4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0B1C8D7-D2B3-360B-DCE8-40037E655F29}"/>
              </a:ext>
            </a:extLst>
          </p:cNvPr>
          <p:cNvSpPr>
            <a:spLocks noGrp="1"/>
          </p:cNvSpPr>
          <p:nvPr>
            <p:ph type="title"/>
          </p:nvPr>
        </p:nvSpPr>
        <p:spPr>
          <a:xfrm>
            <a:off x="680322" y="4402667"/>
            <a:ext cx="8133478" cy="1344990"/>
          </a:xfrm>
        </p:spPr>
        <p:txBody>
          <a:bodyPr vert="horz" lIns="91440" tIns="45720" rIns="91440" bIns="45720" rtlCol="0" anchor="b">
            <a:noAutofit/>
          </a:bodyPr>
          <a:lstStyle/>
          <a:p>
            <a:pPr algn="r"/>
            <a:r>
              <a:rPr lang="en-US" sz="4000" dirty="0"/>
              <a:t>The Official Believed Jesus Could Heal</a:t>
            </a:r>
          </a:p>
        </p:txBody>
      </p:sp>
      <p:sp>
        <p:nvSpPr>
          <p:cNvPr id="43" name="Rectangle 4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6828-9C6E-6CFD-A28E-EF713F2BEF71}"/>
              </a:ext>
            </a:extLst>
          </p:cNvPr>
          <p:cNvSpPr>
            <a:spLocks noGrp="1"/>
          </p:cNvSpPr>
          <p:nvPr>
            <p:ph type="title"/>
          </p:nvPr>
        </p:nvSpPr>
        <p:spPr/>
        <p:txBody>
          <a:bodyPr/>
          <a:lstStyle/>
          <a:p>
            <a:r>
              <a:rPr lang="en-US" dirty="0"/>
              <a:t>The Father’s Request</a:t>
            </a:r>
          </a:p>
        </p:txBody>
      </p:sp>
      <p:sp>
        <p:nvSpPr>
          <p:cNvPr id="3" name="Content Placeholder 2">
            <a:extLst>
              <a:ext uri="{FF2B5EF4-FFF2-40B4-BE49-F238E27FC236}">
                <a16:creationId xmlns:a16="http://schemas.microsoft.com/office/drawing/2014/main" id="{A666E251-8560-0123-F03C-9F98E1A7DFC1}"/>
              </a:ext>
            </a:extLst>
          </p:cNvPr>
          <p:cNvSpPr>
            <a:spLocks noGrp="1"/>
          </p:cNvSpPr>
          <p:nvPr>
            <p:ph idx="1"/>
          </p:nvPr>
        </p:nvSpPr>
        <p:spPr/>
        <p:txBody>
          <a:bodyPr>
            <a:normAutofit lnSpcReduction="10000"/>
          </a:bodyPr>
          <a:lstStyle/>
          <a:p>
            <a:r>
              <a:rPr lang="en-US" sz="3200" dirty="0">
                <a:solidFill>
                  <a:srgbClr val="FFFF00"/>
                </a:solidFill>
              </a:rPr>
              <a:t>So Jesus came again into Cana of Galilee, where he made the water wine. And there was a certain nobleman, whose son was sick at Capernaum. When he heard that Jesus was come out of Judaea into Galilee, he went unto him, and besought him that he would come down, and heal his son: for he was at the point of death </a:t>
            </a:r>
            <a:r>
              <a:rPr lang="en-US" sz="3200" dirty="0"/>
              <a:t>(John 4:46–47).</a:t>
            </a:r>
          </a:p>
        </p:txBody>
      </p:sp>
    </p:spTree>
    <p:extLst>
      <p:ext uri="{BB962C8B-B14F-4D97-AF65-F5344CB8AC3E}">
        <p14:creationId xmlns:p14="http://schemas.microsoft.com/office/powerpoint/2010/main" val="306308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7" name="Picture 36">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9" name="Rectangle 38">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descr="A person in a field&#10;&#10;AI-generated content may be incorrect.">
            <a:extLst>
              <a:ext uri="{FF2B5EF4-FFF2-40B4-BE49-F238E27FC236}">
                <a16:creationId xmlns:a16="http://schemas.microsoft.com/office/drawing/2014/main" id="{21C649A5-A9FC-939F-54C6-1CC144D2D49C}"/>
              </a:ext>
            </a:extLst>
          </p:cNvPr>
          <p:cNvPicPr>
            <a:picLocks noChangeAspect="1"/>
          </p:cNvPicPr>
          <p:nvPr/>
        </p:nvPicPr>
        <p:blipFill>
          <a:blip r:embed="rId5"/>
          <a:srcRect l="2064" t="10679" r="7027"/>
          <a:stretch>
            <a:fillRect/>
          </a:stretch>
        </p:blipFill>
        <p:spPr>
          <a:xfrm>
            <a:off x="-3176" y="10"/>
            <a:ext cx="12192000" cy="6857991"/>
          </a:xfrm>
          <a:prstGeom prst="rect">
            <a:avLst/>
          </a:prstGeom>
        </p:spPr>
      </p:pic>
      <p:sp>
        <p:nvSpPr>
          <p:cNvPr id="43" name="Rectangle 42">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B53BFFE-5880-436E-9527-E7B3FC019D86}"/>
              </a:ext>
            </a:extLst>
          </p:cNvPr>
          <p:cNvSpPr>
            <a:spLocks noGrp="1"/>
          </p:cNvSpPr>
          <p:nvPr>
            <p:ph type="title"/>
          </p:nvPr>
        </p:nvSpPr>
        <p:spPr>
          <a:xfrm>
            <a:off x="660657" y="4740433"/>
            <a:ext cx="8133478" cy="940240"/>
          </a:xfrm>
        </p:spPr>
        <p:txBody>
          <a:bodyPr vert="horz" lIns="91440" tIns="45720" rIns="91440" bIns="45720" rtlCol="0" anchor="b">
            <a:normAutofit fontScale="90000"/>
          </a:bodyPr>
          <a:lstStyle/>
          <a:p>
            <a:pPr algn="r"/>
            <a:r>
              <a:rPr lang="en-US" sz="4800" dirty="0"/>
              <a:t>The Official’s Faith was Incomplete</a:t>
            </a:r>
          </a:p>
        </p:txBody>
      </p:sp>
      <p:sp>
        <p:nvSpPr>
          <p:cNvPr id="45" name="Rectangle 44">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66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310E-DC44-48B7-6F9A-6C7F843B02E1}"/>
              </a:ext>
            </a:extLst>
          </p:cNvPr>
          <p:cNvSpPr>
            <a:spLocks noGrp="1"/>
          </p:cNvSpPr>
          <p:nvPr>
            <p:ph type="title"/>
          </p:nvPr>
        </p:nvSpPr>
        <p:spPr/>
        <p:txBody>
          <a:bodyPr/>
          <a:lstStyle/>
          <a:p>
            <a:r>
              <a:rPr lang="en-US" dirty="0"/>
              <a:t>Jesus’ Response</a:t>
            </a:r>
          </a:p>
        </p:txBody>
      </p:sp>
      <p:sp>
        <p:nvSpPr>
          <p:cNvPr id="3" name="Content Placeholder 2">
            <a:extLst>
              <a:ext uri="{FF2B5EF4-FFF2-40B4-BE49-F238E27FC236}">
                <a16:creationId xmlns:a16="http://schemas.microsoft.com/office/drawing/2014/main" id="{0E750542-9EBC-5E1E-FECE-21C80B9AB829}"/>
              </a:ext>
            </a:extLst>
          </p:cNvPr>
          <p:cNvSpPr>
            <a:spLocks noGrp="1"/>
          </p:cNvSpPr>
          <p:nvPr>
            <p:ph idx="1"/>
          </p:nvPr>
        </p:nvSpPr>
        <p:spPr>
          <a:xfrm>
            <a:off x="680321" y="2336872"/>
            <a:ext cx="11079060" cy="4221243"/>
          </a:xfrm>
        </p:spPr>
        <p:txBody>
          <a:bodyPr>
            <a:normAutofit fontScale="92500"/>
          </a:bodyPr>
          <a:lstStyle/>
          <a:p>
            <a:r>
              <a:rPr lang="en-US" sz="3200" dirty="0">
                <a:solidFill>
                  <a:srgbClr val="FFFF00"/>
                </a:solidFill>
              </a:rPr>
              <a:t>Then said Jesus unto him </a:t>
            </a:r>
            <a:r>
              <a:rPr lang="en-US" sz="3200" dirty="0"/>
              <a:t>[singular], </a:t>
            </a:r>
            <a:r>
              <a:rPr lang="en-US" sz="3200" dirty="0">
                <a:solidFill>
                  <a:srgbClr val="FFFF00"/>
                </a:solidFill>
              </a:rPr>
              <a:t>Except ye </a:t>
            </a:r>
            <a:r>
              <a:rPr lang="en-US" sz="3200" dirty="0"/>
              <a:t>[plural] </a:t>
            </a:r>
            <a:r>
              <a:rPr lang="en-US" sz="3200" dirty="0">
                <a:solidFill>
                  <a:srgbClr val="FFFF00"/>
                </a:solidFill>
              </a:rPr>
              <a:t>see signs and wonders, ye </a:t>
            </a:r>
            <a:r>
              <a:rPr lang="en-US" sz="3200" dirty="0"/>
              <a:t>[plural] </a:t>
            </a:r>
            <a:r>
              <a:rPr lang="en-US" sz="3200" dirty="0">
                <a:solidFill>
                  <a:srgbClr val="FFFF00"/>
                </a:solidFill>
              </a:rPr>
              <a:t>will not believe </a:t>
            </a:r>
            <a:r>
              <a:rPr lang="en-US" sz="3200" dirty="0"/>
              <a:t>(John 4:48).</a:t>
            </a:r>
          </a:p>
          <a:p>
            <a:r>
              <a:rPr lang="en-US" sz="3200" dirty="0"/>
              <a:t>Then answered the Jews and said unto him, What sign </a:t>
            </a:r>
            <a:r>
              <a:rPr lang="en-US" sz="3200" dirty="0" err="1"/>
              <a:t>shewest</a:t>
            </a:r>
            <a:r>
              <a:rPr lang="en-US" sz="3200" dirty="0"/>
              <a:t> thou unto us, seeing that thou </a:t>
            </a:r>
            <a:r>
              <a:rPr lang="en-US" sz="3200" dirty="0" err="1"/>
              <a:t>doest</a:t>
            </a:r>
            <a:r>
              <a:rPr lang="en-US" sz="3200" dirty="0"/>
              <a:t> these things (John 2:18)?</a:t>
            </a:r>
          </a:p>
          <a:p>
            <a:r>
              <a:rPr lang="en-US" sz="3200" dirty="0"/>
              <a:t>And a great multitude followed him, because they saw his miracles which he did on them that were diseased (John 6:2).</a:t>
            </a:r>
          </a:p>
          <a:p>
            <a:r>
              <a:rPr lang="en-US" sz="3200" dirty="0"/>
              <a:t>For the Jews require a sign, and the Greeks seek after wisdom (1 Cor 1:22).</a:t>
            </a:r>
          </a:p>
        </p:txBody>
      </p:sp>
    </p:spTree>
    <p:extLst>
      <p:ext uri="{BB962C8B-B14F-4D97-AF65-F5344CB8AC3E}">
        <p14:creationId xmlns:p14="http://schemas.microsoft.com/office/powerpoint/2010/main" val="247825479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224</TotalTime>
  <Words>688</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Growing a Hesitant Faith</vt:lpstr>
      <vt:lpstr> The Goal</vt:lpstr>
      <vt:lpstr>Reasons</vt:lpstr>
      <vt:lpstr>Samaria’s Acceptance</vt:lpstr>
      <vt:lpstr>Israel’s Superficial Acceptance</vt:lpstr>
      <vt:lpstr>The Official Believed Jesus Could Heal</vt:lpstr>
      <vt:lpstr>The Father’s Request</vt:lpstr>
      <vt:lpstr>The Official’s Faith was Incomplete</vt:lpstr>
      <vt:lpstr>Jesus’ Response</vt:lpstr>
      <vt:lpstr>Incomplete Faith</vt:lpstr>
      <vt:lpstr>The Official’s Faith Grew</vt:lpstr>
      <vt:lpstr>The Official Believes Jesus</vt:lpstr>
      <vt:lpstr> 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1</cp:revision>
  <dcterms:created xsi:type="dcterms:W3CDTF">2025-08-05T15:55:24Z</dcterms:created>
  <dcterms:modified xsi:type="dcterms:W3CDTF">2025-08-05T19:39:40Z</dcterms:modified>
</cp:coreProperties>
</file>