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0" r:id="rId2"/>
    <p:sldId id="599" r:id="rId3"/>
    <p:sldId id="593" r:id="rId4"/>
    <p:sldId id="595" r:id="rId5"/>
    <p:sldId id="605" r:id="rId6"/>
    <p:sldId id="589" r:id="rId7"/>
    <p:sldId id="561" r:id="rId8"/>
    <p:sldId id="608" r:id="rId9"/>
    <p:sldId id="614" r:id="rId10"/>
    <p:sldId id="616" r:id="rId11"/>
    <p:sldId id="615" r:id="rId12"/>
    <p:sldId id="613" r:id="rId13"/>
    <p:sldId id="606" r:id="rId14"/>
    <p:sldId id="573" r:id="rId15"/>
    <p:sldId id="617" r:id="rId16"/>
    <p:sldId id="618" r:id="rId17"/>
    <p:sldId id="619" r:id="rId18"/>
    <p:sldId id="586" r:id="rId19"/>
    <p:sldId id="558" r:id="rId20"/>
    <p:sldId id="580" r:id="rId21"/>
    <p:sldId id="602" r:id="rId22"/>
    <p:sldId id="609" r:id="rId23"/>
    <p:sldId id="578" r:id="rId24"/>
    <p:sldId id="560" r:id="rId25"/>
    <p:sldId id="620" r:id="rId26"/>
    <p:sldId id="53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226" autoAdjust="0"/>
  </p:normalViewPr>
  <p:slideViewPr>
    <p:cSldViewPr snapToGrid="0">
      <p:cViewPr varScale="1">
        <p:scale>
          <a:sx n="102" d="100"/>
          <a:sy n="102" d="100"/>
        </p:scale>
        <p:origin x="11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1CDB4B-D862-0754-B782-56FD7BD6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8"/>
            <a:ext cx="12206324" cy="68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7FBE1-A9B0-D351-F7D4-E125CC187B81}"/>
              </a:ext>
            </a:extLst>
          </p:cNvPr>
          <p:cNvSpPr txBox="1"/>
          <p:nvPr/>
        </p:nvSpPr>
        <p:spPr>
          <a:xfrm>
            <a:off x="6366379" y="5157191"/>
            <a:ext cx="5825621" cy="1692771"/>
          </a:xfrm>
          <a:prstGeom prst="rect">
            <a:avLst/>
          </a:prstGeom>
          <a:solidFill>
            <a:schemeClr val="tx1"/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Strong in the Lord, and in the power of His Might.”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 6:10</a:t>
            </a:r>
          </a:p>
        </p:txBody>
      </p:sp>
    </p:spTree>
    <p:extLst>
      <p:ext uri="{BB962C8B-B14F-4D97-AF65-F5344CB8AC3E}">
        <p14:creationId xmlns:p14="http://schemas.microsoft.com/office/powerpoint/2010/main" val="306280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58857-30F5-EE5A-69CE-9BAF87343FF4}"/>
              </a:ext>
            </a:extLst>
          </p:cNvPr>
          <p:cNvSpPr txBox="1"/>
          <p:nvPr/>
        </p:nvSpPr>
        <p:spPr>
          <a:xfrm>
            <a:off x="3798277" y="91257"/>
            <a:ext cx="5757705" cy="6575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5) Death of Cattle   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    (Hathor: goddess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of fertility, livestock)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6) Ashes Turned to Boils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(Isis:  goddess of healing)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(Both are related</a:t>
            </a:r>
          </a:p>
          <a:p>
            <a:pPr marL="114300" marR="0" lv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to Semiramis;</a:t>
            </a:r>
          </a:p>
          <a:p>
            <a:pPr marL="114300" marR="0" lv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and the golden calf </a:t>
            </a:r>
          </a:p>
          <a:p>
            <a:pPr marL="114300" marR="0" lv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of Dt. 32)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48" name="Picture 4" descr="Ancient Egyptian goddess Hathor large statue granite stone 2 | Etsy">
            <a:extLst>
              <a:ext uri="{FF2B5EF4-FFF2-40B4-BE49-F238E27FC236}">
                <a16:creationId xmlns:a16="http://schemas.microsoft.com/office/drawing/2014/main" id="{03F5F542-E9A9-136A-4458-33422CEC6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/>
          <a:stretch/>
        </p:blipFill>
        <p:spPr bwMode="auto">
          <a:xfrm>
            <a:off x="-7" y="0"/>
            <a:ext cx="3657496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97E49CA2-3A6A-D999-2BDB-9BA1B5EC2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34792"/>
          <a:stretch/>
        </p:blipFill>
        <p:spPr bwMode="auto">
          <a:xfrm>
            <a:off x="9435403" y="190919"/>
            <a:ext cx="2756594" cy="65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Nut, Sky Goddess, Mother of the Gods">
            <a:extLst>
              <a:ext uri="{FF2B5EF4-FFF2-40B4-BE49-F238E27FC236}">
                <a16:creationId xmlns:a16="http://schemas.microsoft.com/office/drawing/2014/main" id="{E777FD19-717B-A799-9817-944D274A4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r="11264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158857-30F5-EE5A-69CE-9BAF87343FF4}"/>
              </a:ext>
            </a:extLst>
          </p:cNvPr>
          <p:cNvSpPr txBox="1"/>
          <p:nvPr/>
        </p:nvSpPr>
        <p:spPr>
          <a:xfrm>
            <a:off x="3356149" y="157784"/>
            <a:ext cx="5998866" cy="596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7) Fiery Hail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 (Nut: sky goddess)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8)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Locus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(Seth: god of desert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and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 storms)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</p:txBody>
      </p:sp>
      <p:pic>
        <p:nvPicPr>
          <p:cNvPr id="2" name="Picture 1" descr="Seth, the Egyptian god of storms and disorder.">
            <a:extLst>
              <a:ext uri="{FF2B5EF4-FFF2-40B4-BE49-F238E27FC236}">
                <a16:creationId xmlns:a16="http://schemas.microsoft.com/office/drawing/2014/main" id="{EB091550-CA02-889A-0C79-B3C908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r="2" b="2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58857-30F5-EE5A-69CE-9BAF87343FF4}"/>
              </a:ext>
            </a:extLst>
          </p:cNvPr>
          <p:cNvSpPr txBox="1"/>
          <p:nvPr/>
        </p:nvSpPr>
        <p:spPr>
          <a:xfrm>
            <a:off x="3737988" y="290385"/>
            <a:ext cx="5998866" cy="596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9) Darkness: 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Ra god of the sun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10) Death of firstborn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Horus: god of kingship,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healing and protection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(Particularly of Pharoah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)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124" name="Picture 4" descr="RA - Ancient Egyptian Mythology Photo (29419895) - Fanpop">
            <a:extLst>
              <a:ext uri="{FF2B5EF4-FFF2-40B4-BE49-F238E27FC236}">
                <a16:creationId xmlns:a16="http://schemas.microsoft.com/office/drawing/2014/main" id="{FA972FAF-5361-784B-C766-74747C17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" y="-157784"/>
            <a:ext cx="3888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pril 15th, 2013 - Horus - Deities Daily">
            <a:extLst>
              <a:ext uri="{FF2B5EF4-FFF2-40B4-BE49-F238E27FC236}">
                <a16:creationId xmlns:a16="http://schemas.microsoft.com/office/drawing/2014/main" id="{6F6FCD12-0173-63CB-0B26-B55D67C60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88" y="-9077"/>
            <a:ext cx="327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1 Against the gods of Egypt, I Will Execute Judgment – Riverview Baptist  Church">
            <a:extLst>
              <a:ext uri="{FF2B5EF4-FFF2-40B4-BE49-F238E27FC236}">
                <a16:creationId xmlns:a16="http://schemas.microsoft.com/office/drawing/2014/main" id="{542EF290-8EA0-05C7-A9B1-12DD3DE95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87" y="997312"/>
            <a:ext cx="7550728" cy="4811835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6478B-192A-11BE-8947-3F612D3B264E}"/>
              </a:ext>
            </a:extLst>
          </p:cNvPr>
          <p:cNvSpPr txBox="1"/>
          <p:nvPr/>
        </p:nvSpPr>
        <p:spPr>
          <a:xfrm>
            <a:off x="440939" y="4675750"/>
            <a:ext cx="7165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 12:12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DED23-ECE7-E597-8421-B4D48FE0B71E}"/>
              </a:ext>
            </a:extLst>
          </p:cNvPr>
          <p:cNvSpPr txBox="1"/>
          <p:nvPr/>
        </p:nvSpPr>
        <p:spPr>
          <a:xfrm>
            <a:off x="1" y="55898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sz="54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plague exposed their impotency.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9D3A6-43BC-432E-9892-8221B5A3811B}"/>
              </a:ext>
            </a:extLst>
          </p:cNvPr>
          <p:cNvSpPr txBox="1"/>
          <p:nvPr/>
        </p:nvSpPr>
        <p:spPr>
          <a:xfrm>
            <a:off x="-150687" y="97353"/>
            <a:ext cx="11961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It began by exposing these false “gods”.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4CB90-E80C-41EA-A58F-DF615EEB2BBF}"/>
              </a:ext>
            </a:extLst>
          </p:cNvPr>
          <p:cNvSpPr txBox="1"/>
          <p:nvPr/>
        </p:nvSpPr>
        <p:spPr>
          <a:xfrm>
            <a:off x="7481455" y="1339200"/>
            <a:ext cx="459509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19:4  </a:t>
            </a:r>
          </a:p>
          <a:p>
            <a:pPr lvl="0"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“Ye have seen what </a:t>
            </a:r>
          </a:p>
          <a:p>
            <a:pPr lvl="0"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did unto the Egyptians,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brought you unto myself.”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0" y="56138"/>
            <a:ext cx="12303775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God’s plan included a means of reaching </a:t>
            </a:r>
          </a:p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and redeeming those enslaved by them. </a:t>
            </a:r>
          </a:p>
          <a:p>
            <a:pPr lvl="0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Many Egyptians joined the Exodus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7:5   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“And the Egyptians shall know that I am the LORD.”</a:t>
            </a:r>
          </a:p>
          <a:p>
            <a:pPr lvl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11:3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gave the people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sight of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the Egyptians. Moreover the man Moses was very   </a:t>
            </a:r>
          </a:p>
          <a:p>
            <a:pPr lvl="0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great in the land of Egypt…in the sight of the people”</a:t>
            </a:r>
          </a:p>
          <a:p>
            <a:pPr lvl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12:37,38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“Israel journeyed from Rameses about six     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hundred thousand on foot that were men…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a mixed multitude went up also with them…”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-55888" y="0"/>
            <a:ext cx="1230377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And included a means of reaching and   </a:t>
            </a:r>
          </a:p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redeeming those enslaved by them. </a:t>
            </a:r>
          </a:p>
          <a:p>
            <a:pPr lvl="0" algn="ctr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God invited Israel to partner with him. 19:5</a:t>
            </a:r>
            <a:b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therefore,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ye will obey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voice indeed,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keep my covenant,</a:t>
            </a:r>
          </a:p>
          <a:p>
            <a:pPr lvl="0">
              <a:defRPr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ye shall be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peculiar treasure unto me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…: </a:t>
            </a:r>
          </a:p>
          <a:p>
            <a:pPr lvl="0" algn="ctr"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EE203C-2A07-3854-1EE8-6BBCA24988C3}"/>
              </a:ext>
            </a:extLst>
          </p:cNvPr>
          <p:cNvSpPr txBox="1"/>
          <p:nvPr/>
        </p:nvSpPr>
        <p:spPr>
          <a:xfrm>
            <a:off x="155749" y="5097351"/>
            <a:ext cx="120921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ye shall be unto me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kingdom of priests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an holy nation.”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8D4EC-1999-BB6B-26E2-17137C36BB7E}"/>
              </a:ext>
            </a:extLst>
          </p:cNvPr>
          <p:cNvSpPr txBox="1"/>
          <p:nvPr/>
        </p:nvSpPr>
        <p:spPr>
          <a:xfrm>
            <a:off x="2880527" y="3654959"/>
            <a:ext cx="6430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all the earth is mine: </a:t>
            </a:r>
          </a:p>
        </p:txBody>
      </p:sp>
    </p:spTree>
    <p:extLst>
      <p:ext uri="{BB962C8B-B14F-4D97-AF65-F5344CB8AC3E}">
        <p14:creationId xmlns:p14="http://schemas.microsoft.com/office/powerpoint/2010/main" val="17391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-55888" y="0"/>
            <a:ext cx="12303775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And included a means of reaching and   </a:t>
            </a:r>
          </a:p>
          <a:p>
            <a:pPr lvl="0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redeeming those enslaved by them. </a:t>
            </a:r>
          </a:p>
          <a:p>
            <a:pPr lvl="0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God invited Israel to partner with him. 19:5</a:t>
            </a:r>
            <a:b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They initially responded to him.  Vs 7,8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“Moses …laid before their faces all these words ...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the people answered together, and said,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that the LORD hath spoken we will do.”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They failed to recognize how much influence     the gods of Egypt still had on them. </a:t>
            </a:r>
          </a:p>
          <a:p>
            <a:pPr lvl="0" algn="ctr">
              <a:defRPr/>
            </a:pP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-55888" y="0"/>
            <a:ext cx="12303775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In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Dt. 32 Moses revealed the contrast between</a:t>
            </a:r>
          </a:p>
          <a:p>
            <a:pPr lvl="0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God’s Character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vs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the Rock, his work is perfect: for all his ways are judgment: a God of truth and without iniquity, just and right is He!” 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Israel’s Corruption vs 5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have Corrupted themselves, …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they’re a perverse and crooked generation.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 provoked him to jealousy with strange gods”</a:t>
            </a:r>
          </a:p>
          <a:p>
            <a:pPr lvl="0" algn="ctr">
              <a:spcBef>
                <a:spcPts val="0"/>
              </a:spcBef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BC0358C-1BAA-E159-5A7E-70AF4878AB85}"/>
              </a:ext>
            </a:extLst>
          </p:cNvPr>
          <p:cNvSpPr txBox="1"/>
          <p:nvPr/>
        </p:nvSpPr>
        <p:spPr>
          <a:xfrm>
            <a:off x="-196840" y="1176027"/>
            <a:ext cx="123373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Soon they declared: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(hep)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thy gods, which brought thee out of Egypt.”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Ex. 32:4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Pin on Bible Story's">
            <a:extLst>
              <a:ext uri="{FF2B5EF4-FFF2-40B4-BE49-F238E27FC236}">
                <a16:creationId xmlns:a16="http://schemas.microsoft.com/office/drawing/2014/main" id="{B7A98134-143A-CCD3-E72E-740BF78A3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16812" r="5517" b="8406"/>
          <a:stretch/>
        </p:blipFill>
        <p:spPr bwMode="auto">
          <a:xfrm>
            <a:off x="8364682" y="3179618"/>
            <a:ext cx="3827316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9A4330-6FF0-AFAD-B199-AF7802158EDD}"/>
              </a:ext>
            </a:extLst>
          </p:cNvPr>
          <p:cNvSpPr txBox="1"/>
          <p:nvPr/>
        </p:nvSpPr>
        <p:spPr>
          <a:xfrm>
            <a:off x="155830" y="-83252"/>
            <a:ext cx="123373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 first of the 10 commandments warn.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20:3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have no other gods before me.”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DC7BE-D9AE-0C79-69CB-9FAB84FB6E80}"/>
              </a:ext>
            </a:extLst>
          </p:cNvPr>
          <p:cNvSpPr txBox="1"/>
          <p:nvPr/>
        </p:nvSpPr>
        <p:spPr>
          <a:xfrm>
            <a:off x="474518" y="2479264"/>
            <a:ext cx="11242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Hep was the “god” of fertility from Memphis region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88EA6-3AAF-43C3-E8A1-7C62FE6D3C54}"/>
              </a:ext>
            </a:extLst>
          </p:cNvPr>
          <p:cNvSpPr txBox="1"/>
          <p:nvPr/>
        </p:nvSpPr>
        <p:spPr>
          <a:xfrm>
            <a:off x="9098236" y="6042531"/>
            <a:ext cx="6470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hep/</a:t>
            </a:r>
            <a:r>
              <a:rPr lang="en-US" sz="4000" b="1" dirty="0" err="1">
                <a:solidFill>
                  <a:schemeClr val="bg1"/>
                </a:solidFill>
              </a:rPr>
              <a:t>hapi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95CAE-EEB3-DC93-9A8A-E50C0FFAAD35}"/>
              </a:ext>
            </a:extLst>
          </p:cNvPr>
          <p:cNvSpPr txBox="1"/>
          <p:nvPr/>
        </p:nvSpPr>
        <p:spPr>
          <a:xfrm>
            <a:off x="474518" y="3061579"/>
            <a:ext cx="78901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lphaLcParenR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goddess Hathor                           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Isis) daughter  of Ra and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Mother of Horus.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athor (by Mary Harrsch (Photographed at the Metropolitan Museum of Art), CC BY-NC-SA)">
            <a:extLst>
              <a:ext uri="{FF2B5EF4-FFF2-40B4-BE49-F238E27FC236}">
                <a16:creationId xmlns:a16="http://schemas.microsoft.com/office/drawing/2014/main" id="{1F3E0697-9214-C9DF-5EBA-DF9976C1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" y="3917373"/>
            <a:ext cx="2655277" cy="29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56099A-EC7A-D257-E36E-5742E2415B14}"/>
              </a:ext>
            </a:extLst>
          </p:cNvPr>
          <p:cNvSpPr txBox="1"/>
          <p:nvPr/>
        </p:nvSpPr>
        <p:spPr>
          <a:xfrm>
            <a:off x="155830" y="5196145"/>
            <a:ext cx="1995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Hathor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(Isis)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B35814-FFFD-C961-22B9-2B2E70230107}"/>
              </a:ext>
            </a:extLst>
          </p:cNvPr>
          <p:cNvSpPr txBox="1"/>
          <p:nvPr/>
        </p:nvSpPr>
        <p:spPr>
          <a:xfrm>
            <a:off x="2547124" y="4744504"/>
            <a:ext cx="5928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93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She was the sky goddess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93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love, fertility, and sex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E48F1-7134-B630-97C6-2434255B7EBA}"/>
              </a:ext>
            </a:extLst>
          </p:cNvPr>
          <p:cNvSpPr txBox="1"/>
          <p:nvPr/>
        </p:nvSpPr>
        <p:spPr>
          <a:xfrm>
            <a:off x="2622972" y="6314383"/>
            <a:ext cx="669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https://egyptianmuseum.org/deities-hathor</a:t>
            </a:r>
          </a:p>
        </p:txBody>
      </p:sp>
    </p:spTree>
    <p:extLst>
      <p:ext uri="{BB962C8B-B14F-4D97-AF65-F5344CB8AC3E}">
        <p14:creationId xmlns:p14="http://schemas.microsoft.com/office/powerpoint/2010/main" val="24533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1447" y="60733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The corruptions of these strange gods would only grow in Canaan.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94720-AD39-38FD-88D7-0D9B4BF6444C}"/>
              </a:ext>
            </a:extLst>
          </p:cNvPr>
          <p:cNvSpPr txBox="1"/>
          <p:nvPr/>
        </p:nvSpPr>
        <p:spPr>
          <a:xfrm>
            <a:off x="155829" y="1423266"/>
            <a:ext cx="1203472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God’s commands would defend &amp;protect them.</a:t>
            </a:r>
          </a:p>
          <a:p>
            <a:pPr algn="ctr"/>
            <a:r>
              <a:rPr lang="en-US" sz="2800" b="1" dirty="0"/>
              <a:t>Ex 23:32-33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make no covenant with them,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nor with their gods.  They shall not dwell in thy land; lest they make thee sin against me: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if thou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(partner/cooperate with)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gods,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will surely be a snare unto thee.”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môqēsh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a noose, hook or trap)</a:t>
            </a:r>
          </a:p>
        </p:txBody>
      </p:sp>
    </p:spTree>
    <p:extLst>
      <p:ext uri="{BB962C8B-B14F-4D97-AF65-F5344CB8AC3E}">
        <p14:creationId xmlns:p14="http://schemas.microsoft.com/office/powerpoint/2010/main" val="2720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-111775" y="89624"/>
            <a:ext cx="1230377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/>
              <a:t>Deut</a:t>
            </a:r>
            <a:r>
              <a:rPr lang="en-US" sz="3200" b="1" dirty="0"/>
              <a:t> 32:8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the most High divided to the nations their inheritance, when he separated the sons of Adam, he set the bounds of the people </a:t>
            </a:r>
          </a:p>
          <a:p>
            <a:pPr lvl="0" algn="ctr"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number of the children of Israel.”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occurred at the tower of Babel.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11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Led by Nimrod (Rebel) and Semiramis who formed a demonic “trinity cult”. </a:t>
            </a:r>
          </a:p>
          <a:p>
            <a:pPr lvl="0" algn="ctr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Nimrod:  “Sun God” </a:t>
            </a:r>
          </a:p>
          <a:p>
            <a:pPr lvl="0" algn="ctr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Semiramis:  “Queen of Heaven”</a:t>
            </a:r>
          </a:p>
          <a:p>
            <a:pPr lvl="0" algn="ctr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Tammuz: (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Tammuzi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Dumuzi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god of fertility</a:t>
            </a:r>
          </a:p>
        </p:txBody>
      </p:sp>
    </p:spTree>
    <p:extLst>
      <p:ext uri="{BB962C8B-B14F-4D97-AF65-F5344CB8AC3E}">
        <p14:creationId xmlns:p14="http://schemas.microsoft.com/office/powerpoint/2010/main" val="22642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1447" y="6073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They failed (again) to obey God’s Laws.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92578-E9B6-78D0-360B-05D7AC8DEEA5}"/>
              </a:ext>
            </a:extLst>
          </p:cNvPr>
          <p:cNvSpPr txBox="1"/>
          <p:nvPr/>
        </p:nvSpPr>
        <p:spPr>
          <a:xfrm>
            <a:off x="-1447" y="777913"/>
            <a:ext cx="122577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106:35-37   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”they were mingled among the heathen,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learned their works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served their idols: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21B6D-415F-72C1-A89F-2D1A7A2FE0FC}"/>
              </a:ext>
            </a:extLst>
          </p:cNvPr>
          <p:cNvSpPr txBox="1"/>
          <p:nvPr/>
        </p:nvSpPr>
        <p:spPr>
          <a:xfrm>
            <a:off x="0" y="4673614"/>
            <a:ext cx="71024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Yea, they sacrificed their sons and their daughters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unto devils!”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9B4F9-E511-7976-9C5F-2BAF3023E2CC}"/>
              </a:ext>
            </a:extLst>
          </p:cNvPr>
          <p:cNvSpPr txBox="1"/>
          <p:nvPr/>
        </p:nvSpPr>
        <p:spPr>
          <a:xfrm>
            <a:off x="202667" y="2554076"/>
            <a:ext cx="637775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were a snare</a:t>
            </a:r>
          </a:p>
          <a:p>
            <a:pPr algn="ctr"/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unto them. </a:t>
            </a:r>
            <a:b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1026" name="Picture 2" descr="Temple of Baal Being Built in Times Square - the Ancient Child ...">
            <a:extLst>
              <a:ext uri="{FF2B5EF4-FFF2-40B4-BE49-F238E27FC236}">
                <a16:creationId xmlns:a16="http://schemas.microsoft.com/office/drawing/2014/main" id="{B05F93BC-272A-09F3-E462-B103944CC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1"/>
          <a:stretch/>
        </p:blipFill>
        <p:spPr bwMode="auto">
          <a:xfrm>
            <a:off x="7102429" y="2224463"/>
            <a:ext cx="4886904" cy="46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-55888" y="0"/>
            <a:ext cx="1230377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offered Israel a Partnership with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Him.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19:5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therefore, if ye will obey my voice indeed, and keep my covenant,</a:t>
            </a:r>
          </a:p>
          <a:p>
            <a:pPr lvl="0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ye shall be a peculiar treasure unto me above  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all people: </a:t>
            </a:r>
          </a:p>
          <a:p>
            <a:pPr lvl="0" algn="ctr"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EE203C-2A07-3854-1EE8-6BBCA24988C3}"/>
              </a:ext>
            </a:extLst>
          </p:cNvPr>
          <p:cNvSpPr txBox="1"/>
          <p:nvPr/>
        </p:nvSpPr>
        <p:spPr>
          <a:xfrm>
            <a:off x="155749" y="3596279"/>
            <a:ext cx="12092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ye shall be unto me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kingdom of priests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8D4EC-1999-BB6B-26E2-17137C36BB7E}"/>
              </a:ext>
            </a:extLst>
          </p:cNvPr>
          <p:cNvSpPr txBox="1"/>
          <p:nvPr/>
        </p:nvSpPr>
        <p:spPr>
          <a:xfrm>
            <a:off x="4729425" y="2683829"/>
            <a:ext cx="6430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all the earth is mine: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C1078-CF5F-062B-9DB3-2AEDE8C1B195}"/>
              </a:ext>
            </a:extLst>
          </p:cNvPr>
          <p:cNvSpPr txBox="1"/>
          <p:nvPr/>
        </p:nvSpPr>
        <p:spPr>
          <a:xfrm>
            <a:off x="295373" y="4741371"/>
            <a:ext cx="1195251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Vs 8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“All that the LORD hath spoken we will do!”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they didn’t!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-111775" y="89624"/>
            <a:ext cx="12303775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most people still follow “strange gods”,</a:t>
            </a:r>
          </a:p>
          <a:p>
            <a:pPr lvl="0" algn="ctr"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still has a plan to reach/redeem them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24:14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gospel of the kingdom shall be preached in all the world for a witness unto all nations;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 shall the end come. “</a:t>
            </a:r>
          </a:p>
          <a:p>
            <a:pPr lvl="0"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16:15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 into all the world and preach the gospel”</a:t>
            </a:r>
          </a:p>
          <a:p>
            <a:pPr lvl="0"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Pt 3:9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is … not willing that any should perish, but that all should come to repentance.”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1AA4F-7F07-6336-A6EF-D7C85B6016F2}"/>
              </a:ext>
            </a:extLst>
          </p:cNvPr>
          <p:cNvSpPr txBox="1"/>
          <p:nvPr/>
        </p:nvSpPr>
        <p:spPr>
          <a:xfrm>
            <a:off x="175846" y="5657671"/>
            <a:ext cx="12113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Dt 32:9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 </a:t>
            </a:r>
            <a:r>
              <a:rPr kumimoji="0" lang="en-US" sz="4800" b="1" i="1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'S portion is his people”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6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-55888" y="0"/>
            <a:ext cx="1230377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gives us the same promise and partnership (Challenge/Charge) he gave Israel: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2:9-11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ye are a chosen generation,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royal priesthood, …, a peculiar people;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shew forth the praises of him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hath called you out of darkness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his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light: </a:t>
            </a:r>
          </a:p>
          <a:p>
            <a:pPr lvl="0" algn="ctr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Dearly beloved, I beseech you as strangers and pilgrims, abstain from fleshly lusts,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which war against the soul!”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736EB-989D-FA44-719E-F93377C39738}"/>
              </a:ext>
            </a:extLst>
          </p:cNvPr>
          <p:cNvSpPr txBox="1"/>
          <p:nvPr/>
        </p:nvSpPr>
        <p:spPr>
          <a:xfrm>
            <a:off x="6721548" y="6172783"/>
            <a:ext cx="6315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(Mark 4:19; 2 Tim. 2:3,4)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9A4330-6FF0-AFAD-B199-AF7802158EDD}"/>
              </a:ext>
            </a:extLst>
          </p:cNvPr>
          <p:cNvSpPr txBox="1"/>
          <p:nvPr/>
        </p:nvSpPr>
        <p:spPr>
          <a:xfrm>
            <a:off x="-72684" y="-90435"/>
            <a:ext cx="12337367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we heed the warning of 1 Cor 10:11-14; Or repeat their deception, distraction, and disobedience?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all these things happened unto them for ensamples: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written for our admonition,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whom the ends of the world are come.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Wherefore let him that thinketh he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take heed lest he fall...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Wherefore, my dearly beloved,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flee from idolatry.”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9A4330-6FF0-AFAD-B199-AF7802158EDD}"/>
              </a:ext>
            </a:extLst>
          </p:cNvPr>
          <p:cNvSpPr txBox="1"/>
          <p:nvPr/>
        </p:nvSpPr>
        <p:spPr>
          <a:xfrm>
            <a:off x="-72684" y="0"/>
            <a:ext cx="12337367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next few weeks we’ll discuss:</a:t>
            </a:r>
          </a:p>
          <a:p>
            <a:pPr algn="ctr"/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were these “strange gods”?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Where did they come from?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What did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do)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want?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now?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 about them?</a:t>
            </a:r>
          </a:p>
        </p:txBody>
      </p:sp>
    </p:spTree>
    <p:extLst>
      <p:ext uri="{BB962C8B-B14F-4D97-AF65-F5344CB8AC3E}">
        <p14:creationId xmlns:p14="http://schemas.microsoft.com/office/powerpoint/2010/main" val="6919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6817" y="456986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596167" y="4537261"/>
            <a:ext cx="109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Eph 6:10-18; 2 Cor 10:3-5; 2 Cor 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C2AB-682B-F3BB-CFD9-0B0C5C4EF80C}"/>
              </a:ext>
            </a:extLst>
          </p:cNvPr>
          <p:cNvSpPr txBox="1"/>
          <p:nvPr/>
        </p:nvSpPr>
        <p:spPr>
          <a:xfrm>
            <a:off x="832738" y="5068814"/>
            <a:ext cx="109016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for we are not ignorant of his devices.”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Babylon</a:t>
            </a:r>
            <a:r>
              <a:rPr kumimoji="0" lang="en-US" sz="4800" b="1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the first (Gen. 10,11) </a:t>
            </a:r>
          </a:p>
          <a:p>
            <a:pPr algn="ctr"/>
            <a:r>
              <a:rPr kumimoji="0" lang="en-US" sz="4800" b="1" i="1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will be the last example </a:t>
            </a:r>
            <a:r>
              <a:rPr kumimoji="0" lang="en-US" sz="4800" b="1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(Rev. 17, 18) </a:t>
            </a:r>
          </a:p>
          <a:p>
            <a:pPr algn="ctr"/>
            <a:r>
              <a:rPr kumimoji="0" lang="en-US" sz="4800" b="1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a world empire in rebellion against God. </a:t>
            </a:r>
          </a:p>
          <a:p>
            <a:pPr algn="ctr"/>
            <a:endParaRPr kumimoji="0" lang="en-US" sz="4800" b="1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Sunday word: Mother of harlots and abominations - The Standard">
            <a:extLst>
              <a:ext uri="{FF2B5EF4-FFF2-40B4-BE49-F238E27FC236}">
                <a16:creationId xmlns:a16="http://schemas.microsoft.com/office/drawing/2014/main" id="{008459C3-84B7-2B2A-DB14-F1B95828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6" y="2410691"/>
            <a:ext cx="6670964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wer of Babel: AMBIT — CORE CONTENT of the AMBIT manualfrom the Anna ...">
            <a:extLst>
              <a:ext uri="{FF2B5EF4-FFF2-40B4-BE49-F238E27FC236}">
                <a16:creationId xmlns:a16="http://schemas.microsoft.com/office/drawing/2014/main" id="{F649B682-9C77-0E1F-E008-9262AA99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74333"/>
            <a:ext cx="5754073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16D48B-80D4-C9DA-4EEE-5CEC3EFD591B}"/>
              </a:ext>
            </a:extLst>
          </p:cNvPr>
          <p:cNvSpPr txBox="1"/>
          <p:nvPr/>
        </p:nvSpPr>
        <p:spPr>
          <a:xfrm>
            <a:off x="-2" y="2198406"/>
            <a:ext cx="11605846" cy="830997"/>
          </a:xfrm>
          <a:prstGeom prst="rect">
            <a:avLst/>
          </a:prstGeom>
          <a:solidFill>
            <a:schemeClr val="bg1">
              <a:alpha val="92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17:5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“Mystery,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babylon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great,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64948-6E27-C6B5-7E76-EFA50D229E8A}"/>
              </a:ext>
            </a:extLst>
          </p:cNvPr>
          <p:cNvSpPr txBox="1"/>
          <p:nvPr/>
        </p:nvSpPr>
        <p:spPr>
          <a:xfrm>
            <a:off x="0" y="6150114"/>
            <a:ext cx="11809325" cy="70788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mother of harlots and abominations of the earth.” </a:t>
            </a:r>
          </a:p>
        </p:txBody>
      </p:sp>
    </p:spTree>
    <p:extLst>
      <p:ext uri="{BB962C8B-B14F-4D97-AF65-F5344CB8AC3E}">
        <p14:creationId xmlns:p14="http://schemas.microsoft.com/office/powerpoint/2010/main" val="27447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297EDB-6975-B75C-4B76-307542143F04}"/>
              </a:ext>
            </a:extLst>
          </p:cNvPr>
          <p:cNvSpPr txBox="1"/>
          <p:nvPr/>
        </p:nvSpPr>
        <p:spPr>
          <a:xfrm>
            <a:off x="42729" y="0"/>
            <a:ext cx="121065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division of the Nations, the people branched out and worshipped different “gods”,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usually kept some form of this “trinity” of gods.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Egypt had almost 2000 different “gods”, 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AEDE0CAD-A8F3-2462-42A4-3739995F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" y="2469114"/>
            <a:ext cx="3233034" cy="438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CB7D8D-D4DF-586C-93A8-B1A86076C6B5}"/>
              </a:ext>
            </a:extLst>
          </p:cNvPr>
          <p:cNvSpPr txBox="1"/>
          <p:nvPr/>
        </p:nvSpPr>
        <p:spPr>
          <a:xfrm>
            <a:off x="3356556" y="2626619"/>
            <a:ext cx="87119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“Trinity” were known as Osiris, Isis, and Horus. </a:t>
            </a:r>
          </a:p>
          <a:p>
            <a:pPr algn="ctr"/>
            <a:r>
              <a:rPr lang="en-US" sz="4000" b="1" dirty="0"/>
              <a:t>After Seth killed </a:t>
            </a:r>
            <a:r>
              <a:rPr lang="en-US" sz="4000" b="1" dirty="0" err="1"/>
              <a:t>Orsiris</a:t>
            </a:r>
            <a:r>
              <a:rPr lang="en-US" sz="4000" b="1" dirty="0"/>
              <a:t>, </a:t>
            </a:r>
          </a:p>
          <a:p>
            <a:pPr algn="ctr"/>
            <a:r>
              <a:rPr lang="en-US" sz="4000" b="1" dirty="0"/>
              <a:t>Isis “put him back together”</a:t>
            </a:r>
          </a:p>
          <a:p>
            <a:pPr algn="ctr"/>
            <a:r>
              <a:rPr lang="en-US" sz="4000" b="1" dirty="0"/>
              <a:t>Long enough to conceive “Horus”.</a:t>
            </a:r>
          </a:p>
          <a:p>
            <a:pPr algn="ctr"/>
            <a:r>
              <a:rPr lang="en-US" sz="4000" b="1" dirty="0"/>
              <a:t>(Notice the sun disc?)</a:t>
            </a:r>
          </a:p>
        </p:txBody>
      </p:sp>
    </p:spTree>
    <p:extLst>
      <p:ext uri="{BB962C8B-B14F-4D97-AF65-F5344CB8AC3E}">
        <p14:creationId xmlns:p14="http://schemas.microsoft.com/office/powerpoint/2010/main" val="31387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The scandalous legacy of the Wizard of Oz - Vigilant Links">
            <a:extLst>
              <a:ext uri="{FF2B5EF4-FFF2-40B4-BE49-F238E27FC236}">
                <a16:creationId xmlns:a16="http://schemas.microsoft.com/office/drawing/2014/main" id="{A7578738-9A6E-8449-7406-02F3B0B4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36" y="73100"/>
            <a:ext cx="12282435" cy="67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0F753-8DE5-1E23-F75A-CBF5C42409EF}"/>
              </a:ext>
            </a:extLst>
          </p:cNvPr>
          <p:cNvSpPr txBox="1"/>
          <p:nvPr/>
        </p:nvSpPr>
        <p:spPr>
          <a:xfrm>
            <a:off x="80387" y="241160"/>
            <a:ext cx="2441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Unholy Trinities</a:t>
            </a:r>
          </a:p>
        </p:txBody>
      </p:sp>
    </p:spTree>
    <p:extLst>
      <p:ext uri="{BB962C8B-B14F-4D97-AF65-F5344CB8AC3E}">
        <p14:creationId xmlns:p14="http://schemas.microsoft.com/office/powerpoint/2010/main" val="39545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2011-1A27-F160-D2D9-5F49003DA59F}"/>
              </a:ext>
            </a:extLst>
          </p:cNvPr>
          <p:cNvSpPr txBox="1"/>
          <p:nvPr/>
        </p:nvSpPr>
        <p:spPr>
          <a:xfrm>
            <a:off x="-111775" y="89624"/>
            <a:ext cx="12303775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learned from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32:9 that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the most High divided to the nations their inheritance…, he set the bounds of the people according to the number of the children of Israel. 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5400" b="1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'S portion is his people; 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Jacob is the lot of his inheritance.” </a:t>
            </a:r>
          </a:p>
          <a:p>
            <a:pPr lvl="0"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most people followed “strange gods”,</a:t>
            </a:r>
          </a:p>
          <a:p>
            <a:pPr lvl="0" algn="ctr"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had a plan to reach/redeem them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6478B-192A-11BE-8947-3F612D3B264E}"/>
              </a:ext>
            </a:extLst>
          </p:cNvPr>
          <p:cNvSpPr txBox="1"/>
          <p:nvPr/>
        </p:nvSpPr>
        <p:spPr>
          <a:xfrm>
            <a:off x="440939" y="4675750"/>
            <a:ext cx="7165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 12:12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DED23-ECE7-E597-8421-B4D48FE0B71E}"/>
              </a:ext>
            </a:extLst>
          </p:cNvPr>
          <p:cNvSpPr txBox="1"/>
          <p:nvPr/>
        </p:nvSpPr>
        <p:spPr>
          <a:xfrm>
            <a:off x="1" y="55898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5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plague exposed their impotency.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9D3A6-43BC-432E-9892-8221B5A3811B}"/>
              </a:ext>
            </a:extLst>
          </p:cNvPr>
          <p:cNvSpPr txBox="1"/>
          <p:nvPr/>
        </p:nvSpPr>
        <p:spPr>
          <a:xfrm>
            <a:off x="-104493" y="0"/>
            <a:ext cx="11961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It began by exposing these false “gods”.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0" name="Picture 2" descr="Understanding the Gods of Egypt: In Unison With Nature | Ancient Origins">
            <a:extLst>
              <a:ext uri="{FF2B5EF4-FFF2-40B4-BE49-F238E27FC236}">
                <a16:creationId xmlns:a16="http://schemas.microsoft.com/office/drawing/2014/main" id="{AF609C7F-AB9D-9E73-C9B3-AC2CA9C6B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312"/>
            <a:ext cx="7669953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217117-AD67-DFF3-49F1-043049136312}"/>
              </a:ext>
            </a:extLst>
          </p:cNvPr>
          <p:cNvSpPr txBox="1"/>
          <p:nvPr/>
        </p:nvSpPr>
        <p:spPr>
          <a:xfrm>
            <a:off x="7596910" y="1181938"/>
            <a:ext cx="45950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12:12 </a:t>
            </a:r>
          </a:p>
          <a:p>
            <a:pPr lvl="0"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“Against all the gods of Egypt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(2000 of them) </a:t>
            </a:r>
          </a:p>
          <a:p>
            <a:pPr lvl="0"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execute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Judgment: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LORD!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58857-30F5-EE5A-69CE-9BAF87343FF4}"/>
              </a:ext>
            </a:extLst>
          </p:cNvPr>
          <p:cNvSpPr txBox="1"/>
          <p:nvPr/>
        </p:nvSpPr>
        <p:spPr>
          <a:xfrm>
            <a:off x="4856704" y="107542"/>
            <a:ext cx="7335296" cy="596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1) Water Turned to Blood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   (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Hapi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: god of the Nile)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 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8" name="Picture 6" descr="Hapi (20) | Gods and goddesses, Ancient egyptian gods, Ancient egyptian ...">
            <a:extLst>
              <a:ext uri="{FF2B5EF4-FFF2-40B4-BE49-F238E27FC236}">
                <a16:creationId xmlns:a16="http://schemas.microsoft.com/office/drawing/2014/main" id="{9D39A828-35DA-14B5-F84F-B6CC824A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" y="0"/>
            <a:ext cx="4702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EKET by yangzeninja in 2019 | Egyptian goddess, Gods, goddesses, Deities">
            <a:extLst>
              <a:ext uri="{FF2B5EF4-FFF2-40B4-BE49-F238E27FC236}">
                <a16:creationId xmlns:a16="http://schemas.microsoft.com/office/drawing/2014/main" id="{71DA91B9-2EA0-F444-89F3-216DB769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10" y="2179093"/>
            <a:ext cx="6714234" cy="46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AD1F8-C0CF-04B0-D67A-31F385A2088B}"/>
              </a:ext>
            </a:extLst>
          </p:cNvPr>
          <p:cNvSpPr txBox="1"/>
          <p:nvPr/>
        </p:nvSpPr>
        <p:spPr>
          <a:xfrm>
            <a:off x="5477190" y="5110773"/>
            <a:ext cx="6094324" cy="149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2) Frogs:</a:t>
            </a:r>
          </a:p>
          <a:p>
            <a:pPr marL="11430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Heket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fertility)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58857-30F5-EE5A-69CE-9BAF87343FF4}"/>
              </a:ext>
            </a:extLst>
          </p:cNvPr>
          <p:cNvSpPr txBox="1"/>
          <p:nvPr/>
        </p:nvSpPr>
        <p:spPr>
          <a:xfrm>
            <a:off x="3158533" y="157784"/>
            <a:ext cx="6196482" cy="596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cs typeface="+mn-cs"/>
              </a:rPr>
              <a:t>3) Lice From the Dust   (Geb: god of earth/land)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4) Swarms of flies: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Khepri  </a:t>
            </a:r>
          </a:p>
          <a:p>
            <a:pPr marL="114300" marR="0" lv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(god of resurrection)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Face of 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scarob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beatle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born of dung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1987420" y="68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Geb The Egyptian God, HD Png Download - 1200x2626(#2775110) - PngFind">
            <a:extLst>
              <a:ext uri="{FF2B5EF4-FFF2-40B4-BE49-F238E27FC236}">
                <a16:creationId xmlns:a16="http://schemas.microsoft.com/office/drawing/2014/main" id="{1CD38766-FBCA-39F9-62A3-201146ED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4" y="0"/>
            <a:ext cx="2720993" cy="664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E6CC4-A3AF-2A2B-00DA-A337EDEB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468" y="95871"/>
            <a:ext cx="3158532" cy="67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1595</Words>
  <Application>Microsoft Office PowerPoint</Application>
  <PresentationFormat>Widescreen</PresentationFormat>
  <Paragraphs>187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22</cp:revision>
  <dcterms:created xsi:type="dcterms:W3CDTF">2019-04-28T01:28:08Z</dcterms:created>
  <dcterms:modified xsi:type="dcterms:W3CDTF">2023-08-12T01:17:13Z</dcterms:modified>
</cp:coreProperties>
</file>