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3" r:id="rId11"/>
    <p:sldId id="267" r:id="rId12"/>
    <p:sldId id="266" r:id="rId13"/>
    <p:sldId id="268" r:id="rId14"/>
    <p:sldId id="269"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2262B-E567-4B48-9CA5-0EC10BBC6F1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1AFF9AF-2962-4B36-BE13-68C689E45E5B}">
      <dgm:prSet/>
      <dgm:spPr/>
      <dgm:t>
        <a:bodyPr/>
        <a:lstStyle/>
        <a:p>
          <a:r>
            <a:rPr lang="en-US" dirty="0"/>
            <a:t>Matthew: The Promised Messiah</a:t>
          </a:r>
        </a:p>
      </dgm:t>
    </dgm:pt>
    <dgm:pt modelId="{33D04ACE-AF05-45B7-BFEC-BA0B13F4B153}" type="parTrans" cxnId="{805DD84F-0CCB-4B00-A67D-903C016DE3A0}">
      <dgm:prSet/>
      <dgm:spPr/>
      <dgm:t>
        <a:bodyPr/>
        <a:lstStyle/>
        <a:p>
          <a:endParaRPr lang="en-US"/>
        </a:p>
      </dgm:t>
    </dgm:pt>
    <dgm:pt modelId="{F40A04F5-EE7E-455D-94BF-18774F42F45D}" type="sibTrans" cxnId="{805DD84F-0CCB-4B00-A67D-903C016DE3A0}">
      <dgm:prSet/>
      <dgm:spPr/>
      <dgm:t>
        <a:bodyPr/>
        <a:lstStyle/>
        <a:p>
          <a:endParaRPr lang="en-US"/>
        </a:p>
      </dgm:t>
    </dgm:pt>
    <dgm:pt modelId="{389D5A03-9F2F-4DEB-8964-C54A99D67C0A}">
      <dgm:prSet/>
      <dgm:spPr/>
      <dgm:t>
        <a:bodyPr/>
        <a:lstStyle/>
        <a:p>
          <a:r>
            <a:rPr lang="en-US"/>
            <a:t>Mark: The Suffering Messiah</a:t>
          </a:r>
        </a:p>
      </dgm:t>
    </dgm:pt>
    <dgm:pt modelId="{29E0D1B5-AF77-4CE2-AD2F-81C5DAA846F7}" type="parTrans" cxnId="{D0800BA9-7863-4E6A-9E86-6F34F936F053}">
      <dgm:prSet/>
      <dgm:spPr/>
      <dgm:t>
        <a:bodyPr/>
        <a:lstStyle/>
        <a:p>
          <a:endParaRPr lang="en-US"/>
        </a:p>
      </dgm:t>
    </dgm:pt>
    <dgm:pt modelId="{29F67FBA-C83D-4D7F-9465-780996524F78}" type="sibTrans" cxnId="{D0800BA9-7863-4E6A-9E86-6F34F936F053}">
      <dgm:prSet/>
      <dgm:spPr/>
      <dgm:t>
        <a:bodyPr/>
        <a:lstStyle/>
        <a:p>
          <a:endParaRPr lang="en-US"/>
        </a:p>
      </dgm:t>
    </dgm:pt>
    <dgm:pt modelId="{8F750D41-404F-473D-8A29-CC53933D5B72}">
      <dgm:prSet/>
      <dgm:spPr/>
      <dgm:t>
        <a:bodyPr/>
        <a:lstStyle/>
        <a:p>
          <a:r>
            <a:rPr lang="en-US"/>
            <a:t>Luke: The Savior of the World</a:t>
          </a:r>
        </a:p>
      </dgm:t>
    </dgm:pt>
    <dgm:pt modelId="{2BEA08EB-580C-492A-BE8B-BBD894735070}" type="parTrans" cxnId="{143E5BDA-D119-43AB-BE17-EA411FD7F6FB}">
      <dgm:prSet/>
      <dgm:spPr/>
      <dgm:t>
        <a:bodyPr/>
        <a:lstStyle/>
        <a:p>
          <a:endParaRPr lang="en-US"/>
        </a:p>
      </dgm:t>
    </dgm:pt>
    <dgm:pt modelId="{647EDEB6-7723-45AA-B1D2-48569838D287}" type="sibTrans" cxnId="{143E5BDA-D119-43AB-BE17-EA411FD7F6FB}">
      <dgm:prSet/>
      <dgm:spPr/>
      <dgm:t>
        <a:bodyPr/>
        <a:lstStyle/>
        <a:p>
          <a:endParaRPr lang="en-US"/>
        </a:p>
      </dgm:t>
    </dgm:pt>
    <dgm:pt modelId="{E00AE67C-905B-4ECC-9E35-C4FBE20BA7F3}">
      <dgm:prSet/>
      <dgm:spPr/>
      <dgm:t>
        <a:bodyPr/>
        <a:lstStyle/>
        <a:p>
          <a:r>
            <a:rPr lang="en-US"/>
            <a:t>John: The Son of God</a:t>
          </a:r>
        </a:p>
      </dgm:t>
    </dgm:pt>
    <dgm:pt modelId="{54129078-BD59-49DB-8DB3-AF91E83BEB27}" type="parTrans" cxnId="{B8393BAA-3F7F-4B01-AAC3-508DE4AB849B}">
      <dgm:prSet/>
      <dgm:spPr/>
      <dgm:t>
        <a:bodyPr/>
        <a:lstStyle/>
        <a:p>
          <a:endParaRPr lang="en-US"/>
        </a:p>
      </dgm:t>
    </dgm:pt>
    <dgm:pt modelId="{C6C64897-8FD5-4A85-8DF4-EE94B1F76BCE}" type="sibTrans" cxnId="{B8393BAA-3F7F-4B01-AAC3-508DE4AB849B}">
      <dgm:prSet/>
      <dgm:spPr/>
      <dgm:t>
        <a:bodyPr/>
        <a:lstStyle/>
        <a:p>
          <a:endParaRPr lang="en-US"/>
        </a:p>
      </dgm:t>
    </dgm:pt>
    <dgm:pt modelId="{1EEEC0E3-CA23-4FD3-8A4F-D9DAA16B7002}" type="pres">
      <dgm:prSet presAssocID="{E9E2262B-E567-4B48-9CA5-0EC10BBC6F14}" presName="outerComposite" presStyleCnt="0">
        <dgm:presLayoutVars>
          <dgm:chMax val="5"/>
          <dgm:dir/>
          <dgm:resizeHandles val="exact"/>
        </dgm:presLayoutVars>
      </dgm:prSet>
      <dgm:spPr/>
    </dgm:pt>
    <dgm:pt modelId="{B9917A9D-2026-49A2-9B70-C3BBDB3F17AA}" type="pres">
      <dgm:prSet presAssocID="{E9E2262B-E567-4B48-9CA5-0EC10BBC6F14}" presName="dummyMaxCanvas" presStyleCnt="0">
        <dgm:presLayoutVars/>
      </dgm:prSet>
      <dgm:spPr/>
    </dgm:pt>
    <dgm:pt modelId="{F79E3D94-89D4-4424-8611-E64F58BD05F4}" type="pres">
      <dgm:prSet presAssocID="{E9E2262B-E567-4B48-9CA5-0EC10BBC6F14}" presName="FourNodes_1" presStyleLbl="node1" presStyleIdx="0" presStyleCnt="4">
        <dgm:presLayoutVars>
          <dgm:bulletEnabled val="1"/>
        </dgm:presLayoutVars>
      </dgm:prSet>
      <dgm:spPr/>
    </dgm:pt>
    <dgm:pt modelId="{A4DF740B-F474-4026-B6A1-953990BF03AB}" type="pres">
      <dgm:prSet presAssocID="{E9E2262B-E567-4B48-9CA5-0EC10BBC6F14}" presName="FourNodes_2" presStyleLbl="node1" presStyleIdx="1" presStyleCnt="4">
        <dgm:presLayoutVars>
          <dgm:bulletEnabled val="1"/>
        </dgm:presLayoutVars>
      </dgm:prSet>
      <dgm:spPr/>
    </dgm:pt>
    <dgm:pt modelId="{96D2D628-14A2-41C1-9BCD-53CD645964A5}" type="pres">
      <dgm:prSet presAssocID="{E9E2262B-E567-4B48-9CA5-0EC10BBC6F14}" presName="FourNodes_3" presStyleLbl="node1" presStyleIdx="2" presStyleCnt="4">
        <dgm:presLayoutVars>
          <dgm:bulletEnabled val="1"/>
        </dgm:presLayoutVars>
      </dgm:prSet>
      <dgm:spPr/>
    </dgm:pt>
    <dgm:pt modelId="{44FFC792-E2BE-4065-8C35-4CD903520F6A}" type="pres">
      <dgm:prSet presAssocID="{E9E2262B-E567-4B48-9CA5-0EC10BBC6F14}" presName="FourNodes_4" presStyleLbl="node1" presStyleIdx="3" presStyleCnt="4">
        <dgm:presLayoutVars>
          <dgm:bulletEnabled val="1"/>
        </dgm:presLayoutVars>
      </dgm:prSet>
      <dgm:spPr/>
    </dgm:pt>
    <dgm:pt modelId="{89648E14-4A98-4248-A58C-7BBBA1F7BABE}" type="pres">
      <dgm:prSet presAssocID="{E9E2262B-E567-4B48-9CA5-0EC10BBC6F14}" presName="FourConn_1-2" presStyleLbl="fgAccFollowNode1" presStyleIdx="0" presStyleCnt="3">
        <dgm:presLayoutVars>
          <dgm:bulletEnabled val="1"/>
        </dgm:presLayoutVars>
      </dgm:prSet>
      <dgm:spPr/>
    </dgm:pt>
    <dgm:pt modelId="{68E2A1D6-AC52-4903-9AEC-95118D051724}" type="pres">
      <dgm:prSet presAssocID="{E9E2262B-E567-4B48-9CA5-0EC10BBC6F14}" presName="FourConn_2-3" presStyleLbl="fgAccFollowNode1" presStyleIdx="1" presStyleCnt="3">
        <dgm:presLayoutVars>
          <dgm:bulletEnabled val="1"/>
        </dgm:presLayoutVars>
      </dgm:prSet>
      <dgm:spPr/>
    </dgm:pt>
    <dgm:pt modelId="{8769B32D-EAD5-4DCD-8AA9-18702320DA37}" type="pres">
      <dgm:prSet presAssocID="{E9E2262B-E567-4B48-9CA5-0EC10BBC6F14}" presName="FourConn_3-4" presStyleLbl="fgAccFollowNode1" presStyleIdx="2" presStyleCnt="3">
        <dgm:presLayoutVars>
          <dgm:bulletEnabled val="1"/>
        </dgm:presLayoutVars>
      </dgm:prSet>
      <dgm:spPr/>
    </dgm:pt>
    <dgm:pt modelId="{BE8CC0F5-D5BD-4145-ABA5-E706B488C416}" type="pres">
      <dgm:prSet presAssocID="{E9E2262B-E567-4B48-9CA5-0EC10BBC6F14}" presName="FourNodes_1_text" presStyleLbl="node1" presStyleIdx="3" presStyleCnt="4">
        <dgm:presLayoutVars>
          <dgm:bulletEnabled val="1"/>
        </dgm:presLayoutVars>
      </dgm:prSet>
      <dgm:spPr/>
    </dgm:pt>
    <dgm:pt modelId="{A5496BFA-262E-4B3F-98F7-B91CE329B4A3}" type="pres">
      <dgm:prSet presAssocID="{E9E2262B-E567-4B48-9CA5-0EC10BBC6F14}" presName="FourNodes_2_text" presStyleLbl="node1" presStyleIdx="3" presStyleCnt="4">
        <dgm:presLayoutVars>
          <dgm:bulletEnabled val="1"/>
        </dgm:presLayoutVars>
      </dgm:prSet>
      <dgm:spPr/>
    </dgm:pt>
    <dgm:pt modelId="{98AE2FD8-CC73-4858-A52A-E337D69E9377}" type="pres">
      <dgm:prSet presAssocID="{E9E2262B-E567-4B48-9CA5-0EC10BBC6F14}" presName="FourNodes_3_text" presStyleLbl="node1" presStyleIdx="3" presStyleCnt="4">
        <dgm:presLayoutVars>
          <dgm:bulletEnabled val="1"/>
        </dgm:presLayoutVars>
      </dgm:prSet>
      <dgm:spPr/>
    </dgm:pt>
    <dgm:pt modelId="{5805232C-6946-4837-A866-65F96D273D28}" type="pres">
      <dgm:prSet presAssocID="{E9E2262B-E567-4B48-9CA5-0EC10BBC6F14}" presName="FourNodes_4_text" presStyleLbl="node1" presStyleIdx="3" presStyleCnt="4">
        <dgm:presLayoutVars>
          <dgm:bulletEnabled val="1"/>
        </dgm:presLayoutVars>
      </dgm:prSet>
      <dgm:spPr/>
    </dgm:pt>
  </dgm:ptLst>
  <dgm:cxnLst>
    <dgm:cxn modelId="{73988A19-9820-43E3-9D8B-C2BE86EAADD0}" type="presOf" srcId="{B1AFF9AF-2962-4B36-BE13-68C689E45E5B}" destId="{F79E3D94-89D4-4424-8611-E64F58BD05F4}" srcOrd="0" destOrd="0" presId="urn:microsoft.com/office/officeart/2005/8/layout/vProcess5"/>
    <dgm:cxn modelId="{CDE0FB29-75A4-4503-8F21-6448ACDA024B}" type="presOf" srcId="{E00AE67C-905B-4ECC-9E35-C4FBE20BA7F3}" destId="{44FFC792-E2BE-4065-8C35-4CD903520F6A}" srcOrd="0" destOrd="0" presId="urn:microsoft.com/office/officeart/2005/8/layout/vProcess5"/>
    <dgm:cxn modelId="{3BFEB55C-71DC-42D4-B2C4-1F53E54153E4}" type="presOf" srcId="{647EDEB6-7723-45AA-B1D2-48569838D287}" destId="{8769B32D-EAD5-4DCD-8AA9-18702320DA37}" srcOrd="0" destOrd="0" presId="urn:microsoft.com/office/officeart/2005/8/layout/vProcess5"/>
    <dgm:cxn modelId="{BC1FB569-C48C-4622-983D-B0FDB30A2FC9}" type="presOf" srcId="{389D5A03-9F2F-4DEB-8964-C54A99D67C0A}" destId="{A4DF740B-F474-4026-B6A1-953990BF03AB}" srcOrd="0" destOrd="0" presId="urn:microsoft.com/office/officeart/2005/8/layout/vProcess5"/>
    <dgm:cxn modelId="{9916E16A-16E4-4AC3-97B0-EDEC01615419}" type="presOf" srcId="{B1AFF9AF-2962-4B36-BE13-68C689E45E5B}" destId="{BE8CC0F5-D5BD-4145-ABA5-E706B488C416}" srcOrd="1" destOrd="0" presId="urn:microsoft.com/office/officeart/2005/8/layout/vProcess5"/>
    <dgm:cxn modelId="{30648B4F-2FC3-47D5-85E1-8CBBD8B580FC}" type="presOf" srcId="{389D5A03-9F2F-4DEB-8964-C54A99D67C0A}" destId="{A5496BFA-262E-4B3F-98F7-B91CE329B4A3}" srcOrd="1" destOrd="0" presId="urn:microsoft.com/office/officeart/2005/8/layout/vProcess5"/>
    <dgm:cxn modelId="{805DD84F-0CCB-4B00-A67D-903C016DE3A0}" srcId="{E9E2262B-E567-4B48-9CA5-0EC10BBC6F14}" destId="{B1AFF9AF-2962-4B36-BE13-68C689E45E5B}" srcOrd="0" destOrd="0" parTransId="{33D04ACE-AF05-45B7-BFEC-BA0B13F4B153}" sibTransId="{F40A04F5-EE7E-455D-94BF-18774F42F45D}"/>
    <dgm:cxn modelId="{EC326A7A-FB0C-4CA3-8EE3-068BE61338FD}" type="presOf" srcId="{29F67FBA-C83D-4D7F-9465-780996524F78}" destId="{68E2A1D6-AC52-4903-9AEC-95118D051724}" srcOrd="0" destOrd="0" presId="urn:microsoft.com/office/officeart/2005/8/layout/vProcess5"/>
    <dgm:cxn modelId="{5F37EB8A-5314-44A7-B25C-017A30D970B1}" type="presOf" srcId="{E9E2262B-E567-4B48-9CA5-0EC10BBC6F14}" destId="{1EEEC0E3-CA23-4FD3-8A4F-D9DAA16B7002}" srcOrd="0" destOrd="0" presId="urn:microsoft.com/office/officeart/2005/8/layout/vProcess5"/>
    <dgm:cxn modelId="{C23D649E-7831-4ADA-8570-6F62E24E6733}" type="presOf" srcId="{8F750D41-404F-473D-8A29-CC53933D5B72}" destId="{98AE2FD8-CC73-4858-A52A-E337D69E9377}" srcOrd="1" destOrd="0" presId="urn:microsoft.com/office/officeart/2005/8/layout/vProcess5"/>
    <dgm:cxn modelId="{D0800BA9-7863-4E6A-9E86-6F34F936F053}" srcId="{E9E2262B-E567-4B48-9CA5-0EC10BBC6F14}" destId="{389D5A03-9F2F-4DEB-8964-C54A99D67C0A}" srcOrd="1" destOrd="0" parTransId="{29E0D1B5-AF77-4CE2-AD2F-81C5DAA846F7}" sibTransId="{29F67FBA-C83D-4D7F-9465-780996524F78}"/>
    <dgm:cxn modelId="{B8393BAA-3F7F-4B01-AAC3-508DE4AB849B}" srcId="{E9E2262B-E567-4B48-9CA5-0EC10BBC6F14}" destId="{E00AE67C-905B-4ECC-9E35-C4FBE20BA7F3}" srcOrd="3" destOrd="0" parTransId="{54129078-BD59-49DB-8DB3-AF91E83BEB27}" sibTransId="{C6C64897-8FD5-4A85-8DF4-EE94B1F76BCE}"/>
    <dgm:cxn modelId="{827462B2-F200-467D-A76E-99807E761E8D}" type="presOf" srcId="{8F750D41-404F-473D-8A29-CC53933D5B72}" destId="{96D2D628-14A2-41C1-9BCD-53CD645964A5}" srcOrd="0" destOrd="0" presId="urn:microsoft.com/office/officeart/2005/8/layout/vProcess5"/>
    <dgm:cxn modelId="{BF1A81B8-86A7-404E-9A56-5527C1DDBEFD}" type="presOf" srcId="{F40A04F5-EE7E-455D-94BF-18774F42F45D}" destId="{89648E14-4A98-4248-A58C-7BBBA1F7BABE}" srcOrd="0" destOrd="0" presId="urn:microsoft.com/office/officeart/2005/8/layout/vProcess5"/>
    <dgm:cxn modelId="{B44ED9C8-EF9C-41EB-B023-4B8EAF02F070}" type="presOf" srcId="{E00AE67C-905B-4ECC-9E35-C4FBE20BA7F3}" destId="{5805232C-6946-4837-A866-65F96D273D28}" srcOrd="1" destOrd="0" presId="urn:microsoft.com/office/officeart/2005/8/layout/vProcess5"/>
    <dgm:cxn modelId="{143E5BDA-D119-43AB-BE17-EA411FD7F6FB}" srcId="{E9E2262B-E567-4B48-9CA5-0EC10BBC6F14}" destId="{8F750D41-404F-473D-8A29-CC53933D5B72}" srcOrd="2" destOrd="0" parTransId="{2BEA08EB-580C-492A-BE8B-BBD894735070}" sibTransId="{647EDEB6-7723-45AA-B1D2-48569838D287}"/>
    <dgm:cxn modelId="{579EF401-6338-4CA9-BDBA-E729E5B05AA8}" type="presParOf" srcId="{1EEEC0E3-CA23-4FD3-8A4F-D9DAA16B7002}" destId="{B9917A9D-2026-49A2-9B70-C3BBDB3F17AA}" srcOrd="0" destOrd="0" presId="urn:microsoft.com/office/officeart/2005/8/layout/vProcess5"/>
    <dgm:cxn modelId="{A09E6340-2756-41D1-B090-AE39710D5556}" type="presParOf" srcId="{1EEEC0E3-CA23-4FD3-8A4F-D9DAA16B7002}" destId="{F79E3D94-89D4-4424-8611-E64F58BD05F4}" srcOrd="1" destOrd="0" presId="urn:microsoft.com/office/officeart/2005/8/layout/vProcess5"/>
    <dgm:cxn modelId="{726F7CAB-EBC6-4AFB-9F45-CE4ED1905A08}" type="presParOf" srcId="{1EEEC0E3-CA23-4FD3-8A4F-D9DAA16B7002}" destId="{A4DF740B-F474-4026-B6A1-953990BF03AB}" srcOrd="2" destOrd="0" presId="urn:microsoft.com/office/officeart/2005/8/layout/vProcess5"/>
    <dgm:cxn modelId="{507A37D4-0CED-4572-9CAC-2631AFBA1E6F}" type="presParOf" srcId="{1EEEC0E3-CA23-4FD3-8A4F-D9DAA16B7002}" destId="{96D2D628-14A2-41C1-9BCD-53CD645964A5}" srcOrd="3" destOrd="0" presId="urn:microsoft.com/office/officeart/2005/8/layout/vProcess5"/>
    <dgm:cxn modelId="{EF7F895C-3DE2-45DD-9CB0-1A30A3D70710}" type="presParOf" srcId="{1EEEC0E3-CA23-4FD3-8A4F-D9DAA16B7002}" destId="{44FFC792-E2BE-4065-8C35-4CD903520F6A}" srcOrd="4" destOrd="0" presId="urn:microsoft.com/office/officeart/2005/8/layout/vProcess5"/>
    <dgm:cxn modelId="{0C1B32F4-0D5D-445C-BA68-30C6AB47F9AA}" type="presParOf" srcId="{1EEEC0E3-CA23-4FD3-8A4F-D9DAA16B7002}" destId="{89648E14-4A98-4248-A58C-7BBBA1F7BABE}" srcOrd="5" destOrd="0" presId="urn:microsoft.com/office/officeart/2005/8/layout/vProcess5"/>
    <dgm:cxn modelId="{7FB60E22-FA20-4303-A369-C2B24305BC19}" type="presParOf" srcId="{1EEEC0E3-CA23-4FD3-8A4F-D9DAA16B7002}" destId="{68E2A1D6-AC52-4903-9AEC-95118D051724}" srcOrd="6" destOrd="0" presId="urn:microsoft.com/office/officeart/2005/8/layout/vProcess5"/>
    <dgm:cxn modelId="{115C968A-8977-4785-AD21-E0DE84183291}" type="presParOf" srcId="{1EEEC0E3-CA23-4FD3-8A4F-D9DAA16B7002}" destId="{8769B32D-EAD5-4DCD-8AA9-18702320DA37}" srcOrd="7" destOrd="0" presId="urn:microsoft.com/office/officeart/2005/8/layout/vProcess5"/>
    <dgm:cxn modelId="{475D04C0-B5FA-415E-845E-28C3E5F9DE28}" type="presParOf" srcId="{1EEEC0E3-CA23-4FD3-8A4F-D9DAA16B7002}" destId="{BE8CC0F5-D5BD-4145-ABA5-E706B488C416}" srcOrd="8" destOrd="0" presId="urn:microsoft.com/office/officeart/2005/8/layout/vProcess5"/>
    <dgm:cxn modelId="{C6E806FC-75B7-4B9D-AD2E-0A01636BB27E}" type="presParOf" srcId="{1EEEC0E3-CA23-4FD3-8A4F-D9DAA16B7002}" destId="{A5496BFA-262E-4B3F-98F7-B91CE329B4A3}" srcOrd="9" destOrd="0" presId="urn:microsoft.com/office/officeart/2005/8/layout/vProcess5"/>
    <dgm:cxn modelId="{01B54C3D-3BA9-4968-98F1-7EFEDEF0B8A7}" type="presParOf" srcId="{1EEEC0E3-CA23-4FD3-8A4F-D9DAA16B7002}" destId="{98AE2FD8-CC73-4858-A52A-E337D69E9377}" srcOrd="10" destOrd="0" presId="urn:microsoft.com/office/officeart/2005/8/layout/vProcess5"/>
    <dgm:cxn modelId="{4FB46889-99CB-4419-9346-018452A58AF4}" type="presParOf" srcId="{1EEEC0E3-CA23-4FD3-8A4F-D9DAA16B7002}" destId="{5805232C-6946-4837-A866-65F96D273D2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127B4-E349-4A8C-A436-2C14B98E4B5B}"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US"/>
        </a:p>
      </dgm:t>
    </dgm:pt>
    <dgm:pt modelId="{E065CD0B-C271-40FB-952A-060DEB8B21D9}">
      <dgm:prSet/>
      <dgm:spPr/>
      <dgm:t>
        <a:bodyPr/>
        <a:lstStyle/>
        <a:p>
          <a:r>
            <a:rPr lang="en-US"/>
            <a:t>Everyone should have confidence in Jesus’ care and ability to save</a:t>
          </a:r>
        </a:p>
      </dgm:t>
    </dgm:pt>
    <dgm:pt modelId="{FEE5F87A-91C7-401D-9587-E1072AA3F151}" type="parTrans" cxnId="{FBEE8162-908A-4965-8097-296D8B15241B}">
      <dgm:prSet/>
      <dgm:spPr/>
      <dgm:t>
        <a:bodyPr/>
        <a:lstStyle/>
        <a:p>
          <a:endParaRPr lang="en-US"/>
        </a:p>
      </dgm:t>
    </dgm:pt>
    <dgm:pt modelId="{03BF51BE-6075-43AC-88B3-8E57838984CB}" type="sibTrans" cxnId="{FBEE8162-908A-4965-8097-296D8B15241B}">
      <dgm:prSet/>
      <dgm:spPr/>
      <dgm:t>
        <a:bodyPr/>
        <a:lstStyle/>
        <a:p>
          <a:endParaRPr lang="en-US"/>
        </a:p>
      </dgm:t>
    </dgm:pt>
    <dgm:pt modelId="{0F903935-F439-441A-93B4-DBC181EABC79}">
      <dgm:prSet/>
      <dgm:spPr/>
      <dgm:t>
        <a:bodyPr/>
        <a:lstStyle/>
        <a:p>
          <a:r>
            <a:rPr lang="en-US"/>
            <a:t>For these two reasons</a:t>
          </a:r>
        </a:p>
      </dgm:t>
    </dgm:pt>
    <dgm:pt modelId="{33AD08C0-04D7-4A2F-986F-A99631E75D9E}" type="parTrans" cxnId="{560425B1-D284-49DA-8409-5B5F34E5B234}">
      <dgm:prSet/>
      <dgm:spPr/>
      <dgm:t>
        <a:bodyPr/>
        <a:lstStyle/>
        <a:p>
          <a:endParaRPr lang="en-US"/>
        </a:p>
      </dgm:t>
    </dgm:pt>
    <dgm:pt modelId="{E7B04764-4878-416B-9A44-84E565F9530E}" type="sibTrans" cxnId="{560425B1-D284-49DA-8409-5B5F34E5B234}">
      <dgm:prSet/>
      <dgm:spPr/>
      <dgm:t>
        <a:bodyPr/>
        <a:lstStyle/>
        <a:p>
          <a:endParaRPr lang="en-US"/>
        </a:p>
      </dgm:t>
    </dgm:pt>
    <dgm:pt modelId="{E2C3A28B-98D7-4EAC-A5B6-9D542D327533}" type="pres">
      <dgm:prSet presAssocID="{D84127B4-E349-4A8C-A436-2C14B98E4B5B}" presName="linear" presStyleCnt="0">
        <dgm:presLayoutVars>
          <dgm:animLvl val="lvl"/>
          <dgm:resizeHandles val="exact"/>
        </dgm:presLayoutVars>
      </dgm:prSet>
      <dgm:spPr/>
    </dgm:pt>
    <dgm:pt modelId="{3D94FB72-8CAF-4DBE-91A3-95394940F3B8}" type="pres">
      <dgm:prSet presAssocID="{E065CD0B-C271-40FB-952A-060DEB8B21D9}" presName="parentText" presStyleLbl="node1" presStyleIdx="0" presStyleCnt="2">
        <dgm:presLayoutVars>
          <dgm:chMax val="0"/>
          <dgm:bulletEnabled val="1"/>
        </dgm:presLayoutVars>
      </dgm:prSet>
      <dgm:spPr/>
    </dgm:pt>
    <dgm:pt modelId="{4ECC7BAD-39FF-4DB4-BDC5-4FCB5B3336A9}" type="pres">
      <dgm:prSet presAssocID="{03BF51BE-6075-43AC-88B3-8E57838984CB}" presName="spacer" presStyleCnt="0"/>
      <dgm:spPr/>
    </dgm:pt>
    <dgm:pt modelId="{15B68855-B564-4300-BEF4-E768E2F9EE50}" type="pres">
      <dgm:prSet presAssocID="{0F903935-F439-441A-93B4-DBC181EABC79}" presName="parentText" presStyleLbl="node1" presStyleIdx="1" presStyleCnt="2">
        <dgm:presLayoutVars>
          <dgm:chMax val="0"/>
          <dgm:bulletEnabled val="1"/>
        </dgm:presLayoutVars>
      </dgm:prSet>
      <dgm:spPr/>
    </dgm:pt>
  </dgm:ptLst>
  <dgm:cxnLst>
    <dgm:cxn modelId="{7E0D360B-A972-4904-85B1-114635B383D3}" type="presOf" srcId="{0F903935-F439-441A-93B4-DBC181EABC79}" destId="{15B68855-B564-4300-BEF4-E768E2F9EE50}" srcOrd="0" destOrd="0" presId="urn:microsoft.com/office/officeart/2005/8/layout/vList2"/>
    <dgm:cxn modelId="{FBEE8162-908A-4965-8097-296D8B15241B}" srcId="{D84127B4-E349-4A8C-A436-2C14B98E4B5B}" destId="{E065CD0B-C271-40FB-952A-060DEB8B21D9}" srcOrd="0" destOrd="0" parTransId="{FEE5F87A-91C7-401D-9587-E1072AA3F151}" sibTransId="{03BF51BE-6075-43AC-88B3-8E57838984CB}"/>
    <dgm:cxn modelId="{560425B1-D284-49DA-8409-5B5F34E5B234}" srcId="{D84127B4-E349-4A8C-A436-2C14B98E4B5B}" destId="{0F903935-F439-441A-93B4-DBC181EABC79}" srcOrd="1" destOrd="0" parTransId="{33AD08C0-04D7-4A2F-986F-A99631E75D9E}" sibTransId="{E7B04764-4878-416B-9A44-84E565F9530E}"/>
    <dgm:cxn modelId="{8A059BCB-0D65-4597-A705-C8E1280D69F8}" type="presOf" srcId="{E065CD0B-C271-40FB-952A-060DEB8B21D9}" destId="{3D94FB72-8CAF-4DBE-91A3-95394940F3B8}" srcOrd="0" destOrd="0" presId="urn:microsoft.com/office/officeart/2005/8/layout/vList2"/>
    <dgm:cxn modelId="{B152F4FE-19AA-4084-A083-BB6F503C6D8A}" type="presOf" srcId="{D84127B4-E349-4A8C-A436-2C14B98E4B5B}" destId="{E2C3A28B-98D7-4EAC-A5B6-9D542D327533}" srcOrd="0" destOrd="0" presId="urn:microsoft.com/office/officeart/2005/8/layout/vList2"/>
    <dgm:cxn modelId="{DA550BCA-748B-43B9-995A-6807E656B260}" type="presParOf" srcId="{E2C3A28B-98D7-4EAC-A5B6-9D542D327533}" destId="{3D94FB72-8CAF-4DBE-91A3-95394940F3B8}" srcOrd="0" destOrd="0" presId="urn:microsoft.com/office/officeart/2005/8/layout/vList2"/>
    <dgm:cxn modelId="{1F627348-7F2D-46E6-984C-F45CD1564AE3}" type="presParOf" srcId="{E2C3A28B-98D7-4EAC-A5B6-9D542D327533}" destId="{4ECC7BAD-39FF-4DB4-BDC5-4FCB5B3336A9}" srcOrd="1" destOrd="0" presId="urn:microsoft.com/office/officeart/2005/8/layout/vList2"/>
    <dgm:cxn modelId="{DAE0AFBF-7E8B-451C-A5BD-C8A6A828BBDC}" type="presParOf" srcId="{E2C3A28B-98D7-4EAC-A5B6-9D542D327533}" destId="{15B68855-B564-4300-BEF4-E768E2F9EE5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93454-208A-48A4-99B3-CE8AF559B1D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A38AF6DB-8EB2-4CCB-BCFA-4B5DCF73D9CE}">
      <dgm:prSet/>
      <dgm:spPr>
        <a:solidFill>
          <a:schemeClr val="tx2">
            <a:lumMod val="10000"/>
          </a:schemeClr>
        </a:solidFill>
      </dgm:spPr>
      <dgm:t>
        <a:bodyPr/>
        <a:lstStyle/>
        <a:p>
          <a:r>
            <a:rPr lang="en-US" dirty="0"/>
            <a:t>The peace of Jesus during the chaos was evidence of his faith</a:t>
          </a:r>
        </a:p>
      </dgm:t>
    </dgm:pt>
    <dgm:pt modelId="{E14D44F9-95AC-455D-B868-3616101D41CA}" type="parTrans" cxnId="{8F5FC4AD-8987-4A41-AF67-E7CBC6DA02E9}">
      <dgm:prSet/>
      <dgm:spPr/>
      <dgm:t>
        <a:bodyPr/>
        <a:lstStyle/>
        <a:p>
          <a:endParaRPr lang="en-US"/>
        </a:p>
      </dgm:t>
    </dgm:pt>
    <dgm:pt modelId="{7C91F0D8-4129-4DE0-B919-15CC69F7D56D}" type="sibTrans" cxnId="{8F5FC4AD-8987-4A41-AF67-E7CBC6DA02E9}">
      <dgm:prSet/>
      <dgm:spPr/>
      <dgm:t>
        <a:bodyPr/>
        <a:lstStyle/>
        <a:p>
          <a:endParaRPr lang="en-US"/>
        </a:p>
      </dgm:t>
    </dgm:pt>
    <dgm:pt modelId="{0B650BB9-C08B-4654-8FC8-E2FE59F3C759}">
      <dgm:prSet/>
      <dgm:spPr>
        <a:solidFill>
          <a:schemeClr val="tx2">
            <a:lumMod val="10000"/>
          </a:schemeClr>
        </a:solidFill>
      </dgm:spPr>
      <dgm:t>
        <a:bodyPr/>
        <a:lstStyle/>
        <a:p>
          <a:r>
            <a:rPr lang="en-US" dirty="0"/>
            <a:t>The fear of the disciples during the chaos was evidence against their faith</a:t>
          </a:r>
        </a:p>
      </dgm:t>
    </dgm:pt>
    <dgm:pt modelId="{12495011-784C-488B-8423-37431A587449}" type="parTrans" cxnId="{76A35089-4E5B-475F-B5BC-BCC90A4A26FE}">
      <dgm:prSet/>
      <dgm:spPr/>
      <dgm:t>
        <a:bodyPr/>
        <a:lstStyle/>
        <a:p>
          <a:endParaRPr lang="en-US"/>
        </a:p>
      </dgm:t>
    </dgm:pt>
    <dgm:pt modelId="{67E75F42-FC48-4491-86D4-C8A46CC7D81E}" type="sibTrans" cxnId="{76A35089-4E5B-475F-B5BC-BCC90A4A26FE}">
      <dgm:prSet/>
      <dgm:spPr/>
      <dgm:t>
        <a:bodyPr/>
        <a:lstStyle/>
        <a:p>
          <a:endParaRPr lang="en-US"/>
        </a:p>
      </dgm:t>
    </dgm:pt>
    <dgm:pt modelId="{352EDB35-A378-4D4C-83F6-C4D137E5A2EE}" type="pres">
      <dgm:prSet presAssocID="{82B93454-208A-48A4-99B3-CE8AF559B1D6}" presName="linear" presStyleCnt="0">
        <dgm:presLayoutVars>
          <dgm:animLvl val="lvl"/>
          <dgm:resizeHandles val="exact"/>
        </dgm:presLayoutVars>
      </dgm:prSet>
      <dgm:spPr/>
    </dgm:pt>
    <dgm:pt modelId="{33C9961D-CABA-4EAE-87D7-CAEFDA1671CA}" type="pres">
      <dgm:prSet presAssocID="{A38AF6DB-8EB2-4CCB-BCFA-4B5DCF73D9CE}" presName="parentText" presStyleLbl="node1" presStyleIdx="0" presStyleCnt="2">
        <dgm:presLayoutVars>
          <dgm:chMax val="0"/>
          <dgm:bulletEnabled val="1"/>
        </dgm:presLayoutVars>
      </dgm:prSet>
      <dgm:spPr/>
    </dgm:pt>
    <dgm:pt modelId="{EFA80B7D-3578-41A8-8042-F3B53EA3F88B}" type="pres">
      <dgm:prSet presAssocID="{7C91F0D8-4129-4DE0-B919-15CC69F7D56D}" presName="spacer" presStyleCnt="0"/>
      <dgm:spPr/>
    </dgm:pt>
    <dgm:pt modelId="{FF34BA00-1848-4D77-9345-3565D297A6FF}" type="pres">
      <dgm:prSet presAssocID="{0B650BB9-C08B-4654-8FC8-E2FE59F3C759}" presName="parentText" presStyleLbl="node1" presStyleIdx="1" presStyleCnt="2">
        <dgm:presLayoutVars>
          <dgm:chMax val="0"/>
          <dgm:bulletEnabled val="1"/>
        </dgm:presLayoutVars>
      </dgm:prSet>
      <dgm:spPr/>
    </dgm:pt>
  </dgm:ptLst>
  <dgm:cxnLst>
    <dgm:cxn modelId="{BE542C39-3C88-4224-A2C9-588EBCC22657}" type="presOf" srcId="{0B650BB9-C08B-4654-8FC8-E2FE59F3C759}" destId="{FF34BA00-1848-4D77-9345-3565D297A6FF}" srcOrd="0" destOrd="0" presId="urn:microsoft.com/office/officeart/2005/8/layout/vList2"/>
    <dgm:cxn modelId="{76A35089-4E5B-475F-B5BC-BCC90A4A26FE}" srcId="{82B93454-208A-48A4-99B3-CE8AF559B1D6}" destId="{0B650BB9-C08B-4654-8FC8-E2FE59F3C759}" srcOrd="1" destOrd="0" parTransId="{12495011-784C-488B-8423-37431A587449}" sibTransId="{67E75F42-FC48-4491-86D4-C8A46CC7D81E}"/>
    <dgm:cxn modelId="{5FF659A7-A506-46ED-95A0-A4391D618130}" type="presOf" srcId="{82B93454-208A-48A4-99B3-CE8AF559B1D6}" destId="{352EDB35-A378-4D4C-83F6-C4D137E5A2EE}" srcOrd="0" destOrd="0" presId="urn:microsoft.com/office/officeart/2005/8/layout/vList2"/>
    <dgm:cxn modelId="{8F5FC4AD-8987-4A41-AF67-E7CBC6DA02E9}" srcId="{82B93454-208A-48A4-99B3-CE8AF559B1D6}" destId="{A38AF6DB-8EB2-4CCB-BCFA-4B5DCF73D9CE}" srcOrd="0" destOrd="0" parTransId="{E14D44F9-95AC-455D-B868-3616101D41CA}" sibTransId="{7C91F0D8-4129-4DE0-B919-15CC69F7D56D}"/>
    <dgm:cxn modelId="{21A6A1E9-1055-4870-B495-B3A1FA5EBF8A}" type="presOf" srcId="{A38AF6DB-8EB2-4CCB-BCFA-4B5DCF73D9CE}" destId="{33C9961D-CABA-4EAE-87D7-CAEFDA1671CA}" srcOrd="0" destOrd="0" presId="urn:microsoft.com/office/officeart/2005/8/layout/vList2"/>
    <dgm:cxn modelId="{018EFCC8-4165-4443-A2F3-61189E0617DF}" type="presParOf" srcId="{352EDB35-A378-4D4C-83F6-C4D137E5A2EE}" destId="{33C9961D-CABA-4EAE-87D7-CAEFDA1671CA}" srcOrd="0" destOrd="0" presId="urn:microsoft.com/office/officeart/2005/8/layout/vList2"/>
    <dgm:cxn modelId="{0F3023B8-AE82-462F-8FE7-806630D4261F}" type="presParOf" srcId="{352EDB35-A378-4D4C-83F6-C4D137E5A2EE}" destId="{EFA80B7D-3578-41A8-8042-F3B53EA3F88B}" srcOrd="1" destOrd="0" presId="urn:microsoft.com/office/officeart/2005/8/layout/vList2"/>
    <dgm:cxn modelId="{87BB4D2C-AC1E-4F84-BA15-FEFB089A8EDE}" type="presParOf" srcId="{352EDB35-A378-4D4C-83F6-C4D137E5A2EE}" destId="{FF34BA00-1848-4D77-9345-3565D297A6F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B93454-208A-48A4-99B3-CE8AF559B1D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A38AF6DB-8EB2-4CCB-BCFA-4B5DCF73D9CE}">
      <dgm:prSet/>
      <dgm:spPr>
        <a:solidFill>
          <a:schemeClr val="tx2">
            <a:lumMod val="10000"/>
          </a:schemeClr>
        </a:solidFill>
      </dgm:spPr>
      <dgm:t>
        <a:bodyPr/>
        <a:lstStyle/>
        <a:p>
          <a:r>
            <a:rPr lang="en-US" dirty="0"/>
            <a:t>The peace of Jesus during the chaos was evidence of his faith</a:t>
          </a:r>
        </a:p>
      </dgm:t>
    </dgm:pt>
    <dgm:pt modelId="{E14D44F9-95AC-455D-B868-3616101D41CA}" type="parTrans" cxnId="{8F5FC4AD-8987-4A41-AF67-E7CBC6DA02E9}">
      <dgm:prSet/>
      <dgm:spPr/>
      <dgm:t>
        <a:bodyPr/>
        <a:lstStyle/>
        <a:p>
          <a:endParaRPr lang="en-US"/>
        </a:p>
      </dgm:t>
    </dgm:pt>
    <dgm:pt modelId="{7C91F0D8-4129-4DE0-B919-15CC69F7D56D}" type="sibTrans" cxnId="{8F5FC4AD-8987-4A41-AF67-E7CBC6DA02E9}">
      <dgm:prSet/>
      <dgm:spPr/>
      <dgm:t>
        <a:bodyPr/>
        <a:lstStyle/>
        <a:p>
          <a:endParaRPr lang="en-US"/>
        </a:p>
      </dgm:t>
    </dgm:pt>
    <dgm:pt modelId="{0B650BB9-C08B-4654-8FC8-E2FE59F3C759}">
      <dgm:prSet/>
      <dgm:spPr>
        <a:solidFill>
          <a:schemeClr val="tx2">
            <a:lumMod val="10000"/>
          </a:schemeClr>
        </a:solidFill>
      </dgm:spPr>
      <dgm:t>
        <a:bodyPr/>
        <a:lstStyle/>
        <a:p>
          <a:r>
            <a:rPr lang="en-US" dirty="0"/>
            <a:t>The fear of the disciples during the chaos was evidence against their faith</a:t>
          </a:r>
        </a:p>
      </dgm:t>
    </dgm:pt>
    <dgm:pt modelId="{12495011-784C-488B-8423-37431A587449}" type="parTrans" cxnId="{76A35089-4E5B-475F-B5BC-BCC90A4A26FE}">
      <dgm:prSet/>
      <dgm:spPr/>
      <dgm:t>
        <a:bodyPr/>
        <a:lstStyle/>
        <a:p>
          <a:endParaRPr lang="en-US"/>
        </a:p>
      </dgm:t>
    </dgm:pt>
    <dgm:pt modelId="{67E75F42-FC48-4491-86D4-C8A46CC7D81E}" type="sibTrans" cxnId="{76A35089-4E5B-475F-B5BC-BCC90A4A26FE}">
      <dgm:prSet/>
      <dgm:spPr/>
      <dgm:t>
        <a:bodyPr/>
        <a:lstStyle/>
        <a:p>
          <a:endParaRPr lang="en-US"/>
        </a:p>
      </dgm:t>
    </dgm:pt>
    <dgm:pt modelId="{352EDB35-A378-4D4C-83F6-C4D137E5A2EE}" type="pres">
      <dgm:prSet presAssocID="{82B93454-208A-48A4-99B3-CE8AF559B1D6}" presName="linear" presStyleCnt="0">
        <dgm:presLayoutVars>
          <dgm:animLvl val="lvl"/>
          <dgm:resizeHandles val="exact"/>
        </dgm:presLayoutVars>
      </dgm:prSet>
      <dgm:spPr/>
    </dgm:pt>
    <dgm:pt modelId="{33C9961D-CABA-4EAE-87D7-CAEFDA1671CA}" type="pres">
      <dgm:prSet presAssocID="{A38AF6DB-8EB2-4CCB-BCFA-4B5DCF73D9CE}" presName="parentText" presStyleLbl="node1" presStyleIdx="0" presStyleCnt="2">
        <dgm:presLayoutVars>
          <dgm:chMax val="0"/>
          <dgm:bulletEnabled val="1"/>
        </dgm:presLayoutVars>
      </dgm:prSet>
      <dgm:spPr/>
    </dgm:pt>
    <dgm:pt modelId="{EFA80B7D-3578-41A8-8042-F3B53EA3F88B}" type="pres">
      <dgm:prSet presAssocID="{7C91F0D8-4129-4DE0-B919-15CC69F7D56D}" presName="spacer" presStyleCnt="0"/>
      <dgm:spPr/>
    </dgm:pt>
    <dgm:pt modelId="{FF34BA00-1848-4D77-9345-3565D297A6FF}" type="pres">
      <dgm:prSet presAssocID="{0B650BB9-C08B-4654-8FC8-E2FE59F3C759}" presName="parentText" presStyleLbl="node1" presStyleIdx="1" presStyleCnt="2">
        <dgm:presLayoutVars>
          <dgm:chMax val="0"/>
          <dgm:bulletEnabled val="1"/>
        </dgm:presLayoutVars>
      </dgm:prSet>
      <dgm:spPr/>
    </dgm:pt>
  </dgm:ptLst>
  <dgm:cxnLst>
    <dgm:cxn modelId="{BE542C39-3C88-4224-A2C9-588EBCC22657}" type="presOf" srcId="{0B650BB9-C08B-4654-8FC8-E2FE59F3C759}" destId="{FF34BA00-1848-4D77-9345-3565D297A6FF}" srcOrd="0" destOrd="0" presId="urn:microsoft.com/office/officeart/2005/8/layout/vList2"/>
    <dgm:cxn modelId="{76A35089-4E5B-475F-B5BC-BCC90A4A26FE}" srcId="{82B93454-208A-48A4-99B3-CE8AF559B1D6}" destId="{0B650BB9-C08B-4654-8FC8-E2FE59F3C759}" srcOrd="1" destOrd="0" parTransId="{12495011-784C-488B-8423-37431A587449}" sibTransId="{67E75F42-FC48-4491-86D4-C8A46CC7D81E}"/>
    <dgm:cxn modelId="{5FF659A7-A506-46ED-95A0-A4391D618130}" type="presOf" srcId="{82B93454-208A-48A4-99B3-CE8AF559B1D6}" destId="{352EDB35-A378-4D4C-83F6-C4D137E5A2EE}" srcOrd="0" destOrd="0" presId="urn:microsoft.com/office/officeart/2005/8/layout/vList2"/>
    <dgm:cxn modelId="{8F5FC4AD-8987-4A41-AF67-E7CBC6DA02E9}" srcId="{82B93454-208A-48A4-99B3-CE8AF559B1D6}" destId="{A38AF6DB-8EB2-4CCB-BCFA-4B5DCF73D9CE}" srcOrd="0" destOrd="0" parTransId="{E14D44F9-95AC-455D-B868-3616101D41CA}" sibTransId="{7C91F0D8-4129-4DE0-B919-15CC69F7D56D}"/>
    <dgm:cxn modelId="{21A6A1E9-1055-4870-B495-B3A1FA5EBF8A}" type="presOf" srcId="{A38AF6DB-8EB2-4CCB-BCFA-4B5DCF73D9CE}" destId="{33C9961D-CABA-4EAE-87D7-CAEFDA1671CA}" srcOrd="0" destOrd="0" presId="urn:microsoft.com/office/officeart/2005/8/layout/vList2"/>
    <dgm:cxn modelId="{018EFCC8-4165-4443-A2F3-61189E0617DF}" type="presParOf" srcId="{352EDB35-A378-4D4C-83F6-C4D137E5A2EE}" destId="{33C9961D-CABA-4EAE-87D7-CAEFDA1671CA}" srcOrd="0" destOrd="0" presId="urn:microsoft.com/office/officeart/2005/8/layout/vList2"/>
    <dgm:cxn modelId="{0F3023B8-AE82-462F-8FE7-806630D4261F}" type="presParOf" srcId="{352EDB35-A378-4D4C-83F6-C4D137E5A2EE}" destId="{EFA80B7D-3578-41A8-8042-F3B53EA3F88B}" srcOrd="1" destOrd="0" presId="urn:microsoft.com/office/officeart/2005/8/layout/vList2"/>
    <dgm:cxn modelId="{87BB4D2C-AC1E-4F84-BA15-FEFB089A8EDE}" type="presParOf" srcId="{352EDB35-A378-4D4C-83F6-C4D137E5A2EE}" destId="{FF34BA00-1848-4D77-9345-3565D297A6F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E3D94-89D4-4424-8611-E64F58BD05F4}">
      <dsp:nvSpPr>
        <dsp:cNvPr id="0" name=""/>
        <dsp:cNvSpPr/>
      </dsp:nvSpPr>
      <dsp:spPr>
        <a:xfrm>
          <a:off x="0" y="0"/>
          <a:ext cx="8664512" cy="791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Matthew: The Promised Messiah</a:t>
          </a:r>
        </a:p>
      </dsp:txBody>
      <dsp:txXfrm>
        <a:off x="23190" y="23190"/>
        <a:ext cx="7743249" cy="745369"/>
      </dsp:txXfrm>
    </dsp:sp>
    <dsp:sp modelId="{A4DF740B-F474-4026-B6A1-953990BF03AB}">
      <dsp:nvSpPr>
        <dsp:cNvPr id="0" name=""/>
        <dsp:cNvSpPr/>
      </dsp:nvSpPr>
      <dsp:spPr>
        <a:xfrm>
          <a:off x="725652" y="935704"/>
          <a:ext cx="8664512" cy="791749"/>
        </a:xfrm>
        <a:prstGeom prst="roundRect">
          <a:avLst>
            <a:gd name="adj" fmla="val 10000"/>
          </a:avLst>
        </a:prstGeom>
        <a:solidFill>
          <a:schemeClr val="accent2">
            <a:hueOff val="11784"/>
            <a:satOff val="-11496"/>
            <a:lumOff val="-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Mark: The Suffering Messiah</a:t>
          </a:r>
        </a:p>
      </dsp:txBody>
      <dsp:txXfrm>
        <a:off x="748842" y="958894"/>
        <a:ext cx="7377842" cy="745369"/>
      </dsp:txXfrm>
    </dsp:sp>
    <dsp:sp modelId="{96D2D628-14A2-41C1-9BCD-53CD645964A5}">
      <dsp:nvSpPr>
        <dsp:cNvPr id="0" name=""/>
        <dsp:cNvSpPr/>
      </dsp:nvSpPr>
      <dsp:spPr>
        <a:xfrm>
          <a:off x="1440475" y="1871408"/>
          <a:ext cx="8664512" cy="791749"/>
        </a:xfrm>
        <a:prstGeom prst="roundRect">
          <a:avLst>
            <a:gd name="adj" fmla="val 10000"/>
          </a:avLst>
        </a:prstGeom>
        <a:solidFill>
          <a:schemeClr val="accent2">
            <a:hueOff val="23569"/>
            <a:satOff val="-22991"/>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Luke: The Savior of the World</a:t>
          </a:r>
        </a:p>
      </dsp:txBody>
      <dsp:txXfrm>
        <a:off x="1463665" y="1894598"/>
        <a:ext cx="7388673" cy="745369"/>
      </dsp:txXfrm>
    </dsp:sp>
    <dsp:sp modelId="{44FFC792-E2BE-4065-8C35-4CD903520F6A}">
      <dsp:nvSpPr>
        <dsp:cNvPr id="0" name=""/>
        <dsp:cNvSpPr/>
      </dsp:nvSpPr>
      <dsp:spPr>
        <a:xfrm>
          <a:off x="2166128" y="2807113"/>
          <a:ext cx="8664512" cy="791749"/>
        </a:xfrm>
        <a:prstGeom prst="roundRect">
          <a:avLst>
            <a:gd name="adj" fmla="val 10000"/>
          </a:avLst>
        </a:prstGeom>
        <a:solidFill>
          <a:schemeClr val="accent2">
            <a:hueOff val="35353"/>
            <a:satOff val="-3448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John: The Son of God</a:t>
          </a:r>
        </a:p>
      </dsp:txBody>
      <dsp:txXfrm>
        <a:off x="2189318" y="2830303"/>
        <a:ext cx="7377842" cy="745369"/>
      </dsp:txXfrm>
    </dsp:sp>
    <dsp:sp modelId="{89648E14-4A98-4248-A58C-7BBBA1F7BABE}">
      <dsp:nvSpPr>
        <dsp:cNvPr id="0" name=""/>
        <dsp:cNvSpPr/>
      </dsp:nvSpPr>
      <dsp:spPr>
        <a:xfrm>
          <a:off x="8149875" y="606408"/>
          <a:ext cx="514637" cy="51463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65668" y="606408"/>
        <a:ext cx="283051" cy="387264"/>
      </dsp:txXfrm>
    </dsp:sp>
    <dsp:sp modelId="{68E2A1D6-AC52-4903-9AEC-95118D051724}">
      <dsp:nvSpPr>
        <dsp:cNvPr id="0" name=""/>
        <dsp:cNvSpPr/>
      </dsp:nvSpPr>
      <dsp:spPr>
        <a:xfrm>
          <a:off x="8875528" y="1542112"/>
          <a:ext cx="514637" cy="514637"/>
        </a:xfrm>
        <a:prstGeom prst="downArrow">
          <a:avLst>
            <a:gd name="adj1" fmla="val 55000"/>
            <a:gd name="adj2" fmla="val 45000"/>
          </a:avLst>
        </a:prstGeom>
        <a:solidFill>
          <a:schemeClr val="accent2">
            <a:tint val="40000"/>
            <a:alpha val="90000"/>
            <a:hueOff val="131434"/>
            <a:satOff val="-21823"/>
            <a:lumOff val="-1283"/>
            <a:alphaOff val="0"/>
          </a:schemeClr>
        </a:solidFill>
        <a:ln w="12700" cap="flat" cmpd="sng" algn="ctr">
          <a:solidFill>
            <a:schemeClr val="accent2">
              <a:tint val="40000"/>
              <a:alpha val="90000"/>
              <a:hueOff val="131434"/>
              <a:satOff val="-21823"/>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91321" y="1542112"/>
        <a:ext cx="283051" cy="387264"/>
      </dsp:txXfrm>
    </dsp:sp>
    <dsp:sp modelId="{8769B32D-EAD5-4DCD-8AA9-18702320DA37}">
      <dsp:nvSpPr>
        <dsp:cNvPr id="0" name=""/>
        <dsp:cNvSpPr/>
      </dsp:nvSpPr>
      <dsp:spPr>
        <a:xfrm>
          <a:off x="9590350" y="2477817"/>
          <a:ext cx="514637" cy="514637"/>
        </a:xfrm>
        <a:prstGeom prst="downArrow">
          <a:avLst>
            <a:gd name="adj1" fmla="val 55000"/>
            <a:gd name="adj2" fmla="val 45000"/>
          </a:avLst>
        </a:prstGeom>
        <a:solidFill>
          <a:schemeClr val="accent2">
            <a:tint val="40000"/>
            <a:alpha val="90000"/>
            <a:hueOff val="262867"/>
            <a:satOff val="-43647"/>
            <a:lumOff val="-2566"/>
            <a:alphaOff val="0"/>
          </a:schemeClr>
        </a:solidFill>
        <a:ln w="12700" cap="flat" cmpd="sng" algn="ctr">
          <a:solidFill>
            <a:schemeClr val="accent2">
              <a:tint val="40000"/>
              <a:alpha val="90000"/>
              <a:hueOff val="262867"/>
              <a:satOff val="-43647"/>
              <a:lumOff val="-2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06143" y="2477817"/>
        <a:ext cx="283051" cy="387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4FB72-8CAF-4DBE-91A3-95394940F3B8}">
      <dsp:nvSpPr>
        <dsp:cNvPr id="0" name=""/>
        <dsp:cNvSpPr/>
      </dsp:nvSpPr>
      <dsp:spPr>
        <a:xfrm>
          <a:off x="0" y="517457"/>
          <a:ext cx="6261100" cy="221129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Everyone should have confidence in Jesus’ care and ability to save</a:t>
          </a:r>
        </a:p>
      </dsp:txBody>
      <dsp:txXfrm>
        <a:off x="107947" y="625404"/>
        <a:ext cx="6045206" cy="1995405"/>
      </dsp:txXfrm>
    </dsp:sp>
    <dsp:sp modelId="{15B68855-B564-4300-BEF4-E768E2F9EE50}">
      <dsp:nvSpPr>
        <dsp:cNvPr id="0" name=""/>
        <dsp:cNvSpPr/>
      </dsp:nvSpPr>
      <dsp:spPr>
        <a:xfrm>
          <a:off x="0" y="2849717"/>
          <a:ext cx="6261100" cy="221129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For these two reasons</a:t>
          </a:r>
        </a:p>
      </dsp:txBody>
      <dsp:txXfrm>
        <a:off x="107947" y="2957664"/>
        <a:ext cx="6045206" cy="1995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9961D-CABA-4EAE-87D7-CAEFDA1671CA}">
      <dsp:nvSpPr>
        <dsp:cNvPr id="0" name=""/>
        <dsp:cNvSpPr/>
      </dsp:nvSpPr>
      <dsp:spPr>
        <a:xfrm>
          <a:off x="0" y="33324"/>
          <a:ext cx="6261100" cy="2698312"/>
        </a:xfrm>
        <a:prstGeom prst="roundRect">
          <a:avLst/>
        </a:prstGeom>
        <a:solidFill>
          <a:schemeClr val="tx2">
            <a:lumMod val="1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The peace of Jesus during the chaos was evidence of his faith</a:t>
          </a:r>
        </a:p>
      </dsp:txBody>
      <dsp:txXfrm>
        <a:off x="131721" y="165045"/>
        <a:ext cx="5997658" cy="2434870"/>
      </dsp:txXfrm>
    </dsp:sp>
    <dsp:sp modelId="{FF34BA00-1848-4D77-9345-3565D297A6FF}">
      <dsp:nvSpPr>
        <dsp:cNvPr id="0" name=""/>
        <dsp:cNvSpPr/>
      </dsp:nvSpPr>
      <dsp:spPr>
        <a:xfrm>
          <a:off x="0" y="2846837"/>
          <a:ext cx="6261100" cy="2698312"/>
        </a:xfrm>
        <a:prstGeom prst="roundRect">
          <a:avLst/>
        </a:prstGeom>
        <a:solidFill>
          <a:schemeClr val="tx2">
            <a:lumMod val="1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The fear of the disciples during the chaos was evidence against their faith</a:t>
          </a:r>
        </a:p>
      </dsp:txBody>
      <dsp:txXfrm>
        <a:off x="131721" y="2978558"/>
        <a:ext cx="5997658" cy="2434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9961D-CABA-4EAE-87D7-CAEFDA1671CA}">
      <dsp:nvSpPr>
        <dsp:cNvPr id="0" name=""/>
        <dsp:cNvSpPr/>
      </dsp:nvSpPr>
      <dsp:spPr>
        <a:xfrm>
          <a:off x="0" y="33324"/>
          <a:ext cx="6261100" cy="2698312"/>
        </a:xfrm>
        <a:prstGeom prst="roundRect">
          <a:avLst/>
        </a:prstGeom>
        <a:solidFill>
          <a:schemeClr val="tx2">
            <a:lumMod val="1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The peace of Jesus during the chaos was evidence of his faith</a:t>
          </a:r>
        </a:p>
      </dsp:txBody>
      <dsp:txXfrm>
        <a:off x="131721" y="165045"/>
        <a:ext cx="5997658" cy="2434870"/>
      </dsp:txXfrm>
    </dsp:sp>
    <dsp:sp modelId="{FF34BA00-1848-4D77-9345-3565D297A6FF}">
      <dsp:nvSpPr>
        <dsp:cNvPr id="0" name=""/>
        <dsp:cNvSpPr/>
      </dsp:nvSpPr>
      <dsp:spPr>
        <a:xfrm>
          <a:off x="0" y="2846837"/>
          <a:ext cx="6261100" cy="2698312"/>
        </a:xfrm>
        <a:prstGeom prst="roundRect">
          <a:avLst/>
        </a:prstGeom>
        <a:solidFill>
          <a:schemeClr val="tx2">
            <a:lumMod val="1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The fear of the disciples during the chaos was evidence against their faith</a:t>
          </a:r>
        </a:p>
      </dsp:txBody>
      <dsp:txXfrm>
        <a:off x="131721" y="2978558"/>
        <a:ext cx="5997658" cy="24348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AB6C4A-5EC8-409A-9D1D-27962C66C17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92334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29978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400522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9102FE7-F8C9-488B-90F3-D779D68C3F4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6801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190033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AB6C4A-5EC8-409A-9D1D-27962C66C17E}"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38113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AB6C4A-5EC8-409A-9D1D-27962C66C17E}"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163395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B6C4A-5EC8-409A-9D1D-27962C66C17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1045080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9AB6C4A-5EC8-409A-9D1D-27962C66C17E}" type="datetimeFigureOut">
              <a:rPr lang="en-US" smtClean="0"/>
              <a:t>3/9/2024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9102FE7-F8C9-488B-90F3-D779D68C3F40}" type="slidenum">
              <a:rPr lang="en-US" smtClean="0"/>
              <a:t>‹#›</a:t>
            </a:fld>
            <a:endParaRPr lang="en-US"/>
          </a:p>
        </p:txBody>
      </p:sp>
    </p:spTree>
    <p:extLst>
      <p:ext uri="{BB962C8B-B14F-4D97-AF65-F5344CB8AC3E}">
        <p14:creationId xmlns:p14="http://schemas.microsoft.com/office/powerpoint/2010/main" val="198348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B6C4A-5EC8-409A-9D1D-27962C66C17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151343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B6C4A-5EC8-409A-9D1D-27962C66C17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52996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326762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AB6C4A-5EC8-409A-9D1D-27962C66C17E}" type="datetimeFigureOut">
              <a:rPr lang="en-US" smtClean="0"/>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229303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AB6C4A-5EC8-409A-9D1D-27962C66C17E}"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117211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9AB6C4A-5EC8-409A-9D1D-27962C66C17E}" type="datetimeFigureOut">
              <a:rPr lang="en-US" smtClean="0"/>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426712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124337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B6C4A-5EC8-409A-9D1D-27962C66C17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02FE7-F8C9-488B-90F3-D779D68C3F40}" type="slidenum">
              <a:rPr lang="en-US" smtClean="0"/>
              <a:t>‹#›</a:t>
            </a:fld>
            <a:endParaRPr lang="en-US"/>
          </a:p>
        </p:txBody>
      </p:sp>
    </p:spTree>
    <p:extLst>
      <p:ext uri="{BB962C8B-B14F-4D97-AF65-F5344CB8AC3E}">
        <p14:creationId xmlns:p14="http://schemas.microsoft.com/office/powerpoint/2010/main" val="323210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9AB6C4A-5EC8-409A-9D1D-27962C66C17E}" type="datetimeFigureOut">
              <a:rPr lang="en-US" smtClean="0"/>
              <a:t>3/9/2024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9102FE7-F8C9-488B-90F3-D779D68C3F40}" type="slidenum">
              <a:rPr lang="en-US" smtClean="0"/>
              <a:t>‹#›</a:t>
            </a:fld>
            <a:endParaRPr lang="en-US"/>
          </a:p>
        </p:txBody>
      </p:sp>
    </p:spTree>
    <p:extLst>
      <p:ext uri="{BB962C8B-B14F-4D97-AF65-F5344CB8AC3E}">
        <p14:creationId xmlns:p14="http://schemas.microsoft.com/office/powerpoint/2010/main" val="32716270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F2E7-5042-B539-DE82-892069B86C2F}"/>
              </a:ext>
            </a:extLst>
          </p:cNvPr>
          <p:cNvSpPr>
            <a:spLocks noGrp="1"/>
          </p:cNvSpPr>
          <p:nvPr>
            <p:ph type="ctrTitle"/>
          </p:nvPr>
        </p:nvSpPr>
        <p:spPr>
          <a:xfrm>
            <a:off x="-251926" y="2463961"/>
            <a:ext cx="9225672" cy="1746134"/>
          </a:xfrm>
        </p:spPr>
        <p:txBody>
          <a:bodyPr/>
          <a:lstStyle/>
          <a:p>
            <a:r>
              <a:rPr lang="el-GR" sz="9600" dirty="0">
                <a:latin typeface="Times New Roman" panose="02020603050405020304" pitchFamily="18" charset="0"/>
                <a:cs typeface="Times New Roman" panose="02020603050405020304" pitchFamily="18" charset="0"/>
              </a:rPr>
              <a:t>οὔπω ἔχετε πίστιν</a:t>
            </a:r>
            <a:endParaRPr lang="en-US" sz="9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F542264-2B87-9ECB-6ADC-5C99AEF48F75}"/>
              </a:ext>
            </a:extLst>
          </p:cNvPr>
          <p:cNvSpPr>
            <a:spLocks noGrp="1"/>
          </p:cNvSpPr>
          <p:nvPr>
            <p:ph type="subTitle" idx="1"/>
          </p:nvPr>
        </p:nvSpPr>
        <p:spPr/>
        <p:txBody>
          <a:bodyPr/>
          <a:lstStyle/>
          <a:p>
            <a:r>
              <a:rPr lang="en-US" dirty="0"/>
              <a:t>By Joseph Peters</a:t>
            </a:r>
          </a:p>
        </p:txBody>
      </p:sp>
    </p:spTree>
    <p:extLst>
      <p:ext uri="{BB962C8B-B14F-4D97-AF65-F5344CB8AC3E}">
        <p14:creationId xmlns:p14="http://schemas.microsoft.com/office/powerpoint/2010/main" val="40763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41" name="Picture 1040">
            <a:extLst>
              <a:ext uri="{FF2B5EF4-FFF2-40B4-BE49-F238E27FC236}">
                <a16:creationId xmlns:a16="http://schemas.microsoft.com/office/drawing/2014/main" id="{D0A05B0B-A1F8-4ABC-9717-C155761F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43" name="Picture 1042">
            <a:extLst>
              <a:ext uri="{FF2B5EF4-FFF2-40B4-BE49-F238E27FC236}">
                <a16:creationId xmlns:a16="http://schemas.microsoft.com/office/drawing/2014/main" id="{48FDEB09-6B0C-49C9-927F-ECF8837819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45" name="Rectangle 1044">
            <a:extLst>
              <a:ext uri="{FF2B5EF4-FFF2-40B4-BE49-F238E27FC236}">
                <a16:creationId xmlns:a16="http://schemas.microsoft.com/office/drawing/2014/main" id="{6015B1C5-64E4-4E09-813B-B359344B5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47" name="Rectangle 1046">
            <a:extLst>
              <a:ext uri="{FF2B5EF4-FFF2-40B4-BE49-F238E27FC236}">
                <a16:creationId xmlns:a16="http://schemas.microsoft.com/office/drawing/2014/main" id="{7F90A3D7-2150-40EC-90CB-FD9CDABB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A6621B2A-7ED6-4407-9579-B117AEFDE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2538"/>
            <a:ext cx="5538554" cy="5925402"/>
          </a:xfrm>
          <a:prstGeom prst="rect">
            <a:avLst/>
          </a:prstGeom>
          <a:noFill/>
          <a:ln w="22225">
            <a:solidFill>
              <a:srgbClr val="B38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tanding on a cliff&#10;&#10;Description automatically generated">
            <a:extLst>
              <a:ext uri="{FF2B5EF4-FFF2-40B4-BE49-F238E27FC236}">
                <a16:creationId xmlns:a16="http://schemas.microsoft.com/office/drawing/2014/main" id="{3C99E62E-E7C1-79DF-1467-9432F27C02F4}"/>
              </a:ext>
            </a:extLst>
          </p:cNvPr>
          <p:cNvPicPr>
            <a:picLocks noChangeAspect="1"/>
          </p:cNvPicPr>
          <p:nvPr/>
        </p:nvPicPr>
        <p:blipFill rotWithShape="1">
          <a:blip r:embed="rId4">
            <a:extLst>
              <a:ext uri="{28A0092B-C50C-407E-A947-70E740481C1C}">
                <a14:useLocalDpi xmlns:a14="http://schemas.microsoft.com/office/drawing/2010/main" val="0"/>
              </a:ext>
            </a:extLst>
          </a:blip>
          <a:srcRect l="1969" r="28298" b="-1"/>
          <a:stretch/>
        </p:blipFill>
        <p:spPr>
          <a:xfrm>
            <a:off x="643467" y="609599"/>
            <a:ext cx="5211232" cy="5604934"/>
          </a:xfrm>
          <a:prstGeom prst="rect">
            <a:avLst/>
          </a:prstGeom>
        </p:spPr>
      </p:pic>
      <p:sp>
        <p:nvSpPr>
          <p:cNvPr id="1051" name="Rectangle 1050">
            <a:extLst>
              <a:ext uri="{FF2B5EF4-FFF2-40B4-BE49-F238E27FC236}">
                <a16:creationId xmlns:a16="http://schemas.microsoft.com/office/drawing/2014/main" id="{AF44AE07-6B0A-445B-B590-66D2EC13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021" y="453280"/>
            <a:ext cx="5538554" cy="5925402"/>
          </a:xfrm>
          <a:prstGeom prst="rect">
            <a:avLst/>
          </a:prstGeom>
          <a:noFill/>
          <a:ln w="22225">
            <a:solidFill>
              <a:srgbClr val="B38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F44AA082-5B1C-8C33-77CE-3988AD0A69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40" r="26128" b="-1"/>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9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A05B0B-A1F8-4ABC-9717-C155761FF2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48FDEB09-6B0C-49C9-927F-ECF8837819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6015B1C5-64E4-4E09-813B-B359344B5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7F90A3D7-2150-40EC-90CB-FD9CDABB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621B2A-7ED6-4407-9579-B117AEFDE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2538"/>
            <a:ext cx="5538554" cy="5925402"/>
          </a:xfrm>
          <a:prstGeom prst="rect">
            <a:avLst/>
          </a:prstGeom>
          <a:noFill/>
          <a:ln w="22225">
            <a:solidFill>
              <a:srgbClr val="E2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01521B-CC04-3153-29C9-7DFB10E5D978}"/>
              </a:ext>
            </a:extLst>
          </p:cNvPr>
          <p:cNvPicPr>
            <a:picLocks noChangeAspect="1"/>
          </p:cNvPicPr>
          <p:nvPr/>
        </p:nvPicPr>
        <p:blipFill rotWithShape="1">
          <a:blip r:embed="rId4"/>
          <a:srcRect t="20553" r="1" b="7655"/>
          <a:stretch/>
        </p:blipFill>
        <p:spPr>
          <a:xfrm>
            <a:off x="643467" y="609599"/>
            <a:ext cx="5211232" cy="5604934"/>
          </a:xfrm>
          <a:prstGeom prst="rect">
            <a:avLst/>
          </a:prstGeom>
        </p:spPr>
      </p:pic>
      <p:sp>
        <p:nvSpPr>
          <p:cNvPr id="25" name="Rectangle 24">
            <a:extLst>
              <a:ext uri="{FF2B5EF4-FFF2-40B4-BE49-F238E27FC236}">
                <a16:creationId xmlns:a16="http://schemas.microsoft.com/office/drawing/2014/main" id="{AF44AE07-6B0A-445B-B590-66D2EC13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021" y="453280"/>
            <a:ext cx="5538554" cy="5925402"/>
          </a:xfrm>
          <a:prstGeom prst="rect">
            <a:avLst/>
          </a:prstGeom>
          <a:noFill/>
          <a:ln w="22225">
            <a:solidFill>
              <a:srgbClr val="E2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climbing a mountain&#10;&#10;Description automatically generated">
            <a:extLst>
              <a:ext uri="{FF2B5EF4-FFF2-40B4-BE49-F238E27FC236}">
                <a16:creationId xmlns:a16="http://schemas.microsoft.com/office/drawing/2014/main" id="{2F009BAA-A3D2-9CE7-B01E-107CE7AFFC8C}"/>
              </a:ext>
            </a:extLst>
          </p:cNvPr>
          <p:cNvPicPr>
            <a:picLocks noChangeAspect="1"/>
          </p:cNvPicPr>
          <p:nvPr/>
        </p:nvPicPr>
        <p:blipFill rotWithShape="1">
          <a:blip r:embed="rId5">
            <a:extLst>
              <a:ext uri="{28A0092B-C50C-407E-A947-70E740481C1C}">
                <a14:useLocalDpi xmlns:a14="http://schemas.microsoft.com/office/drawing/2010/main" val="0"/>
              </a:ext>
            </a:extLst>
          </a:blip>
          <a:srcRect t="13987" r="1" b="5348"/>
          <a:stretch/>
        </p:blipFill>
        <p:spPr>
          <a:xfrm>
            <a:off x="6348476" y="610341"/>
            <a:ext cx="5211232" cy="5604934"/>
          </a:xfrm>
          <a:prstGeom prst="rect">
            <a:avLst/>
          </a:prstGeom>
        </p:spPr>
      </p:pic>
    </p:spTree>
    <p:extLst>
      <p:ext uri="{BB962C8B-B14F-4D97-AF65-F5344CB8AC3E}">
        <p14:creationId xmlns:p14="http://schemas.microsoft.com/office/powerpoint/2010/main" val="78213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FA4F-A028-2657-A47F-CDAD9E164F91}"/>
              </a:ext>
            </a:extLst>
          </p:cNvPr>
          <p:cNvSpPr>
            <a:spLocks noGrp="1"/>
          </p:cNvSpPr>
          <p:nvPr>
            <p:ph type="title"/>
          </p:nvPr>
        </p:nvSpPr>
        <p:spPr/>
        <p:txBody>
          <a:bodyPr/>
          <a:lstStyle/>
          <a:p>
            <a:r>
              <a:rPr lang="en-US" dirty="0"/>
              <a:t>The Fear of the Disciples</a:t>
            </a:r>
          </a:p>
        </p:txBody>
      </p:sp>
      <p:sp>
        <p:nvSpPr>
          <p:cNvPr id="3" name="Content Placeholder 2">
            <a:extLst>
              <a:ext uri="{FF2B5EF4-FFF2-40B4-BE49-F238E27FC236}">
                <a16:creationId xmlns:a16="http://schemas.microsoft.com/office/drawing/2014/main" id="{20533930-8CE2-9D0A-1783-45AEA4A577C7}"/>
              </a:ext>
            </a:extLst>
          </p:cNvPr>
          <p:cNvSpPr>
            <a:spLocks noGrp="1"/>
          </p:cNvSpPr>
          <p:nvPr>
            <p:ph idx="1"/>
          </p:nvPr>
        </p:nvSpPr>
        <p:spPr>
          <a:xfrm>
            <a:off x="251927" y="2336873"/>
            <a:ext cx="11569959" cy="4390498"/>
          </a:xfrm>
        </p:spPr>
        <p:txBody>
          <a:bodyPr>
            <a:normAutofit/>
          </a:bodyPr>
          <a:lstStyle/>
          <a:p>
            <a:r>
              <a:rPr lang="en-US" sz="2800" dirty="0"/>
              <a:t>Then the mariners were afraid, and cried every man unto his god, and cast forth the wares that were in the ship into the sea, to lighten it of them. But Jonah was gone down into the sides of the ship; and he lay, and was fast asleep. So the shipmaster came to him, and said unto him, What meanest thou, O sleeper? arise, call upon thy God, if so be that God will think upon us, that we perish not (Jon 1:5–6).</a:t>
            </a:r>
            <a:endParaRPr lang="en-US" sz="2800" dirty="0">
              <a:solidFill>
                <a:srgbClr val="FFFF00"/>
              </a:solidFill>
            </a:endParaRPr>
          </a:p>
          <a:p>
            <a:r>
              <a:rPr lang="en-US" sz="2800" dirty="0">
                <a:solidFill>
                  <a:srgbClr val="FFFF00"/>
                </a:solidFill>
              </a:rPr>
              <a:t>And he was in the hinder part of the ship, asleep on a pillow: and they awake him, and say unto him, Master, </a:t>
            </a:r>
            <a:r>
              <a:rPr lang="en-US" sz="2800" dirty="0" err="1">
                <a:solidFill>
                  <a:srgbClr val="FFFF00"/>
                </a:solidFill>
              </a:rPr>
              <a:t>carest</a:t>
            </a:r>
            <a:r>
              <a:rPr lang="en-US" sz="2800" dirty="0">
                <a:solidFill>
                  <a:srgbClr val="FFFF00"/>
                </a:solidFill>
              </a:rPr>
              <a:t> thou not that we perish (Mark 4:38)</a:t>
            </a:r>
          </a:p>
        </p:txBody>
      </p:sp>
    </p:spTree>
    <p:extLst>
      <p:ext uri="{BB962C8B-B14F-4D97-AF65-F5344CB8AC3E}">
        <p14:creationId xmlns:p14="http://schemas.microsoft.com/office/powerpoint/2010/main" val="353325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6CAF-E8C4-1413-2EAF-266A46CC0406}"/>
              </a:ext>
            </a:extLst>
          </p:cNvPr>
          <p:cNvSpPr>
            <a:spLocks noGrp="1"/>
          </p:cNvSpPr>
          <p:nvPr>
            <p:ph type="title"/>
          </p:nvPr>
        </p:nvSpPr>
        <p:spPr/>
        <p:txBody>
          <a:bodyPr/>
          <a:lstStyle/>
          <a:p>
            <a:r>
              <a:rPr lang="en-US" dirty="0"/>
              <a:t>Jesus Calms the Sea</a:t>
            </a:r>
          </a:p>
        </p:txBody>
      </p:sp>
      <p:sp>
        <p:nvSpPr>
          <p:cNvPr id="3" name="Content Placeholder 2">
            <a:extLst>
              <a:ext uri="{FF2B5EF4-FFF2-40B4-BE49-F238E27FC236}">
                <a16:creationId xmlns:a16="http://schemas.microsoft.com/office/drawing/2014/main" id="{1BB25250-5A81-EDB5-1394-A8D4E4A3C3FD}"/>
              </a:ext>
            </a:extLst>
          </p:cNvPr>
          <p:cNvSpPr>
            <a:spLocks noGrp="1"/>
          </p:cNvSpPr>
          <p:nvPr>
            <p:ph idx="1"/>
          </p:nvPr>
        </p:nvSpPr>
        <p:spPr/>
        <p:txBody>
          <a:bodyPr>
            <a:normAutofit/>
          </a:bodyPr>
          <a:lstStyle/>
          <a:p>
            <a:r>
              <a:rPr lang="en-US" sz="3200" dirty="0">
                <a:solidFill>
                  <a:srgbClr val="FFFF00"/>
                </a:solidFill>
              </a:rPr>
              <a:t>And he arose, and rebuked [</a:t>
            </a:r>
            <a:r>
              <a:rPr lang="el-GR" sz="3200" dirty="0"/>
              <a:t>ἐπιτιμάω</a:t>
            </a:r>
            <a:r>
              <a:rPr lang="en-US" sz="3200" dirty="0">
                <a:solidFill>
                  <a:srgbClr val="FFFF00"/>
                </a:solidFill>
              </a:rPr>
              <a:t>] the wind, and said unto the sea, Peace, be still [</a:t>
            </a:r>
            <a:r>
              <a:rPr lang="el-GR" sz="3200" dirty="0"/>
              <a:t>φιμόω</a:t>
            </a:r>
            <a:r>
              <a:rPr lang="en-US" sz="3200" dirty="0">
                <a:solidFill>
                  <a:srgbClr val="FFFF00"/>
                </a:solidFill>
              </a:rPr>
              <a:t>]. And the wind ceased, and there was a great calm (Mark 4:39)</a:t>
            </a:r>
          </a:p>
          <a:p>
            <a:r>
              <a:rPr lang="en-US" sz="3200" dirty="0"/>
              <a:t>And Jesus rebuked [</a:t>
            </a:r>
            <a:r>
              <a:rPr lang="el-GR" sz="3200" dirty="0">
                <a:solidFill>
                  <a:srgbClr val="FFFF00"/>
                </a:solidFill>
              </a:rPr>
              <a:t>ἐπιτιμάω</a:t>
            </a:r>
            <a:r>
              <a:rPr lang="en-US" sz="3200" dirty="0"/>
              <a:t>] him, saying, Hold thy peace [</a:t>
            </a:r>
            <a:r>
              <a:rPr lang="el-GR" sz="3200" dirty="0">
                <a:solidFill>
                  <a:srgbClr val="FFFF00"/>
                </a:solidFill>
              </a:rPr>
              <a:t>φιμόω</a:t>
            </a:r>
            <a:r>
              <a:rPr lang="en-US" sz="3200" dirty="0"/>
              <a:t>], and come out of him (Mark 1:25).</a:t>
            </a:r>
          </a:p>
        </p:txBody>
      </p:sp>
    </p:spTree>
    <p:extLst>
      <p:ext uri="{BB962C8B-B14F-4D97-AF65-F5344CB8AC3E}">
        <p14:creationId xmlns:p14="http://schemas.microsoft.com/office/powerpoint/2010/main" val="357777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E71-1EB3-FD98-F03E-711D79E18B86}"/>
              </a:ext>
            </a:extLst>
          </p:cNvPr>
          <p:cNvSpPr>
            <a:spLocks noGrp="1"/>
          </p:cNvSpPr>
          <p:nvPr>
            <p:ph type="title"/>
          </p:nvPr>
        </p:nvSpPr>
        <p:spPr/>
        <p:txBody>
          <a:bodyPr/>
          <a:lstStyle/>
          <a:p>
            <a:r>
              <a:rPr lang="en-US" dirty="0"/>
              <a:t>The Power of God</a:t>
            </a:r>
          </a:p>
        </p:txBody>
      </p:sp>
      <p:sp>
        <p:nvSpPr>
          <p:cNvPr id="3" name="Content Placeholder 2">
            <a:extLst>
              <a:ext uri="{FF2B5EF4-FFF2-40B4-BE49-F238E27FC236}">
                <a16:creationId xmlns:a16="http://schemas.microsoft.com/office/drawing/2014/main" id="{68B10C16-EAED-7063-8838-A47893B5585C}"/>
              </a:ext>
            </a:extLst>
          </p:cNvPr>
          <p:cNvSpPr>
            <a:spLocks noGrp="1"/>
          </p:cNvSpPr>
          <p:nvPr>
            <p:ph idx="1"/>
          </p:nvPr>
        </p:nvSpPr>
        <p:spPr>
          <a:xfrm>
            <a:off x="177283" y="2336873"/>
            <a:ext cx="11374016" cy="4325184"/>
          </a:xfrm>
        </p:spPr>
        <p:txBody>
          <a:bodyPr>
            <a:normAutofit lnSpcReduction="10000"/>
          </a:bodyPr>
          <a:lstStyle/>
          <a:p>
            <a:pPr marL="0" indent="0">
              <a:buNone/>
            </a:pPr>
            <a:r>
              <a:rPr lang="en-US" sz="3200" dirty="0"/>
              <a:t>They that go down to the sea in ships, That do business in great waters; These see the works of the LORD, And his wonders in the deep. For he </a:t>
            </a:r>
            <a:r>
              <a:rPr lang="en-US" sz="3200" dirty="0" err="1"/>
              <a:t>commandeth</a:t>
            </a:r>
            <a:r>
              <a:rPr lang="en-US" sz="3200" dirty="0"/>
              <a:t>, and </a:t>
            </a:r>
            <a:r>
              <a:rPr lang="en-US" sz="3200" dirty="0" err="1"/>
              <a:t>raiseth</a:t>
            </a:r>
            <a:r>
              <a:rPr lang="en-US" sz="3200" dirty="0"/>
              <a:t> the stormy wind, Which </a:t>
            </a:r>
            <a:r>
              <a:rPr lang="en-US" sz="3200" dirty="0" err="1"/>
              <a:t>lifteth</a:t>
            </a:r>
            <a:r>
              <a:rPr lang="en-US" sz="3200" dirty="0"/>
              <a:t> up the waves thereof. They mount up to the heaven, they go down again to the depths: Their soul is melted because of trouble. They reel to and </a:t>
            </a:r>
            <a:r>
              <a:rPr lang="en-US" sz="3200" dirty="0" err="1"/>
              <a:t>fro</a:t>
            </a:r>
            <a:r>
              <a:rPr lang="en-US" sz="3200" dirty="0"/>
              <a:t>, and stagger like a drunken man, And are at their wits’ end. Then they cry unto the LORD in their trouble,  And he bringeth them out of their distresses. He maketh the storm a calm, So that the waves thereof are still. (Psalms 107:23-29)</a:t>
            </a:r>
          </a:p>
        </p:txBody>
      </p:sp>
    </p:spTree>
    <p:extLst>
      <p:ext uri="{BB962C8B-B14F-4D97-AF65-F5344CB8AC3E}">
        <p14:creationId xmlns:p14="http://schemas.microsoft.com/office/powerpoint/2010/main" val="196859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C28B-6E8A-308B-E4EB-EA0F156072EE}"/>
              </a:ext>
            </a:extLst>
          </p:cNvPr>
          <p:cNvSpPr>
            <a:spLocks noGrp="1"/>
          </p:cNvSpPr>
          <p:nvPr>
            <p:ph type="title"/>
          </p:nvPr>
        </p:nvSpPr>
        <p:spPr/>
        <p:txBody>
          <a:bodyPr/>
          <a:lstStyle/>
          <a:p>
            <a:r>
              <a:rPr lang="en-US" dirty="0"/>
              <a:t>Fear in Contrast to Faith</a:t>
            </a:r>
          </a:p>
        </p:txBody>
      </p:sp>
      <p:sp>
        <p:nvSpPr>
          <p:cNvPr id="3" name="Content Placeholder 2">
            <a:extLst>
              <a:ext uri="{FF2B5EF4-FFF2-40B4-BE49-F238E27FC236}">
                <a16:creationId xmlns:a16="http://schemas.microsoft.com/office/drawing/2014/main" id="{37EDCD44-2A4B-1488-12C5-8580EFE17548}"/>
              </a:ext>
            </a:extLst>
          </p:cNvPr>
          <p:cNvSpPr>
            <a:spLocks noGrp="1"/>
          </p:cNvSpPr>
          <p:nvPr>
            <p:ph idx="1"/>
          </p:nvPr>
        </p:nvSpPr>
        <p:spPr/>
        <p:txBody>
          <a:bodyPr>
            <a:normAutofit lnSpcReduction="10000"/>
          </a:bodyPr>
          <a:lstStyle/>
          <a:p>
            <a:r>
              <a:rPr lang="en-US" sz="3200" dirty="0"/>
              <a:t> </a:t>
            </a:r>
            <a:r>
              <a:rPr lang="en-US" sz="3200" dirty="0">
                <a:solidFill>
                  <a:srgbClr val="FFFF00"/>
                </a:solidFill>
              </a:rPr>
              <a:t>And he said unto them, Why are ye so fearful? how is it that ye have no faith? And they feared exceedingly, and said one to another, What manner of man is this, that even the wind and the sea obey him (Mark 4:40-41)</a:t>
            </a:r>
          </a:p>
          <a:p>
            <a:r>
              <a:rPr lang="en-US" sz="3200" dirty="0"/>
              <a:t> Then the men feared the LORD exceedingly, and offered a sacrifice unto the LORD, and made vows (Jonah 1:16)</a:t>
            </a:r>
          </a:p>
          <a:p>
            <a:endParaRPr lang="en-US" sz="3200" dirty="0">
              <a:solidFill>
                <a:srgbClr val="FFFF00"/>
              </a:solidFill>
            </a:endParaRPr>
          </a:p>
        </p:txBody>
      </p:sp>
    </p:spTree>
    <p:extLst>
      <p:ext uri="{BB962C8B-B14F-4D97-AF65-F5344CB8AC3E}">
        <p14:creationId xmlns:p14="http://schemas.microsoft.com/office/powerpoint/2010/main" val="81488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54D04B7-B471-40D7-CA3B-F0083BACAAB4}"/>
              </a:ext>
            </a:extLst>
          </p:cNvPr>
          <p:cNvSpPr>
            <a:spLocks noGrp="1"/>
          </p:cNvSpPr>
          <p:nvPr>
            <p:ph type="title"/>
          </p:nvPr>
        </p:nvSpPr>
        <p:spPr>
          <a:xfrm>
            <a:off x="177282" y="2063262"/>
            <a:ext cx="4461773" cy="2661052"/>
          </a:xfrm>
        </p:spPr>
        <p:txBody>
          <a:bodyPr>
            <a:normAutofit/>
          </a:bodyPr>
          <a:lstStyle/>
          <a:p>
            <a:pPr algn="r"/>
            <a:r>
              <a:rPr lang="en-US" sz="6600" dirty="0"/>
              <a:t>Conclusion</a:t>
            </a:r>
            <a:r>
              <a:rPr lang="en-US" sz="4400" dirty="0"/>
              <a:t> </a:t>
            </a:r>
          </a:p>
        </p:txBody>
      </p:sp>
      <p:graphicFrame>
        <p:nvGraphicFramePr>
          <p:cNvPr id="5" name="Content Placeholder 2">
            <a:extLst>
              <a:ext uri="{FF2B5EF4-FFF2-40B4-BE49-F238E27FC236}">
                <a16:creationId xmlns:a16="http://schemas.microsoft.com/office/drawing/2014/main" id="{9D59B743-4A45-E749-81BD-843D966B8426}"/>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27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5" descr="White notebook and color pencil">
            <a:extLst>
              <a:ext uri="{FF2B5EF4-FFF2-40B4-BE49-F238E27FC236}">
                <a16:creationId xmlns:a16="http://schemas.microsoft.com/office/drawing/2014/main" id="{7600588E-8548-9C96-36EF-0B64BE007147}"/>
              </a:ext>
            </a:extLst>
          </p:cNvPr>
          <p:cNvPicPr>
            <a:picLocks noChangeAspect="1"/>
          </p:cNvPicPr>
          <p:nvPr/>
        </p:nvPicPr>
        <p:blipFill rotWithShape="1">
          <a:blip r:embed="rId3">
            <a:extLst>
              <a:ext uri="{28A0092B-C50C-407E-A947-70E740481C1C}">
                <a14:useLocalDpi xmlns:a14="http://schemas.microsoft.com/office/drawing/2010/main" val="0"/>
              </a:ext>
            </a:extLst>
          </a:blip>
          <a:srcRect l="26239" r="28748" b="2"/>
          <a:stretch/>
        </p:blipFill>
        <p:spPr>
          <a:xfrm>
            <a:off x="7547810" y="10"/>
            <a:ext cx="4641013" cy="6856310"/>
          </a:xfrm>
          <a:prstGeom prst="rect">
            <a:avLst/>
          </a:prstGeom>
          <a:ln>
            <a:noFill/>
          </a:ln>
          <a:effectLst/>
        </p:spPr>
      </p:pic>
      <p:sp>
        <p:nvSpPr>
          <p:cNvPr id="24" name="Rectangle 2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5FC8EF-D192-1E1C-51B5-75EAED781306}"/>
              </a:ext>
            </a:extLst>
          </p:cNvPr>
          <p:cNvSpPr>
            <a:spLocks noGrp="1"/>
          </p:cNvSpPr>
          <p:nvPr>
            <p:ph type="title"/>
          </p:nvPr>
        </p:nvSpPr>
        <p:spPr>
          <a:xfrm>
            <a:off x="680321" y="753228"/>
            <a:ext cx="7087552" cy="1080938"/>
          </a:xfrm>
        </p:spPr>
        <p:txBody>
          <a:bodyPr>
            <a:normAutofit/>
          </a:bodyPr>
          <a:lstStyle/>
          <a:p>
            <a:r>
              <a:rPr lang="en-US" dirty="0"/>
              <a:t>The Author of Mark</a:t>
            </a:r>
          </a:p>
        </p:txBody>
      </p:sp>
      <p:pic>
        <p:nvPicPr>
          <p:cNvPr id="26" name="Picture 2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B166540F-C51D-3FF3-3298-6F753A7A6004}"/>
              </a:ext>
            </a:extLst>
          </p:cNvPr>
          <p:cNvSpPr>
            <a:spLocks noGrp="1"/>
          </p:cNvSpPr>
          <p:nvPr>
            <p:ph idx="1"/>
          </p:nvPr>
        </p:nvSpPr>
        <p:spPr>
          <a:xfrm>
            <a:off x="398352" y="2356161"/>
            <a:ext cx="6751107" cy="4451581"/>
          </a:xfrm>
        </p:spPr>
        <p:txBody>
          <a:bodyPr>
            <a:normAutofit lnSpcReduction="10000"/>
          </a:bodyPr>
          <a:lstStyle/>
          <a:p>
            <a:r>
              <a:rPr lang="en-US" sz="3200" dirty="0">
                <a:effectLst/>
                <a:latin typeface="Times New Roman" panose="02020603050405020304" pitchFamily="18" charset="0"/>
                <a:ea typeface="Aptos" panose="020B0004020202020204" pitchFamily="34" charset="0"/>
              </a:rPr>
              <a:t>…we shall now of necessity add to his words already quoted a tradition about Mark who wrote the Gospel, which he gives in these words: “This also the Presbyter used to say, ‘When Mark became Peter’s interpreter, he wrote down accurately, although not in order, all that he remembered of what was said or done by the Lord’” (</a:t>
            </a:r>
            <a:r>
              <a:rPr lang="en-US" sz="3200" dirty="0" err="1">
                <a:effectLst/>
                <a:latin typeface="Times New Roman" panose="02020603050405020304" pitchFamily="18" charset="0"/>
                <a:ea typeface="Aptos" panose="020B0004020202020204" pitchFamily="34" charset="0"/>
              </a:rPr>
              <a:t>Eus</a:t>
            </a:r>
            <a:r>
              <a:rPr lang="en-US" sz="3200" dirty="0">
                <a:effectLst/>
                <a:latin typeface="Times New Roman" panose="02020603050405020304" pitchFamily="18" charset="0"/>
                <a:ea typeface="Aptos" panose="020B0004020202020204" pitchFamily="34" charset="0"/>
              </a:rPr>
              <a:t>., Hist. eccl. 3.39).</a:t>
            </a:r>
            <a:endParaRPr lang="en-US" sz="3200" dirty="0"/>
          </a:p>
        </p:txBody>
      </p:sp>
    </p:spTree>
    <p:extLst>
      <p:ext uri="{BB962C8B-B14F-4D97-AF65-F5344CB8AC3E}">
        <p14:creationId xmlns:p14="http://schemas.microsoft.com/office/powerpoint/2010/main" val="301639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03DF-6FBB-52DE-CC86-2D678D1DC159}"/>
              </a:ext>
            </a:extLst>
          </p:cNvPr>
          <p:cNvSpPr>
            <a:spLocks noGrp="1"/>
          </p:cNvSpPr>
          <p:nvPr>
            <p:ph type="title"/>
          </p:nvPr>
        </p:nvSpPr>
        <p:spPr/>
        <p:txBody>
          <a:bodyPr/>
          <a:lstStyle/>
          <a:p>
            <a:r>
              <a:rPr lang="en-US" dirty="0"/>
              <a:t>The Author of Mark P2</a:t>
            </a:r>
          </a:p>
        </p:txBody>
      </p:sp>
      <p:sp>
        <p:nvSpPr>
          <p:cNvPr id="3" name="Content Placeholder 2">
            <a:extLst>
              <a:ext uri="{FF2B5EF4-FFF2-40B4-BE49-F238E27FC236}">
                <a16:creationId xmlns:a16="http://schemas.microsoft.com/office/drawing/2014/main" id="{212E87D1-FEA4-607B-8BD3-319468528B9D}"/>
              </a:ext>
            </a:extLst>
          </p:cNvPr>
          <p:cNvSpPr>
            <a:spLocks noGrp="1"/>
          </p:cNvSpPr>
          <p:nvPr>
            <p:ph idx="1"/>
          </p:nvPr>
        </p:nvSpPr>
        <p:spPr/>
        <p:txBody>
          <a:bodyPr>
            <a:normAutofit/>
          </a:bodyPr>
          <a:lstStyle/>
          <a:p>
            <a:r>
              <a:rPr lang="en-US" sz="3200" dirty="0"/>
              <a:t>And when he had considered the thing, he came to the house of Mary the mother of John, whose surname was Mark; where many were gathered together praying (Acts 12:12)</a:t>
            </a:r>
          </a:p>
          <a:p>
            <a:r>
              <a:rPr lang="en-US" sz="3200" dirty="0"/>
              <a:t>The church that is at Babylon, elected together with you, </a:t>
            </a:r>
            <a:r>
              <a:rPr lang="en-US" sz="3200" dirty="0" err="1"/>
              <a:t>saluteth</a:t>
            </a:r>
            <a:r>
              <a:rPr lang="en-US" sz="3200" dirty="0"/>
              <a:t> you; and so doth Marcus my son (1 Pe 5:13).</a:t>
            </a:r>
          </a:p>
        </p:txBody>
      </p:sp>
    </p:spTree>
    <p:extLst>
      <p:ext uri="{BB962C8B-B14F-4D97-AF65-F5344CB8AC3E}">
        <p14:creationId xmlns:p14="http://schemas.microsoft.com/office/powerpoint/2010/main" val="287403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F78E-F315-83BA-0090-79CFF22F350C}"/>
              </a:ext>
            </a:extLst>
          </p:cNvPr>
          <p:cNvSpPr>
            <a:spLocks noGrp="1"/>
          </p:cNvSpPr>
          <p:nvPr>
            <p:ph type="title"/>
          </p:nvPr>
        </p:nvSpPr>
        <p:spPr>
          <a:xfrm>
            <a:off x="680321" y="753228"/>
            <a:ext cx="9613861" cy="1080938"/>
          </a:xfrm>
        </p:spPr>
        <p:txBody>
          <a:bodyPr>
            <a:normAutofit/>
          </a:bodyPr>
          <a:lstStyle/>
          <a:p>
            <a:r>
              <a:rPr lang="en-US" dirty="0"/>
              <a:t>The Purpose of Mark</a:t>
            </a:r>
          </a:p>
        </p:txBody>
      </p:sp>
      <p:graphicFrame>
        <p:nvGraphicFramePr>
          <p:cNvPr id="5" name="Content Placeholder 2">
            <a:extLst>
              <a:ext uri="{FF2B5EF4-FFF2-40B4-BE49-F238E27FC236}">
                <a16:creationId xmlns:a16="http://schemas.microsoft.com/office/drawing/2014/main" id="{B9BD1885-AF88-762A-45E6-5AFAD0667EC4}"/>
              </a:ext>
            </a:extLst>
          </p:cNvPr>
          <p:cNvGraphicFramePr>
            <a:graphicFrameLocks noGrp="1"/>
          </p:cNvGraphicFramePr>
          <p:nvPr>
            <p:ph idx="1"/>
            <p:extLst>
              <p:ext uri="{D42A27DB-BD31-4B8C-83A1-F6EECF244321}">
                <p14:modId xmlns:p14="http://schemas.microsoft.com/office/powerpoint/2010/main" val="2912824673"/>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E5F90DF-52EC-A1B3-F34A-CC8EB3C4CA1B}"/>
              </a:ext>
            </a:extLst>
          </p:cNvPr>
          <p:cNvSpPr txBox="1"/>
          <p:nvPr/>
        </p:nvSpPr>
        <p:spPr>
          <a:xfrm>
            <a:off x="314130" y="6194401"/>
            <a:ext cx="12030269" cy="646331"/>
          </a:xfrm>
          <a:prstGeom prst="rect">
            <a:avLst/>
          </a:prstGeom>
          <a:noFill/>
        </p:spPr>
        <p:txBody>
          <a:bodyPr wrap="square">
            <a:spAutoFit/>
          </a:bodyPr>
          <a:lstStyle/>
          <a:p>
            <a:r>
              <a:rPr lang="en-US" sz="1800" dirty="0"/>
              <a:t>Strauss, Mark L. </a:t>
            </a:r>
            <a:r>
              <a:rPr lang="en-US" sz="1800" i="1" dirty="0"/>
              <a:t>Four Portraits, One Jesus: A Survey of Jesus and the Gospels. Second Edition. Grand Rapids, MI: Zondervan Academic, 2020.</a:t>
            </a:r>
            <a:endParaRPr lang="en-US" sz="1800" dirty="0"/>
          </a:p>
        </p:txBody>
      </p:sp>
    </p:spTree>
    <p:extLst>
      <p:ext uri="{BB962C8B-B14F-4D97-AF65-F5344CB8AC3E}">
        <p14:creationId xmlns:p14="http://schemas.microsoft.com/office/powerpoint/2010/main" val="414635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FEBAFF1-81CA-8E14-56AD-AF69FF0199C9}"/>
              </a:ext>
            </a:extLst>
          </p:cNvPr>
          <p:cNvSpPr>
            <a:spLocks noGrp="1"/>
          </p:cNvSpPr>
          <p:nvPr>
            <p:ph type="title"/>
          </p:nvPr>
        </p:nvSpPr>
        <p:spPr>
          <a:xfrm>
            <a:off x="680321" y="2063262"/>
            <a:ext cx="3739279" cy="2661052"/>
          </a:xfrm>
        </p:spPr>
        <p:txBody>
          <a:bodyPr>
            <a:normAutofit/>
          </a:bodyPr>
          <a:lstStyle/>
          <a:p>
            <a:pPr algn="r"/>
            <a:r>
              <a:rPr lang="en-US" sz="6000" dirty="0"/>
              <a:t>Objective</a:t>
            </a:r>
          </a:p>
        </p:txBody>
      </p:sp>
      <p:graphicFrame>
        <p:nvGraphicFramePr>
          <p:cNvPr id="5" name="Content Placeholder 2">
            <a:extLst>
              <a:ext uri="{FF2B5EF4-FFF2-40B4-BE49-F238E27FC236}">
                <a16:creationId xmlns:a16="http://schemas.microsoft.com/office/drawing/2014/main" id="{54C631CC-3A4A-AE19-AB7C-AA64A4682F98}"/>
              </a:ext>
            </a:extLst>
          </p:cNvPr>
          <p:cNvGraphicFramePr>
            <a:graphicFrameLocks noGrp="1"/>
          </p:cNvGraphicFramePr>
          <p:nvPr>
            <p:ph idx="1"/>
            <p:extLst>
              <p:ext uri="{D42A27DB-BD31-4B8C-83A1-F6EECF244321}">
                <p14:modId xmlns:p14="http://schemas.microsoft.com/office/powerpoint/2010/main" val="301635002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773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54D04B7-B471-40D7-CA3B-F0083BACAAB4}"/>
              </a:ext>
            </a:extLst>
          </p:cNvPr>
          <p:cNvSpPr>
            <a:spLocks noGrp="1"/>
          </p:cNvSpPr>
          <p:nvPr>
            <p:ph type="title"/>
          </p:nvPr>
        </p:nvSpPr>
        <p:spPr>
          <a:xfrm>
            <a:off x="680321" y="2063262"/>
            <a:ext cx="3739279" cy="2661052"/>
          </a:xfrm>
        </p:spPr>
        <p:txBody>
          <a:bodyPr>
            <a:normAutofit/>
          </a:bodyPr>
          <a:lstStyle/>
          <a:p>
            <a:pPr algn="r"/>
            <a:r>
              <a:rPr lang="en-US" sz="6600" dirty="0"/>
              <a:t>Rationale</a:t>
            </a:r>
            <a:r>
              <a:rPr lang="en-US" sz="4400" dirty="0"/>
              <a:t> </a:t>
            </a:r>
          </a:p>
        </p:txBody>
      </p:sp>
      <p:graphicFrame>
        <p:nvGraphicFramePr>
          <p:cNvPr id="5" name="Content Placeholder 2">
            <a:extLst>
              <a:ext uri="{FF2B5EF4-FFF2-40B4-BE49-F238E27FC236}">
                <a16:creationId xmlns:a16="http://schemas.microsoft.com/office/drawing/2014/main" id="{9D59B743-4A45-E749-81BD-843D966B8426}"/>
              </a:ext>
            </a:extLst>
          </p:cNvPr>
          <p:cNvGraphicFramePr>
            <a:graphicFrameLocks noGrp="1"/>
          </p:cNvGraphicFramePr>
          <p:nvPr>
            <p:ph idx="1"/>
            <p:extLst>
              <p:ext uri="{D42A27DB-BD31-4B8C-83A1-F6EECF244321}">
                <p14:modId xmlns:p14="http://schemas.microsoft.com/office/powerpoint/2010/main" val="23334674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08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8E0D-5DD0-356F-BF7C-D15B41B16E4A}"/>
              </a:ext>
            </a:extLst>
          </p:cNvPr>
          <p:cNvSpPr>
            <a:spLocks noGrp="1"/>
          </p:cNvSpPr>
          <p:nvPr>
            <p:ph type="title"/>
          </p:nvPr>
        </p:nvSpPr>
        <p:spPr/>
        <p:txBody>
          <a:bodyPr/>
          <a:lstStyle/>
          <a:p>
            <a:r>
              <a:rPr lang="en-US" dirty="0"/>
              <a:t>Jesus and the Crowd</a:t>
            </a:r>
          </a:p>
        </p:txBody>
      </p:sp>
      <p:sp>
        <p:nvSpPr>
          <p:cNvPr id="3" name="Content Placeholder 2">
            <a:extLst>
              <a:ext uri="{FF2B5EF4-FFF2-40B4-BE49-F238E27FC236}">
                <a16:creationId xmlns:a16="http://schemas.microsoft.com/office/drawing/2014/main" id="{C31E981A-68AC-649C-2F3A-A564C5197619}"/>
              </a:ext>
            </a:extLst>
          </p:cNvPr>
          <p:cNvSpPr>
            <a:spLocks noGrp="1"/>
          </p:cNvSpPr>
          <p:nvPr>
            <p:ph idx="1"/>
          </p:nvPr>
        </p:nvSpPr>
        <p:spPr>
          <a:xfrm>
            <a:off x="307911" y="2336872"/>
            <a:ext cx="11607282" cy="4371837"/>
          </a:xfrm>
        </p:spPr>
        <p:txBody>
          <a:bodyPr>
            <a:normAutofit/>
          </a:bodyPr>
          <a:lstStyle/>
          <a:p>
            <a:r>
              <a:rPr lang="en-US" sz="2800" dirty="0"/>
              <a:t>And he began again to teach by the sea side: and there was gathered unto him a great multitude, so that he entered into a ship, and sat in the sea; and the whole multitude was by the sea on the land. And he taught them many things by parables, and said unto them in his doctrine (Mark 4:1-2)</a:t>
            </a:r>
          </a:p>
          <a:p>
            <a:r>
              <a:rPr lang="en-US" sz="2800" dirty="0">
                <a:solidFill>
                  <a:srgbClr val="FFFF00"/>
                </a:solidFill>
              </a:rPr>
              <a:t>And the same day, when the even was come, he saith unto them, Let us pass over unto the other side. And when they had sent away the multitude, they took him even as he was in the ship. And there were also with him other little ships (Mark 4:35) </a:t>
            </a:r>
          </a:p>
        </p:txBody>
      </p:sp>
    </p:spTree>
    <p:extLst>
      <p:ext uri="{BB962C8B-B14F-4D97-AF65-F5344CB8AC3E}">
        <p14:creationId xmlns:p14="http://schemas.microsoft.com/office/powerpoint/2010/main" val="320509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8E0D-5DD0-356F-BF7C-D15B41B16E4A}"/>
              </a:ext>
            </a:extLst>
          </p:cNvPr>
          <p:cNvSpPr>
            <a:spLocks noGrp="1"/>
          </p:cNvSpPr>
          <p:nvPr>
            <p:ph type="title"/>
          </p:nvPr>
        </p:nvSpPr>
        <p:spPr/>
        <p:txBody>
          <a:bodyPr/>
          <a:lstStyle/>
          <a:p>
            <a:r>
              <a:rPr lang="en-US" dirty="0"/>
              <a:t>Jesus and the Crowd P2</a:t>
            </a:r>
          </a:p>
        </p:txBody>
      </p:sp>
      <p:sp>
        <p:nvSpPr>
          <p:cNvPr id="3" name="Content Placeholder 2">
            <a:extLst>
              <a:ext uri="{FF2B5EF4-FFF2-40B4-BE49-F238E27FC236}">
                <a16:creationId xmlns:a16="http://schemas.microsoft.com/office/drawing/2014/main" id="{C31E981A-68AC-649C-2F3A-A564C5197619}"/>
              </a:ext>
            </a:extLst>
          </p:cNvPr>
          <p:cNvSpPr>
            <a:spLocks noGrp="1"/>
          </p:cNvSpPr>
          <p:nvPr>
            <p:ph idx="1"/>
          </p:nvPr>
        </p:nvSpPr>
        <p:spPr>
          <a:xfrm>
            <a:off x="307911" y="2118050"/>
            <a:ext cx="11607282" cy="4590660"/>
          </a:xfrm>
        </p:spPr>
        <p:txBody>
          <a:bodyPr>
            <a:normAutofit/>
          </a:bodyPr>
          <a:lstStyle/>
          <a:p>
            <a:r>
              <a:rPr lang="en-US" sz="2800" dirty="0"/>
              <a:t>Perceiving then that they were about to come and take him by force to make him king, Jesus withdrew again to the mountain by himself. When evening came, his disciples went down to the sea, got into a boat, and started across the sea to Capernaum. It was now dark, and Jesus had not yet come to them. The sea became rough because a strong wind was blowing (John 6:15–18).</a:t>
            </a:r>
          </a:p>
          <a:p>
            <a:endParaRPr lang="en-US" sz="2800" dirty="0"/>
          </a:p>
          <a:p>
            <a:r>
              <a:rPr lang="en-US" sz="2800" dirty="0"/>
              <a:t>And rising very early in the morning, while it was still dark, he departed and went out to a desolate place, and there he prayed (Mark 1:35).</a:t>
            </a:r>
          </a:p>
        </p:txBody>
      </p:sp>
    </p:spTree>
    <p:extLst>
      <p:ext uri="{BB962C8B-B14F-4D97-AF65-F5344CB8AC3E}">
        <p14:creationId xmlns:p14="http://schemas.microsoft.com/office/powerpoint/2010/main" val="171183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B244-F6BC-B9AF-E6E1-D1E526E261CE}"/>
              </a:ext>
            </a:extLst>
          </p:cNvPr>
          <p:cNvSpPr>
            <a:spLocks noGrp="1"/>
          </p:cNvSpPr>
          <p:nvPr>
            <p:ph type="title"/>
          </p:nvPr>
        </p:nvSpPr>
        <p:spPr/>
        <p:txBody>
          <a:bodyPr/>
          <a:lstStyle/>
          <a:p>
            <a:r>
              <a:rPr lang="en-US" dirty="0"/>
              <a:t>The Chaos</a:t>
            </a:r>
          </a:p>
        </p:txBody>
      </p:sp>
      <p:sp>
        <p:nvSpPr>
          <p:cNvPr id="3" name="Content Placeholder 2">
            <a:extLst>
              <a:ext uri="{FF2B5EF4-FFF2-40B4-BE49-F238E27FC236}">
                <a16:creationId xmlns:a16="http://schemas.microsoft.com/office/drawing/2014/main" id="{5C588429-62D8-A4E7-1BA8-99065585D14D}"/>
              </a:ext>
            </a:extLst>
          </p:cNvPr>
          <p:cNvSpPr>
            <a:spLocks noGrp="1"/>
          </p:cNvSpPr>
          <p:nvPr>
            <p:ph idx="1"/>
          </p:nvPr>
        </p:nvSpPr>
        <p:spPr/>
        <p:txBody>
          <a:bodyPr>
            <a:normAutofit/>
          </a:bodyPr>
          <a:lstStyle/>
          <a:p>
            <a:r>
              <a:rPr lang="en-US" sz="3200" dirty="0">
                <a:solidFill>
                  <a:srgbClr val="FFFF00"/>
                </a:solidFill>
              </a:rPr>
              <a:t>And there arose a great storm of wind, and the waves beat into the ship, so that it was now full (Mark 4:37)</a:t>
            </a:r>
          </a:p>
          <a:p>
            <a:endParaRPr lang="en-US" sz="3200" dirty="0">
              <a:solidFill>
                <a:srgbClr val="FFFF00"/>
              </a:solidFill>
            </a:endParaRPr>
          </a:p>
          <a:p>
            <a:r>
              <a:rPr lang="en-US" sz="3200" dirty="0"/>
              <a:t>But the LORD sent out a great wind into the sea, and there was a mighty tempest in the sea, so that the ship was like to be broken (Jonah 1:4)</a:t>
            </a:r>
          </a:p>
        </p:txBody>
      </p:sp>
    </p:spTree>
    <p:extLst>
      <p:ext uri="{BB962C8B-B14F-4D97-AF65-F5344CB8AC3E}">
        <p14:creationId xmlns:p14="http://schemas.microsoft.com/office/powerpoint/2010/main" val="826108436"/>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154</TotalTime>
  <Words>1019</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Trebuchet MS</vt:lpstr>
      <vt:lpstr>Berlin</vt:lpstr>
      <vt:lpstr>οὔπω ἔχετε πίστιν</vt:lpstr>
      <vt:lpstr>The Author of Mark</vt:lpstr>
      <vt:lpstr>The Author of Mark P2</vt:lpstr>
      <vt:lpstr>The Purpose of Mark</vt:lpstr>
      <vt:lpstr>Objective</vt:lpstr>
      <vt:lpstr>Rationale </vt:lpstr>
      <vt:lpstr>Jesus and the Crowd</vt:lpstr>
      <vt:lpstr>Jesus and the Crowd P2</vt:lpstr>
      <vt:lpstr>The Chaos</vt:lpstr>
      <vt:lpstr>PowerPoint Presentation</vt:lpstr>
      <vt:lpstr>PowerPoint Presentation</vt:lpstr>
      <vt:lpstr>The Fear of the Disciples</vt:lpstr>
      <vt:lpstr>Jesus Calms the Sea</vt:lpstr>
      <vt:lpstr>The Power of God</vt:lpstr>
      <vt:lpstr>Fear in Contrast to Faith</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οὔπω ἔχετε πίστιν</dc:title>
  <dc:creator>Peters, Joseph Daniel</dc:creator>
  <cp:lastModifiedBy>Peters, Joseph Daniel</cp:lastModifiedBy>
  <cp:revision>1</cp:revision>
  <dcterms:created xsi:type="dcterms:W3CDTF">2024-03-09T17:29:38Z</dcterms:created>
  <dcterms:modified xsi:type="dcterms:W3CDTF">2024-03-09T20:04:32Z</dcterms:modified>
</cp:coreProperties>
</file>