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48" r:id="rId2"/>
    <p:sldMasterId id="2147483650" r:id="rId3"/>
  </p:sldMasterIdLst>
  <p:notesMasterIdLst>
    <p:notesMasterId r:id="rId36"/>
  </p:notesMasterIdLst>
  <p:sldIdLst>
    <p:sldId id="257" r:id="rId4"/>
    <p:sldId id="291" r:id="rId5"/>
    <p:sldId id="288" r:id="rId6"/>
    <p:sldId id="373" r:id="rId7"/>
    <p:sldId id="354" r:id="rId8"/>
    <p:sldId id="355" r:id="rId9"/>
    <p:sldId id="357" r:id="rId10"/>
    <p:sldId id="381" r:id="rId11"/>
    <p:sldId id="352" r:id="rId12"/>
    <p:sldId id="358" r:id="rId13"/>
    <p:sldId id="359" r:id="rId14"/>
    <p:sldId id="360" r:id="rId15"/>
    <p:sldId id="258" r:id="rId16"/>
    <p:sldId id="378" r:id="rId17"/>
    <p:sldId id="361" r:id="rId18"/>
    <p:sldId id="380" r:id="rId19"/>
    <p:sldId id="362" r:id="rId20"/>
    <p:sldId id="363" r:id="rId21"/>
    <p:sldId id="364" r:id="rId22"/>
    <p:sldId id="365" r:id="rId23"/>
    <p:sldId id="366" r:id="rId24"/>
    <p:sldId id="372" r:id="rId25"/>
    <p:sldId id="382" r:id="rId26"/>
    <p:sldId id="383" r:id="rId27"/>
    <p:sldId id="367" r:id="rId28"/>
    <p:sldId id="368" r:id="rId29"/>
    <p:sldId id="369" r:id="rId30"/>
    <p:sldId id="370" r:id="rId31"/>
    <p:sldId id="371" r:id="rId32"/>
    <p:sldId id="374" r:id="rId33"/>
    <p:sldId id="353" r:id="rId34"/>
    <p:sldId id="375" r:id="rId35"/>
  </p:sldIdLst>
  <p:sldSz cx="17340263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6pPr>
    <a:lvl7pPr marL="2743200" algn="l" defTabSz="914400" rtl="0" eaLnBrk="1" latinLnBrk="0" hangingPunct="1"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7pPr>
    <a:lvl8pPr marL="3200400" algn="l" defTabSz="914400" rtl="0" eaLnBrk="1" latinLnBrk="0" hangingPunct="1"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8pPr>
    <a:lvl9pPr marL="3657600" algn="l" defTabSz="914400" rtl="0" eaLnBrk="1" latinLnBrk="0" hangingPunct="1">
      <a:defRPr sz="1200" kern="1200">
        <a:solidFill>
          <a:srgbClr val="FFFFFF"/>
        </a:solidFill>
        <a:latin typeface="Arial" panose="020B0604020202020204" pitchFamily="34" charset="0"/>
        <a:ea typeface="ヒラギノ角ゴ Pro W3" charset="-128"/>
        <a:cs typeface="+mn-cs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82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8D2FB-F50F-4556-8214-7880B04CC580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47616-6F84-4621-96BF-F938C8DBB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1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47616-6F84-4621-96BF-F938C8DBBC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77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47616-6F84-4621-96BF-F938C8DBBCA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12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673" y="533401"/>
            <a:ext cx="14740917" cy="16002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3105" y="2438401"/>
            <a:ext cx="14834053" cy="655319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609630" indent="0" algn="ctr">
              <a:buNone/>
              <a:defRPr/>
            </a:lvl2pPr>
            <a:lvl3pPr marL="1219261" indent="0" algn="ctr">
              <a:buNone/>
              <a:defRPr/>
            </a:lvl3pPr>
            <a:lvl4pPr marL="1828891" indent="0" algn="ctr">
              <a:buNone/>
              <a:defRPr/>
            </a:lvl4pPr>
            <a:lvl5pPr marL="2438522" indent="0" algn="ctr">
              <a:buNone/>
              <a:defRPr/>
            </a:lvl5pPr>
            <a:lvl6pPr marL="3048152" indent="0" algn="ctr">
              <a:buNone/>
              <a:defRPr/>
            </a:lvl6pPr>
            <a:lvl7pPr marL="3657783" indent="0" algn="ctr">
              <a:buNone/>
              <a:defRPr/>
            </a:lvl7pPr>
            <a:lvl8pPr marL="4267413" indent="0" algn="ctr">
              <a:buNone/>
              <a:defRPr/>
            </a:lvl8pPr>
            <a:lvl9pPr marL="48770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61307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83" y="304800"/>
            <a:ext cx="16053290" cy="19177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486" y="2514600"/>
            <a:ext cx="15951687" cy="678180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45677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2498" y="2276476"/>
            <a:ext cx="4330832" cy="6435725"/>
          </a:xfrm>
        </p:spPr>
        <p:txBody>
          <a:bodyPr vert="eaVert"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76476"/>
            <a:ext cx="12789291" cy="64357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76579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673" y="381001"/>
            <a:ext cx="14740917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3105" y="1981200"/>
            <a:ext cx="14834053" cy="7315200"/>
          </a:xfrm>
        </p:spPr>
        <p:txBody>
          <a:bodyPr/>
          <a:lstStyle>
            <a:lvl1pPr marL="0" indent="0" algn="ctr">
              <a:buNone/>
              <a:defRPr/>
            </a:lvl1pPr>
            <a:lvl2pPr marL="609630" indent="0" algn="ctr">
              <a:buNone/>
              <a:defRPr/>
            </a:lvl2pPr>
            <a:lvl3pPr marL="1219261" indent="0" algn="ctr">
              <a:buNone/>
              <a:defRPr/>
            </a:lvl3pPr>
            <a:lvl4pPr marL="1828891" indent="0" algn="ctr">
              <a:buNone/>
              <a:defRPr/>
            </a:lvl4pPr>
            <a:lvl5pPr marL="2438522" indent="0" algn="ctr">
              <a:buNone/>
              <a:defRPr/>
            </a:lvl5pPr>
            <a:lvl6pPr marL="3048152" indent="0" algn="ctr">
              <a:buNone/>
              <a:defRPr/>
            </a:lvl6pPr>
            <a:lvl7pPr marL="3657783" indent="0" algn="ctr">
              <a:buNone/>
              <a:defRPr/>
            </a:lvl7pPr>
            <a:lvl8pPr marL="4267413" indent="0" algn="ctr">
              <a:buNone/>
              <a:defRPr/>
            </a:lvl8pPr>
            <a:lvl9pPr marL="4877044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456716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305079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93" y="685800"/>
            <a:ext cx="15748481" cy="1936750"/>
          </a:xfrm>
        </p:spPr>
        <p:txBody>
          <a:bodyPr anchor="t"/>
          <a:lstStyle>
            <a:lvl1pPr algn="ctr">
              <a:defRPr sz="5334" b="0" i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6693" y="2895600"/>
            <a:ext cx="15748481" cy="6324600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630" indent="0">
              <a:buNone/>
              <a:defRPr sz="2400"/>
            </a:lvl2pPr>
            <a:lvl3pPr marL="1219261" indent="0">
              <a:buNone/>
              <a:defRPr sz="2133"/>
            </a:lvl3pPr>
            <a:lvl4pPr marL="1828891" indent="0">
              <a:buNone/>
              <a:defRPr sz="1867"/>
            </a:lvl4pPr>
            <a:lvl5pPr marL="2438522" indent="0">
              <a:buNone/>
              <a:defRPr sz="1867"/>
            </a:lvl5pPr>
            <a:lvl6pPr marL="3048152" indent="0">
              <a:buNone/>
              <a:defRPr sz="1867"/>
            </a:lvl6pPr>
            <a:lvl7pPr marL="3657783" indent="0">
              <a:buNone/>
              <a:defRPr sz="1867"/>
            </a:lvl7pPr>
            <a:lvl8pPr marL="4267413" indent="0">
              <a:buNone/>
              <a:defRPr sz="1867"/>
            </a:lvl8pPr>
            <a:lvl9pPr marL="4877044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543488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3626" y="2819400"/>
            <a:ext cx="3877852" cy="6934200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4684" y="2819400"/>
            <a:ext cx="3877852" cy="6934200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73127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1" y="2182814"/>
            <a:ext cx="7660451" cy="90963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61" y="3092450"/>
            <a:ext cx="7660451" cy="628015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721" y="2182814"/>
            <a:ext cx="7664683" cy="90963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721" y="3092450"/>
            <a:ext cx="7664683" cy="628015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581399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67910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87798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88939"/>
            <a:ext cx="5704592" cy="165258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891" y="388938"/>
            <a:ext cx="9692512" cy="8323262"/>
          </a:xfrm>
        </p:spPr>
        <p:txBody>
          <a:bodyPr/>
          <a:lstStyle>
            <a:lvl1pPr>
              <a:defRPr sz="4267"/>
            </a:lvl1pPr>
            <a:lvl2pPr>
              <a:defRPr sz="3734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60" y="2041526"/>
            <a:ext cx="5704592" cy="6670675"/>
          </a:xfrm>
        </p:spPr>
        <p:txBody>
          <a:bodyPr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13492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96" y="304800"/>
            <a:ext cx="15545275" cy="19177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860" y="2514601"/>
            <a:ext cx="15604543" cy="674052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87946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71" y="6827838"/>
            <a:ext cx="10403735" cy="80645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9471" y="871539"/>
            <a:ext cx="10403735" cy="5851525"/>
          </a:xfrm>
        </p:spPr>
        <p:txBody>
          <a:bodyPr/>
          <a:lstStyle>
            <a:lvl1pPr marL="0" indent="0">
              <a:buNone/>
              <a:defRPr sz="4267"/>
            </a:lvl1pPr>
            <a:lvl2pPr marL="609630" indent="0">
              <a:buNone/>
              <a:defRPr sz="3734"/>
            </a:lvl2pPr>
            <a:lvl3pPr marL="1219261" indent="0">
              <a:buNone/>
              <a:defRPr sz="3200"/>
            </a:lvl3pPr>
            <a:lvl4pPr marL="1828891" indent="0">
              <a:buNone/>
              <a:defRPr sz="2667"/>
            </a:lvl4pPr>
            <a:lvl5pPr marL="2438522" indent="0">
              <a:buNone/>
              <a:defRPr sz="2667"/>
            </a:lvl5pPr>
            <a:lvl6pPr marL="3048152" indent="0">
              <a:buNone/>
              <a:defRPr sz="2667"/>
            </a:lvl6pPr>
            <a:lvl7pPr marL="3657783" indent="0">
              <a:buNone/>
              <a:defRPr sz="2667"/>
            </a:lvl7pPr>
            <a:lvl8pPr marL="4267413" indent="0">
              <a:buNone/>
              <a:defRPr sz="2667"/>
            </a:lvl8pPr>
            <a:lvl9pPr marL="4877044" indent="0">
              <a:buNone/>
              <a:defRPr sz="2667"/>
            </a:lvl9pPr>
          </a:lstStyle>
          <a:p>
            <a:pPr lvl="0"/>
            <a:endParaRPr lang="en-US" noProof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471" y="7634288"/>
            <a:ext cx="10403735" cy="1144587"/>
          </a:xfrm>
        </p:spPr>
        <p:txBody>
          <a:bodyPr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23732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410522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3384" y="112714"/>
            <a:ext cx="3903253" cy="96408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3627" y="112714"/>
            <a:ext cx="11506551" cy="96408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329242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27" y="533400"/>
            <a:ext cx="1561301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27" y="1981200"/>
            <a:ext cx="15613010" cy="7467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059891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526" y="457200"/>
            <a:ext cx="14738800" cy="914400"/>
          </a:xfrm>
        </p:spPr>
        <p:txBody>
          <a:bodyPr anchor="t"/>
          <a:lstStyle>
            <a:lvl1pPr algn="ctr">
              <a:defRPr sz="5334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526" y="1752600"/>
            <a:ext cx="14738800" cy="76200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  <a:lvl2pPr marL="609630" indent="0">
              <a:buNone/>
              <a:defRPr sz="2400"/>
            </a:lvl2pPr>
            <a:lvl3pPr marL="1219261" indent="0">
              <a:buNone/>
              <a:defRPr sz="2133"/>
            </a:lvl3pPr>
            <a:lvl4pPr marL="1828891" indent="0">
              <a:buNone/>
              <a:defRPr sz="1867"/>
            </a:lvl4pPr>
            <a:lvl5pPr marL="2438522" indent="0">
              <a:buNone/>
              <a:defRPr sz="1867"/>
            </a:lvl5pPr>
            <a:lvl6pPr marL="3048152" indent="0">
              <a:buNone/>
              <a:defRPr sz="1867"/>
            </a:lvl6pPr>
            <a:lvl7pPr marL="3657783" indent="0">
              <a:buNone/>
              <a:defRPr sz="1867"/>
            </a:lvl7pPr>
            <a:lvl8pPr marL="4267413" indent="0">
              <a:buNone/>
              <a:defRPr sz="1867"/>
            </a:lvl8pPr>
            <a:lvl9pPr marL="4877044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45242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93" y="457200"/>
            <a:ext cx="15646878" cy="15240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7860" y="2276476"/>
            <a:ext cx="7700669" cy="6435725"/>
          </a:xfrm>
          <a:prstGeom prst="rect">
            <a:avLst/>
          </a:prstGeom>
        </p:spPr>
        <p:txBody>
          <a:bodyPr vert="horz"/>
          <a:lstStyle>
            <a:lvl1pPr>
              <a:defRPr sz="3734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1735" y="2276476"/>
            <a:ext cx="7700669" cy="6435725"/>
          </a:xfrm>
          <a:prstGeom prst="rect">
            <a:avLst/>
          </a:prstGeom>
        </p:spPr>
        <p:txBody>
          <a:bodyPr vert="horz"/>
          <a:lstStyle>
            <a:lvl1pPr>
              <a:defRPr sz="3734">
                <a:solidFill>
                  <a:schemeClr val="bg1"/>
                </a:solidFill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4076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1" y="2182814"/>
            <a:ext cx="7660451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61" y="3092450"/>
            <a:ext cx="7660451" cy="561975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33">
                <a:solidFill>
                  <a:schemeClr val="bg1"/>
                </a:solidFill>
              </a:defRPr>
            </a:lvl4pPr>
            <a:lvl5pPr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721" y="2182814"/>
            <a:ext cx="766468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721" y="3092450"/>
            <a:ext cx="7664683" cy="5619750"/>
          </a:xfrm>
          <a:prstGeom prst="rect">
            <a:avLst/>
          </a:prstGeom>
        </p:spPr>
        <p:txBody>
          <a:bodyPr vert="horz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33">
                <a:solidFill>
                  <a:schemeClr val="bg1"/>
                </a:solidFill>
              </a:defRPr>
            </a:lvl4pPr>
            <a:lvl5pPr>
              <a:defRPr sz="2133">
                <a:solidFill>
                  <a:schemeClr val="bg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84343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69808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19552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88939"/>
            <a:ext cx="5704592" cy="165258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891" y="388938"/>
            <a:ext cx="9692512" cy="8323262"/>
          </a:xfrm>
          <a:prstGeom prst="rect">
            <a:avLst/>
          </a:prstGeom>
        </p:spPr>
        <p:txBody>
          <a:bodyPr vert="horz"/>
          <a:lstStyle>
            <a:lvl1pPr>
              <a:defRPr sz="4267">
                <a:solidFill>
                  <a:schemeClr val="bg1"/>
                </a:solidFill>
              </a:defRPr>
            </a:lvl1pPr>
            <a:lvl2pPr>
              <a:defRPr sz="3734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60" y="2041526"/>
            <a:ext cx="5704592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06512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71" y="6827838"/>
            <a:ext cx="10403735" cy="806450"/>
          </a:xfrm>
        </p:spPr>
        <p:txBody>
          <a:bodyPr anchor="b"/>
          <a:lstStyle>
            <a:lvl1pPr algn="ctr">
              <a:defRPr sz="26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9471" y="871539"/>
            <a:ext cx="10403735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>
                <a:solidFill>
                  <a:schemeClr val="bg1"/>
                </a:solidFill>
              </a:defRPr>
            </a:lvl1pPr>
            <a:lvl2pPr marL="609630" indent="0">
              <a:buNone/>
              <a:defRPr sz="3734"/>
            </a:lvl2pPr>
            <a:lvl3pPr marL="1219261" indent="0">
              <a:buNone/>
              <a:defRPr sz="3200"/>
            </a:lvl3pPr>
            <a:lvl4pPr marL="1828891" indent="0">
              <a:buNone/>
              <a:defRPr sz="2667"/>
            </a:lvl4pPr>
            <a:lvl5pPr marL="2438522" indent="0">
              <a:buNone/>
              <a:defRPr sz="2667"/>
            </a:lvl5pPr>
            <a:lvl6pPr marL="3048152" indent="0">
              <a:buNone/>
              <a:defRPr sz="2667"/>
            </a:lvl6pPr>
            <a:lvl7pPr marL="3657783" indent="0">
              <a:buNone/>
              <a:defRPr sz="2667"/>
            </a:lvl7pPr>
            <a:lvl8pPr marL="4267413" indent="0">
              <a:buNone/>
              <a:defRPr sz="2667"/>
            </a:lvl8pPr>
            <a:lvl9pPr marL="4877044" indent="0">
              <a:buNone/>
              <a:defRPr sz="2667"/>
            </a:lvl9pPr>
          </a:lstStyle>
          <a:p>
            <a:pPr lvl="0"/>
            <a:r>
              <a:rPr lang="en-US" noProof="0">
                <a:sym typeface="Arial" charset="0"/>
              </a:rPr>
              <a:t>Click icon to add picture</a:t>
            </a:r>
            <a:endParaRPr lang="en-US" noProof="0" dirty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471" y="7634288"/>
            <a:ext cx="10403735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633174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D44750D8-3C84-4F72-ACBA-E60CAEC3A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38677" y="7010400"/>
            <a:ext cx="1605329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" charset="0"/>
              </a:rPr>
              <a:t>Click to edit Master title style</a:t>
            </a:r>
            <a:endParaRPr lang="en-US" dirty="0">
              <a:sym typeface="Georgia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5pPr>
      <a:lvl6pPr marL="609630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129124" indent="-129124" algn="ctr" rtl="0" eaLnBrk="1" fontAlgn="base" hangingPunct="1">
        <a:spcBef>
          <a:spcPts val="1467"/>
        </a:spcBef>
        <a:spcAft>
          <a:spcPct val="0"/>
        </a:spcAft>
        <a:defRPr sz="586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  <a:sym typeface="Arial" panose="020B0604020202020204" pitchFamily="34" charset="0"/>
        </a:defRPr>
      </a:lvl1pPr>
      <a:lvl2pPr marL="997001" indent="-387370" algn="ctr" rtl="0" eaLnBrk="1" fontAlgn="base" hangingPunct="1">
        <a:spcBef>
          <a:spcPts val="1200"/>
        </a:spcBef>
        <a:spcAft>
          <a:spcPct val="0"/>
        </a:spcAft>
        <a:defRPr sz="5067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2pPr>
      <a:lvl3pPr marL="1862760" indent="-643499" algn="ctr" rtl="0" eaLnBrk="1" fontAlgn="base" hangingPunct="1">
        <a:spcBef>
          <a:spcPts val="1067"/>
        </a:spcBef>
        <a:spcAft>
          <a:spcPct val="0"/>
        </a:spcAft>
        <a:defRPr sz="45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3pPr>
      <a:lvl4pPr marL="2730637" indent="-901745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4pPr>
      <a:lvl5pPr marL="3596397" indent="-1157875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5pPr>
      <a:lvl6pPr marL="4206028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4815658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5425289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6034919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E2856A72-E5E7-4136-8F93-9B3EB03BF9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63627" y="2667000"/>
            <a:ext cx="1561301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charset="0"/>
              </a:rPr>
              <a:t>Click to edit Master title style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5ECC1AC7-8D4F-4C9E-8061-13CAD0643E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26" y="3886200"/>
            <a:ext cx="15629944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18084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5pPr>
      <a:lvl6pPr marL="609630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649850" indent="-641383" algn="l" rtl="0" eaLnBrk="0" fontAlgn="base" hangingPunct="0">
        <a:spcBef>
          <a:spcPts val="1467"/>
        </a:spcBef>
        <a:spcAft>
          <a:spcPct val="0"/>
        </a:spcAft>
        <a:buSzPct val="100000"/>
        <a:buFont typeface="Lucida Grande" charset="0"/>
        <a:buChar char="•"/>
        <a:defRPr sz="5867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0"/>
          <a:sym typeface="Arial" panose="020B0604020202020204" pitchFamily="34" charset="0"/>
        </a:defRPr>
      </a:lvl1pPr>
      <a:lvl2pPr marL="1331451" indent="-522843" algn="l" rtl="0" eaLnBrk="0" fontAlgn="base" hangingPunct="0">
        <a:spcBef>
          <a:spcPts val="1200"/>
        </a:spcBef>
        <a:spcAft>
          <a:spcPct val="0"/>
        </a:spcAft>
        <a:buSzPct val="100000"/>
        <a:buFont typeface="Lucida Grande" charset="0"/>
        <a:buChar char="–"/>
        <a:defRPr sz="5067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2pPr>
      <a:lvl3pPr marL="2108305" indent="-433939" algn="l" rtl="0" eaLnBrk="0" fontAlgn="base" hangingPunct="0">
        <a:spcBef>
          <a:spcPts val="1067"/>
        </a:spcBef>
        <a:spcAft>
          <a:spcPct val="0"/>
        </a:spcAft>
        <a:buSzPct val="100000"/>
        <a:buFont typeface="Lucida Grande" charset="0"/>
        <a:buChar char="•"/>
        <a:defRPr sz="45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3pPr>
      <a:lvl4pPr marL="297194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–"/>
        <a:defRPr sz="37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4pPr>
      <a:lvl5pPr marL="383770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5pPr>
      <a:lvl6pPr marL="444734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6pPr>
      <a:lvl7pPr marL="505697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7pPr>
      <a:lvl8pPr marL="566660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8pPr>
      <a:lvl9pPr marL="627623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63627" y="130175"/>
            <a:ext cx="1561301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27" y="1752600"/>
            <a:ext cx="1561301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18084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467">
          <a:solidFill>
            <a:schemeClr val="bg1"/>
          </a:solidFill>
          <a:latin typeface="Arial" panose="020B0604020202020204" pitchFamily="34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5pPr>
      <a:lvl6pPr marL="609630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fontAlgn="base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649850" indent="-641383" algn="l" rtl="0" eaLnBrk="0" fontAlgn="base" hangingPunct="0">
        <a:spcBef>
          <a:spcPts val="1467"/>
        </a:spcBef>
        <a:spcAft>
          <a:spcPct val="0"/>
        </a:spcAft>
        <a:buSzPct val="100000"/>
        <a:buFont typeface="Lucida Grande" charset="0"/>
        <a:buChar char="•"/>
        <a:defRPr sz="5867">
          <a:solidFill>
            <a:schemeClr val="bg1"/>
          </a:solidFill>
          <a:latin typeface="+mn-lt"/>
          <a:ea typeface="MS PGothic" panose="020B0600070205080204" pitchFamily="34" charset="-128"/>
          <a:cs typeface="ＭＳ Ｐゴシック" charset="0"/>
          <a:sym typeface="Arial" panose="020B0604020202020204" pitchFamily="34" charset="0"/>
        </a:defRPr>
      </a:lvl1pPr>
      <a:lvl2pPr marL="1331451" indent="-522843" algn="l" rtl="0" eaLnBrk="0" fontAlgn="base" hangingPunct="0">
        <a:spcBef>
          <a:spcPts val="1200"/>
        </a:spcBef>
        <a:spcAft>
          <a:spcPct val="0"/>
        </a:spcAft>
        <a:buSzPct val="100000"/>
        <a:buFont typeface="Lucida Grande" charset="0"/>
        <a:buChar char="–"/>
        <a:defRPr sz="5067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2pPr>
      <a:lvl3pPr marL="2108305" indent="-433939" algn="l" rtl="0" eaLnBrk="0" fontAlgn="base" hangingPunct="0">
        <a:spcBef>
          <a:spcPts val="1067"/>
        </a:spcBef>
        <a:spcAft>
          <a:spcPct val="0"/>
        </a:spcAft>
        <a:buSzPct val="100000"/>
        <a:buFont typeface="Lucida Grande" charset="0"/>
        <a:buChar char="•"/>
        <a:defRPr sz="45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3pPr>
      <a:lvl4pPr marL="297194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–"/>
        <a:defRPr sz="37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4pPr>
      <a:lvl5pPr marL="3837709" indent="-429705" algn="l" rtl="0" eaLnBrk="0" fontAlgn="base" hangingPunct="0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chemeClr val="bg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5pPr>
      <a:lvl6pPr marL="444734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6pPr>
      <a:lvl7pPr marL="5056970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7pPr>
      <a:lvl8pPr marL="566660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8pPr>
      <a:lvl9pPr marL="6276231" indent="-429705" algn="l" rtl="0" fontAlgn="base">
        <a:spcBef>
          <a:spcPts val="933"/>
        </a:spcBef>
        <a:spcAft>
          <a:spcPct val="0"/>
        </a:spcAft>
        <a:buSzPct val="100000"/>
        <a:buFont typeface="Lucida Grande" charset="0"/>
        <a:buChar char="»"/>
        <a:defRPr sz="3734">
          <a:solidFill>
            <a:srgbClr val="ECEDDC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6D092B-BDAE-21B7-3E82-297402009F0D}"/>
              </a:ext>
            </a:extLst>
          </p:cNvPr>
          <p:cNvSpPr txBox="1"/>
          <p:nvPr/>
        </p:nvSpPr>
        <p:spPr>
          <a:xfrm>
            <a:off x="12403931" y="6172200"/>
            <a:ext cx="518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i="1" dirty="0">
                <a:latin typeface="Georgia" panose="02040502050405020303" pitchFamily="18" charset="0"/>
              </a:rPr>
              <a:t>Faithful</a:t>
            </a:r>
            <a:endParaRPr lang="en-US" sz="1100" b="1" i="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7735275-5A9F-46C9-A8E9-F19A5FEDA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-76417"/>
            <a:ext cx="17340263" cy="1600417"/>
          </a:xfrm>
        </p:spPr>
        <p:txBody>
          <a:bodyPr vert="horz" wrap="square" lIns="50800" tIns="50800" rIns="414541" bIns="50800" numCol="1" anchor="t" anchorCtr="0" compatLnSpc="1">
            <a:prstTxWarp prst="textNoShape">
              <a:avLst/>
            </a:prstTxWarp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F: Faithful   A:</a:t>
            </a:r>
            <a:r>
              <a:rPr lang="en-US" sz="7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Available  </a:t>
            </a:r>
            <a:endParaRPr lang="en-US" sz="7200" b="1" u="sng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AA5439-7749-BAF8-3780-4D61FAE0DB81}"/>
              </a:ext>
            </a:extLst>
          </p:cNvPr>
          <p:cNvSpPr txBox="1"/>
          <p:nvPr/>
        </p:nvSpPr>
        <p:spPr>
          <a:xfrm>
            <a:off x="10558463" y="-132739"/>
            <a:ext cx="6781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8000" b="1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Arial" panose="020B0604020202020204" pitchFamily="34" charset="0"/>
              </a:rPr>
              <a:t>T: </a:t>
            </a:r>
            <a:r>
              <a:rPr kumimoji="0" lang="en-US" sz="8000" b="1" i="1" u="sng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Arial" panose="020B0604020202020204" pitchFamily="34" charset="0"/>
              </a:rPr>
              <a:t>Teachable </a:t>
            </a:r>
            <a:endParaRPr lang="en-US" sz="1400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6D2DBB-15EC-9196-C90C-5ABA8F92B50C}"/>
              </a:ext>
            </a:extLst>
          </p:cNvPr>
          <p:cNvSpPr txBox="1"/>
          <p:nvPr/>
        </p:nvSpPr>
        <p:spPr>
          <a:xfrm>
            <a:off x="0" y="1295400"/>
            <a:ext cx="17509331" cy="830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vs 6</a:t>
            </a:r>
            <a:r>
              <a:rPr lang="en-US" sz="6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vitation" pitchFamily="2" charset="0"/>
              </a:rPr>
              <a:t>“</a:t>
            </a:r>
            <a:r>
              <a:rPr lang="en-US" sz="6000" b="1" i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these words shall be</a:t>
            </a:r>
            <a:r>
              <a:rPr lang="en-US" sz="7200" b="1" i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thine heart</a:t>
            </a:r>
            <a:r>
              <a:rPr lang="en-US" sz="60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thou shalt teach them to thy children…”</a:t>
            </a:r>
            <a:endParaRPr lang="en-US" sz="72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54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1)  We Can Only Be Effective Teachers If We purpose to Remain Humble, growing Students! 2 Pt 1:</a:t>
            </a:r>
            <a:endParaRPr lang="en-US" sz="72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Whereby are given unto us exceeding great and precious promises: that by these ye might be partakers of the divine nature, having escaped the corruption that is in the world through lust.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beside this,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giving all diligence, add to your faith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virtue; … knowledge; </a:t>
            </a:r>
            <a:r>
              <a:rPr lang="en-US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…temperance; …. patience; …. godliness;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… brotherly kindness; and to brotherly kindness charity.”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1493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7735275-5A9F-46C9-A8E9-F19A5FEDA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-76417"/>
            <a:ext cx="17340263" cy="1600417"/>
          </a:xfrm>
        </p:spPr>
        <p:txBody>
          <a:bodyPr vert="horz" wrap="square" lIns="50800" tIns="50800" rIns="414541" bIns="50800" numCol="1" anchor="t" anchorCtr="0" compatLnSpc="1">
            <a:prstTxWarp prst="textNoShape">
              <a:avLst/>
            </a:prstTxWarp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F: Faithful   A:</a:t>
            </a:r>
            <a:r>
              <a:rPr lang="en-US" sz="7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Available  </a:t>
            </a:r>
            <a:endParaRPr lang="en-US" sz="7200" b="1" u="sng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AA5439-7749-BAF8-3780-4D61FAE0DB81}"/>
              </a:ext>
            </a:extLst>
          </p:cNvPr>
          <p:cNvSpPr txBox="1"/>
          <p:nvPr/>
        </p:nvSpPr>
        <p:spPr>
          <a:xfrm>
            <a:off x="10270331" y="-228600"/>
            <a:ext cx="6781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8000" b="1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Arial" panose="020B0604020202020204" pitchFamily="34" charset="0"/>
              </a:rPr>
              <a:t>T: </a:t>
            </a:r>
            <a:r>
              <a:rPr kumimoji="0" lang="en-US" sz="8000" b="1" i="1" u="sng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Arial" panose="020B0604020202020204" pitchFamily="34" charset="0"/>
              </a:rPr>
              <a:t>Teachable </a:t>
            </a:r>
            <a:endParaRPr lang="en-US" sz="1400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6D2DBB-15EC-9196-C90C-5ABA8F92B50C}"/>
              </a:ext>
            </a:extLst>
          </p:cNvPr>
          <p:cNvSpPr txBox="1"/>
          <p:nvPr/>
        </p:nvSpPr>
        <p:spPr>
          <a:xfrm>
            <a:off x="0" y="1295400"/>
            <a:ext cx="17509331" cy="9140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400" b="1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2) </a:t>
            </a:r>
            <a:r>
              <a:rPr lang="en-US" sz="60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We Can’t Learn Unless We Can really Listen.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400" b="1" i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“Seek first to understand, </a:t>
            </a:r>
            <a:endParaRPr lang="en-US" sz="54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4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    a) Communication Is The Key To Cultivating and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4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           Conserving healthy Relationships.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4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    b) Ways To Listen More Effectively: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4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5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Remove the distractions that COMPETE. </a:t>
            </a:r>
            <a:endParaRPr lang="en-US" sz="48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17:1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"Better is a dry morsel, and quietness therewith,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than an house full of sacrifices with strife."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is necessary of our communication with God</a:t>
            </a:r>
            <a:r>
              <a:rPr lang="en-US" sz="5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Ps 46:10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"Be still, and know that I am God: "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3FBAF3-54DD-A08C-8C22-8FBC7FA5AC9E}"/>
              </a:ext>
            </a:extLst>
          </p:cNvPr>
          <p:cNvSpPr txBox="1"/>
          <p:nvPr/>
        </p:nvSpPr>
        <p:spPr>
          <a:xfrm>
            <a:off x="7450931" y="2209800"/>
            <a:ext cx="9601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charset="-128"/>
                <a:cs typeface="+mn-cs"/>
                <a:sym typeface="Arial" panose="020B0604020202020204" pitchFamily="34" charset="0"/>
              </a:rPr>
              <a:t>then to be understood!”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charset="-128"/>
                <a:cs typeface="+mn-cs"/>
                <a:sym typeface="Arial" panose="020B0604020202020204" pitchFamily="34" charset="0"/>
              </a:rPr>
              <a:t>S. Covey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774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56D2DBB-15EC-9196-C90C-5ABA8F92B50C}"/>
              </a:ext>
            </a:extLst>
          </p:cNvPr>
          <p:cNvSpPr txBox="1"/>
          <p:nvPr/>
        </p:nvSpPr>
        <p:spPr>
          <a:xfrm>
            <a:off x="0" y="-36394"/>
            <a:ext cx="17509331" cy="11079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400" b="1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b) Ways To Listen More Effectively: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Remove the distractions that COMPETE.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Relinquish the desire to COMPARE or CONTROL.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2 Cor 10:12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"measuring themselves by themselves, and comparing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themselves among themselves, are not wise."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Renew the decision to COMPREHEND.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Counsel before comprehension is folly.  </a:t>
            </a:r>
            <a:r>
              <a:rPr lang="en-US" sz="4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18:13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"He that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answereth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matter before he heareth it,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folly and shame unto him.“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</a:t>
            </a: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ecognize the Responsibility to COUNSEL</a:t>
            </a:r>
            <a:r>
              <a:rPr lang="en-US" sz="5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Prov 4:1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"Hear, ye children, the instruction of a father, and attend to know understanding. For I give you good counsel…"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8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028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266FB5-63A9-FC57-3654-EA2354EDE58C}"/>
              </a:ext>
            </a:extLst>
          </p:cNvPr>
          <p:cNvSpPr txBox="1"/>
          <p:nvPr/>
        </p:nvSpPr>
        <p:spPr>
          <a:xfrm>
            <a:off x="135731" y="0"/>
            <a:ext cx="17204532" cy="9171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Being teachable </a:t>
            </a:r>
            <a:r>
              <a:rPr lang="en-US" sz="6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(so we can teach others) </a:t>
            </a: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requires Tenacity.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Tim. 2:15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Study 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Spoudazō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be diligent, make effort)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to shew thyself approved unto God,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workman that </a:t>
            </a:r>
            <a:r>
              <a:rPr lang="en-US" sz="6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needeth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not to be ashamed,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rightly dividing the word of truth.”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Dt 6:7  </a:t>
            </a: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“Thou shalt teach them diligently unto thy children…”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266FB5-63A9-FC57-3654-EA2354EDE58C}"/>
              </a:ext>
            </a:extLst>
          </p:cNvPr>
          <p:cNvSpPr txBox="1"/>
          <p:nvPr/>
        </p:nvSpPr>
        <p:spPr>
          <a:xfrm>
            <a:off x="135731" y="0"/>
            <a:ext cx="17204532" cy="9325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2Pt 3:18</a:t>
            </a:r>
            <a:r>
              <a:rPr lang="en-US" sz="4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"grow in grace, and in the knowledge 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en-US" sz="5400" b="1" i="1" dirty="0">
                <a:solidFill>
                  <a:srgbClr val="0000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Lord, who am I to teach the way, </a:t>
            </a:r>
          </a:p>
          <a:p>
            <a:pPr marL="104775" marR="0" algn="ctr"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</a:pPr>
            <a:r>
              <a:rPr lang="en-US" sz="5400" b="1" i="1" dirty="0">
                <a:solidFill>
                  <a:srgbClr val="0000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To my children, day by day,  </a:t>
            </a:r>
          </a:p>
          <a:p>
            <a:pPr marL="104775" marR="0" algn="ctr"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</a:pPr>
            <a:r>
              <a:rPr lang="en-US" sz="5400" b="1" i="1" dirty="0">
                <a:solidFill>
                  <a:srgbClr val="0000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So prone myself to go astray.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</a:pPr>
            <a:r>
              <a:rPr lang="en-US" sz="5400" b="1" i="1" dirty="0">
                <a:solidFill>
                  <a:srgbClr val="0000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I teach them knowledge, but I know,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</a:pPr>
            <a:r>
              <a:rPr lang="en-US" sz="5400" b="1" i="1" dirty="0">
                <a:solidFill>
                  <a:srgbClr val="0000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How faint they flicker and how low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</a:pPr>
            <a:r>
              <a:rPr lang="en-US" sz="5400" b="1" i="1" dirty="0">
                <a:solidFill>
                  <a:srgbClr val="0000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The candles of my knowledge glow.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</a:pPr>
            <a:r>
              <a:rPr lang="en-US" sz="4800" b="1" i="1" dirty="0">
                <a:solidFill>
                  <a:srgbClr val="0000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I teach them power to will and do, But only now to learn anew,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</a:pPr>
            <a:r>
              <a:rPr lang="en-US" sz="4800" b="1" i="1" dirty="0">
                <a:solidFill>
                  <a:srgbClr val="0000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my own great weakness through and through.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</a:pPr>
            <a:r>
              <a:rPr lang="en-US" sz="4800" b="1" i="1" dirty="0">
                <a:solidFill>
                  <a:srgbClr val="0000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Lord if their guide I still must be,   Oh, let my precious children see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</a:pPr>
            <a:r>
              <a:rPr lang="en-US" sz="4800" b="1" i="1" dirty="0">
                <a:solidFill>
                  <a:srgbClr val="0000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600" b="1" i="1" dirty="0">
                <a:solidFill>
                  <a:srgbClr val="0000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Their Father leaning hard on thee!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Prayer Requests - SUNSHINE CHURCH">
            <a:extLst>
              <a:ext uri="{FF2B5EF4-FFF2-40B4-BE49-F238E27FC236}">
                <a16:creationId xmlns:a16="http://schemas.microsoft.com/office/drawing/2014/main" id="{A9CBE735-ADB5-16BD-D41E-F943767F0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6466853" cy="415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6AF83B-2927-9E3A-4D82-10915A806FE2}"/>
              </a:ext>
            </a:extLst>
          </p:cNvPr>
          <p:cNvSpPr txBox="1"/>
          <p:nvPr/>
        </p:nvSpPr>
        <p:spPr>
          <a:xfrm>
            <a:off x="215036" y="3253568"/>
            <a:ext cx="395929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of our Lord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and Savior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Jesus Christ. "  </a:t>
            </a:r>
          </a:p>
        </p:txBody>
      </p:sp>
    </p:spTree>
    <p:extLst>
      <p:ext uri="{BB962C8B-B14F-4D97-AF65-F5344CB8AC3E}">
        <p14:creationId xmlns:p14="http://schemas.microsoft.com/office/powerpoint/2010/main" val="1167363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7735275-5A9F-46C9-A8E9-F19A5FEDA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-76417"/>
            <a:ext cx="17340263" cy="1600417"/>
          </a:xfrm>
        </p:spPr>
        <p:txBody>
          <a:bodyPr vert="horz" wrap="square" lIns="50800" tIns="50800" rIns="414541" bIns="50800" numCol="1" anchor="t" anchorCtr="0" compatLnSpc="1">
            <a:prstTxWarp prst="textNoShape">
              <a:avLst/>
            </a:prstTxWarp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F: Faithful    A:</a:t>
            </a:r>
            <a:r>
              <a:rPr lang="en-US" sz="7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Available     T: Teachable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en-US" sz="7200" b="1" u="sng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6D2DBB-15EC-9196-C90C-5ABA8F92B50C}"/>
              </a:ext>
            </a:extLst>
          </p:cNvPr>
          <p:cNvSpPr txBox="1"/>
          <p:nvPr/>
        </p:nvSpPr>
        <p:spPr>
          <a:xfrm>
            <a:off x="0" y="1295400"/>
            <a:ext cx="17509331" cy="886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H: </a:t>
            </a:r>
            <a:r>
              <a:rPr lang="en-US" sz="7200" b="1" i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HUMBLE   </a:t>
            </a:r>
            <a:r>
              <a:rPr lang="en-US" sz="7200" b="1" dirty="0">
                <a:solidFill>
                  <a:schemeClr val="tx1"/>
                </a:solidFill>
                <a:latin typeface="Invitation" pitchFamily="2" charset="0"/>
                <a:ea typeface="Times New Roman" panose="02020603050405020304" pitchFamily="18" charset="0"/>
              </a:rPr>
              <a:t>  Vs 2, 10,11,12</a:t>
            </a:r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rgbClr val="FF0000"/>
                </a:solidFill>
                <a:latin typeface="Invitation" pitchFamily="2" charset="0"/>
                <a:ea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beware lest thou forget the LORD, which brought thee forth out of the land of Egypt, from the house of bondage.”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True humility is related to genuine Honesty!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Ps 15:2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“he that walks uprightly and works righteousness, and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speaketh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truth in his heart…”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en-US" sz="5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20:7   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“The just man walketh in his integrity: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his children are blessed after him. “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016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56D2DBB-15EC-9196-C90C-5ABA8F92B50C}"/>
              </a:ext>
            </a:extLst>
          </p:cNvPr>
          <p:cNvSpPr txBox="1"/>
          <p:nvPr/>
        </p:nvSpPr>
        <p:spPr>
          <a:xfrm>
            <a:off x="27296" y="12510"/>
            <a:ext cx="17509331" cy="10064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kern="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H: </a:t>
            </a:r>
            <a:r>
              <a:rPr lang="en-US" sz="7200" b="1" i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HUMBLE   </a:t>
            </a:r>
            <a:r>
              <a:rPr lang="en-US" sz="7200" b="1" dirty="0">
                <a:solidFill>
                  <a:schemeClr val="tx1"/>
                </a:solidFill>
                <a:latin typeface="Invitation" pitchFamily="2" charset="0"/>
                <a:ea typeface="Times New Roman" panose="02020603050405020304" pitchFamily="18" charset="0"/>
              </a:rPr>
              <a:t>  Vs 2, 10,11,12</a:t>
            </a:r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2) It’s too easy to forget who we are, whose we are, 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and where we’ve come from</a:t>
            </a:r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Dt 8:11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“Beware that thou forget not the LORD thy God, …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14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Then thine heart be lifted up, and thou forget the LORD …God,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which brought thee forth .. from the house of bondage…”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Jms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4:6,10</a:t>
            </a: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"He giveth more grace. …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God </a:t>
            </a:r>
            <a:r>
              <a:rPr lang="en-US" sz="54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resisteth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the proud,</a:t>
            </a:r>
            <a:endParaRPr lang="en-US" sz="6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but giveth grace unto the humble.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Humble yourselves in the sight of the Lord,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and he shall lift you up." 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4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462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56D2DBB-15EC-9196-C90C-5ABA8F92B50C}"/>
              </a:ext>
            </a:extLst>
          </p:cNvPr>
          <p:cNvSpPr txBox="1"/>
          <p:nvPr/>
        </p:nvSpPr>
        <p:spPr>
          <a:xfrm>
            <a:off x="-321469" y="-152400"/>
            <a:ext cx="1750933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“Do you wish to be great? Then begin by being humble.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you desire to construct a vast and lofty building?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Think first about the foundations of humility.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4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8 Things We Can Learn from Augustine - Witnessline">
            <a:extLst>
              <a:ext uri="{FF2B5EF4-FFF2-40B4-BE49-F238E27FC236}">
                <a16:creationId xmlns:a16="http://schemas.microsoft.com/office/drawing/2014/main" id="{7CEFBF4F-C486-24AB-90CE-A5F6ABB44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72" y="2334697"/>
            <a:ext cx="7086600" cy="397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FBB100-A558-0A11-993A-0D05638E8894}"/>
              </a:ext>
            </a:extLst>
          </p:cNvPr>
          <p:cNvSpPr txBox="1"/>
          <p:nvPr/>
        </p:nvSpPr>
        <p:spPr>
          <a:xfrm>
            <a:off x="152401" y="2334697"/>
            <a:ext cx="1038822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The higher your structure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is to be,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the deeper must be its foundation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.”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6F270A-3CF5-6EAB-3809-886E6C4F3B96}"/>
              </a:ext>
            </a:extLst>
          </p:cNvPr>
          <p:cNvSpPr txBox="1"/>
          <p:nvPr/>
        </p:nvSpPr>
        <p:spPr>
          <a:xfrm>
            <a:off x="9660731" y="2512813"/>
            <a:ext cx="903135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Augustine (354-430)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EA6467-E047-BD35-7086-B88AAAD1ADC5}"/>
              </a:ext>
            </a:extLst>
          </p:cNvPr>
          <p:cNvSpPr txBox="1"/>
          <p:nvPr/>
        </p:nvSpPr>
        <p:spPr>
          <a:xfrm>
            <a:off x="-192467" y="6248400"/>
            <a:ext cx="1750933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1Pt 5:5,6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"be subject one to another, and be clothed with humility: for God </a:t>
            </a:r>
            <a:r>
              <a:rPr kumimoji="0" lang="en-US" sz="5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resisteth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the proud, and giveth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    grace to the humble. Humble yourselves therefore under the mighty hand of God, that he may exalt you…”  </a:t>
            </a:r>
          </a:p>
        </p:txBody>
      </p:sp>
    </p:spTree>
    <p:extLst>
      <p:ext uri="{BB962C8B-B14F-4D97-AF65-F5344CB8AC3E}">
        <p14:creationId xmlns:p14="http://schemas.microsoft.com/office/powerpoint/2010/main" val="32313198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56D2DBB-15EC-9196-C90C-5ABA8F92B50C}"/>
              </a:ext>
            </a:extLst>
          </p:cNvPr>
          <p:cNvSpPr txBox="1"/>
          <p:nvPr/>
        </p:nvSpPr>
        <p:spPr>
          <a:xfrm>
            <a:off x="-169068" y="304800"/>
            <a:ext cx="10058399" cy="8956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“He that is down needs fear no fall,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that is low,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pride.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that is humble shall ever have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God to be his guide.” </a:t>
            </a:r>
            <a:r>
              <a:rPr lang="en-US" sz="7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7E7D891-CD0E-59C8-98C0-3101D5656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932" y="9099"/>
            <a:ext cx="7603332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9961E7-28A9-4F77-E905-3D3F41F45180}"/>
              </a:ext>
            </a:extLst>
          </p:cNvPr>
          <p:cNvSpPr txBox="1"/>
          <p:nvPr/>
        </p:nvSpPr>
        <p:spPr>
          <a:xfrm>
            <a:off x="10041731" y="0"/>
            <a:ext cx="88542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John Bunyan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(1628-1688)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266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7735275-5A9F-46C9-A8E9-F19A5FEDA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-76417"/>
            <a:ext cx="17340263" cy="1600417"/>
          </a:xfrm>
        </p:spPr>
        <p:txBody>
          <a:bodyPr vert="horz" wrap="square" lIns="50800" tIns="50800" rIns="414541" bIns="5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F: Faithful  A:</a:t>
            </a:r>
            <a:r>
              <a:rPr lang="en-US" sz="6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Available  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Arial" panose="020B0604020202020204" pitchFamily="34" charset="0"/>
              </a:rPr>
              <a:t>T: </a:t>
            </a:r>
            <a:r>
              <a:rPr kumimoji="0" lang="en-US" sz="6000" b="1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Arial" panose="020B0604020202020204" pitchFamily="34" charset="0"/>
              </a:rPr>
              <a:t>Teachable  H: Humble</a:t>
            </a:r>
            <a:endParaRPr kumimoji="0" lang="en-US" sz="1100" b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ヒラギノ角ゴ Pro W3" charset="-128"/>
              <a:cs typeface="+mn-cs"/>
              <a:sym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7200" b="1" u="sng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6D2DBB-15EC-9196-C90C-5ABA8F92B50C}"/>
              </a:ext>
            </a:extLst>
          </p:cNvPr>
          <p:cNvSpPr txBox="1"/>
          <p:nvPr/>
        </p:nvSpPr>
        <p:spPr>
          <a:xfrm>
            <a:off x="0" y="1295400"/>
            <a:ext cx="17509331" cy="8402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E:</a:t>
            </a: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200" b="1" i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EXPERIENCED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Dt 6:6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“These words…</a:t>
            </a:r>
            <a:r>
              <a:rPr 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shall be in thine heart</a:t>
            </a: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marR="0" indent="-114300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sz="6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You cannot teach what you do not know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or lead where you’ve never been.  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Mt 15:14 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“Let them alone, for they be blind leaders of the blind.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if the blind lead the blind,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both shall fall into the ditch.”</a:t>
            </a:r>
            <a:endParaRPr lang="en-US" sz="7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vitation" pitchFamily="2" charset="0"/>
                <a:ea typeface="Times New Roman" panose="02020603050405020304" pitchFamily="18" charset="0"/>
              </a:rPr>
              <a:t> 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33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5DACC4-6169-BF63-4314-DC4E64833CED}"/>
              </a:ext>
            </a:extLst>
          </p:cNvPr>
          <p:cNvSpPr txBox="1"/>
          <p:nvPr/>
        </p:nvSpPr>
        <p:spPr>
          <a:xfrm>
            <a:off x="-321469" y="0"/>
            <a:ext cx="1752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7408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54817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232225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309634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3870427" algn="l" defTabSz="154817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4644512" algn="l" defTabSz="154817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5418597" algn="l" defTabSz="154817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6192683" algn="l" defTabSz="154817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Pr. 20:6 </a:t>
            </a:r>
            <a:r>
              <a:rPr kumimoji="0" lang="en-US" sz="8000" b="1" i="1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</a:rPr>
              <a:t>“Most men will proclaim their own goodness, </a:t>
            </a:r>
            <a:endParaRPr kumimoji="0" lang="en-US" sz="5689" b="1" i="1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E25F3B-4EC3-5699-8116-51CABECEBA07}"/>
              </a:ext>
            </a:extLst>
          </p:cNvPr>
          <p:cNvSpPr txBox="1"/>
          <p:nvPr/>
        </p:nvSpPr>
        <p:spPr>
          <a:xfrm>
            <a:off x="288131" y="2667000"/>
            <a:ext cx="170521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7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ヒラギノ角ゴ Pro W3" charset="-128"/>
                <a:cs typeface="Arial" charset="0"/>
                <a:sym typeface="Arial" panose="020B0604020202020204" pitchFamily="34" charset="0"/>
              </a:rPr>
              <a:t>but a </a:t>
            </a:r>
            <a:r>
              <a:rPr kumimoji="0" lang="en-US" sz="7200" b="1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ヒラギノ角ゴ Pro W3" charset="-128"/>
                <a:cs typeface="Arial" charset="0"/>
                <a:sym typeface="Arial" panose="020B0604020202020204" pitchFamily="34" charset="0"/>
              </a:rPr>
              <a:t>faithful</a:t>
            </a:r>
            <a:r>
              <a:rPr kumimoji="0" lang="en-US" sz="7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ヒラギノ角ゴ Pro W3" charset="-128"/>
                <a:cs typeface="Arial" charset="0"/>
                <a:sym typeface="Arial" panose="020B0604020202020204" pitchFamily="34" charset="0"/>
              </a:rPr>
              <a:t> </a:t>
            </a:r>
            <a:r>
              <a:rPr lang="en-US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charset="0"/>
              </a:rPr>
              <a:t>Man</a:t>
            </a:r>
            <a:r>
              <a:rPr kumimoji="0" lang="en-US" sz="7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ヒラギノ角ゴ Pro W3" charset="-128"/>
                <a:cs typeface="Arial" charset="0"/>
                <a:sym typeface="Arial" panose="020B0604020202020204" pitchFamily="34" charset="0"/>
              </a:rPr>
              <a:t> </a:t>
            </a:r>
            <a:r>
              <a:rPr kumimoji="0" lang="en-US" sz="60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kumimoji="0" lang="en-US" sz="6000" b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ʾēmûn</a:t>
            </a:r>
            <a:r>
              <a:rPr kumimoji="0" lang="en-US" sz="60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: trustworthy) </a:t>
            </a:r>
          </a:p>
          <a:p>
            <a:pPr algn="ctr"/>
            <a:r>
              <a:rPr kumimoji="0" lang="en-US" sz="7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ヒラギノ角ゴ Pro W3" charset="-128"/>
                <a:cs typeface="Arial" charset="0"/>
                <a:sym typeface="Arial" panose="020B0604020202020204" pitchFamily="34" charset="0"/>
              </a:rPr>
              <a:t>who </a:t>
            </a:r>
            <a:r>
              <a:rPr kumimoji="0" lang="en-US" sz="7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cs typeface="Arial" charset="0"/>
                <a:sym typeface="Arial" panose="020B0604020202020204" pitchFamily="34" charset="0"/>
              </a:rPr>
              <a:t>can find?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4453A9-CDF2-25AA-345F-1F41E16E140A}"/>
              </a:ext>
            </a:extLst>
          </p:cNvPr>
          <p:cNvSpPr txBox="1"/>
          <p:nvPr/>
        </p:nvSpPr>
        <p:spPr>
          <a:xfrm>
            <a:off x="135731" y="4752232"/>
            <a:ext cx="17068800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dirty="0"/>
            </a:br>
            <a:r>
              <a:rPr lang="en-US" sz="6600" b="1" baseline="30000" dirty="0">
                <a:latin typeface="Georgia" panose="02040502050405020303" pitchFamily="18" charset="0"/>
              </a:rPr>
              <a:t>7 </a:t>
            </a:r>
            <a:r>
              <a:rPr lang="en-US" sz="6600" b="1" dirty="0">
                <a:latin typeface="Georgia" panose="02040502050405020303" pitchFamily="18" charset="0"/>
              </a:rPr>
              <a:t> </a:t>
            </a:r>
            <a:r>
              <a:rPr lang="en-US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just man walketh in his integrity: his children are </a:t>
            </a:r>
            <a:r>
              <a:rPr lang="en-US" sz="7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blessed</a:t>
            </a:r>
          </a:p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Ešer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happy, fortunate 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after him.” </a:t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90F8E0-0634-1E47-29D3-E32D671AE685}"/>
              </a:ext>
            </a:extLst>
          </p:cNvPr>
          <p:cNvSpPr txBox="1"/>
          <p:nvPr/>
        </p:nvSpPr>
        <p:spPr>
          <a:xfrm>
            <a:off x="7775505" y="7173011"/>
            <a:ext cx="16154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'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āšar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’: guided, straight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0ACEBA-B733-1645-CCCE-6441430E8950}"/>
              </a:ext>
            </a:extLst>
          </p:cNvPr>
          <p:cNvSpPr txBox="1"/>
          <p:nvPr/>
        </p:nvSpPr>
        <p:spPr>
          <a:xfrm>
            <a:off x="6841331" y="8077200"/>
            <a:ext cx="122383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aḥar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’: by following behind him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672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56D2DBB-15EC-9196-C90C-5ABA8F92B50C}"/>
              </a:ext>
            </a:extLst>
          </p:cNvPr>
          <p:cNvSpPr txBox="1"/>
          <p:nvPr/>
        </p:nvSpPr>
        <p:spPr>
          <a:xfrm>
            <a:off x="-84535" y="-130284"/>
            <a:ext cx="17509331" cy="12034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Daddy had a little boy,  His soul was white as snow.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He never went to Sunday School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Cause Daddy wouldn't go.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never heard the Word of God.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That thrills the childish mind,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While other children went to class, 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7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This child was left behind</a:t>
            </a:r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 he grew from babe to youth, Dad saw to his dismay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 soul that once was snowy white, 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Became a dingy grey.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vitation" pitchFamily="2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vitation" pitchFamily="2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850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56D2DBB-15EC-9196-C90C-5ABA8F92B50C}"/>
              </a:ext>
            </a:extLst>
          </p:cNvPr>
          <p:cNvSpPr txBox="1"/>
          <p:nvPr/>
        </p:nvSpPr>
        <p:spPr>
          <a:xfrm>
            <a:off x="-84535" y="-304800"/>
            <a:ext cx="17509331" cy="1092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When he realized his son was lost,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Dad tried to win him back.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But now the soul that once was white,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Had turned an ugly black.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Dad started going 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back to church, </a:t>
            </a:r>
            <a:r>
              <a:rPr lang="en-US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Bible study too;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He often asked the preacher,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“Isn’t there anything you can do?”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preacher tried, failed, and said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“We're just too far behind;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tried to tell you years ago, 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you paid me no mind."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6401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56D2DBB-15EC-9196-C90C-5ABA8F92B50C}"/>
              </a:ext>
            </a:extLst>
          </p:cNvPr>
          <p:cNvSpPr txBox="1"/>
          <p:nvPr/>
        </p:nvSpPr>
        <p:spPr>
          <a:xfrm>
            <a:off x="-13356" y="228600"/>
            <a:ext cx="1750933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so, another soul was lost,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once was white as snow;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Sunday School could have helped,   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6" name="Picture 4" descr="The Prodigal Son - Study Gateway">
            <a:extLst>
              <a:ext uri="{FF2B5EF4-FFF2-40B4-BE49-F238E27FC236}">
                <a16:creationId xmlns:a16="http://schemas.microsoft.com/office/drawing/2014/main" id="{F0BD168C-DDAF-E2DC-4340-787A88522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b="13333"/>
          <a:stretch/>
        </p:blipFill>
        <p:spPr bwMode="auto">
          <a:xfrm>
            <a:off x="6231731" y="4114800"/>
            <a:ext cx="1110853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0F2B6E-813F-AC2B-D229-0A42B7EBA966}"/>
              </a:ext>
            </a:extLst>
          </p:cNvPr>
          <p:cNvSpPr txBox="1"/>
          <p:nvPr/>
        </p:nvSpPr>
        <p:spPr>
          <a:xfrm>
            <a:off x="-23399" y="4978330"/>
            <a:ext cx="6425751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But Daddy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wouldn't go!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nvitation" pitchFamily="2" charset="0"/>
              <a:ea typeface="Times New Roman" panose="02020603050405020304" pitchFamily="18" charset="0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nvitation" pitchFamily="2" charset="0"/>
              <a:ea typeface="Times New Roman" panose="02020603050405020304" pitchFamily="18" charset="0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421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4AA14D-7572-F8E1-AAC4-AE5B655BA1D7}"/>
              </a:ext>
            </a:extLst>
          </p:cNvPr>
          <p:cNvSpPr txBox="1"/>
          <p:nvPr/>
        </p:nvSpPr>
        <p:spPr>
          <a:xfrm>
            <a:off x="-68" y="3505200"/>
            <a:ext cx="17068800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I came again when the days were passed, 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And the bit of clay was hard at last.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The form I gave it still it bore,   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But I could change that form no more.</a:t>
            </a:r>
            <a:endParaRPr lang="en-US" sz="6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532215-EBCE-6B8F-8C45-995CF4AAABDE}"/>
              </a:ext>
            </a:extLst>
          </p:cNvPr>
          <p:cNvSpPr txBox="1"/>
          <p:nvPr/>
        </p:nvSpPr>
        <p:spPr>
          <a:xfrm>
            <a:off x="5850731" y="228600"/>
            <a:ext cx="112014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Arial" panose="020B0604020202020204" pitchFamily="34" charset="0"/>
              </a:rPr>
              <a:t>“I took a piece of plastic clay,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Arial" panose="020B0604020202020204" pitchFamily="34" charset="0"/>
              </a:rPr>
              <a:t> And idly fashioned it one day.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Arial" panose="020B0604020202020204" pitchFamily="34" charset="0"/>
              </a:rPr>
              <a:t>And as my fingers pressed it still,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Arial" panose="020B0604020202020204" pitchFamily="34" charset="0"/>
              </a:rPr>
              <a:t>It moved and yielded to my will.  </a:t>
            </a:r>
          </a:p>
        </p:txBody>
      </p:sp>
      <p:pic>
        <p:nvPicPr>
          <p:cNvPr id="2" name="Picture 2" descr="46,100+ Sculpting Clay Stock Photos ...">
            <a:extLst>
              <a:ext uri="{FF2B5EF4-FFF2-40B4-BE49-F238E27FC236}">
                <a16:creationId xmlns:a16="http://schemas.microsoft.com/office/drawing/2014/main" id="{8C819481-AA6E-AE95-D027-557113FAF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" y="83105"/>
            <a:ext cx="5698399" cy="379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558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4AA14D-7572-F8E1-AAC4-AE5B655BA1D7}"/>
              </a:ext>
            </a:extLst>
          </p:cNvPr>
          <p:cNvSpPr txBox="1"/>
          <p:nvPr/>
        </p:nvSpPr>
        <p:spPr>
          <a:xfrm>
            <a:off x="135731" y="4124459"/>
            <a:ext cx="170688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I came again when the days were gone,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It was a man I looked upon.</a:t>
            </a:r>
            <a:endParaRPr lang="en-US" sz="8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He still that early impress wore,  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But I could change that form no more.” 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-- Dave Stone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vitation" pitchFamily="2" charset="0"/>
                <a:ea typeface="Times New Roman" panose="02020603050405020304" pitchFamily="18" charset="0"/>
              </a:rPr>
              <a:t> </a:t>
            </a:r>
            <a:endParaRPr lang="en-US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Clay used in Clay Sculpting ...">
            <a:extLst>
              <a:ext uri="{FF2B5EF4-FFF2-40B4-BE49-F238E27FC236}">
                <a16:creationId xmlns:a16="http://schemas.microsoft.com/office/drawing/2014/main" id="{17295E07-FBAD-15F0-F63C-11170EA73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38" y="0"/>
            <a:ext cx="4443707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E6B1B7-5083-3EE0-CC50-D4AB2A93A542}"/>
              </a:ext>
            </a:extLst>
          </p:cNvPr>
          <p:cNvSpPr txBox="1"/>
          <p:nvPr/>
        </p:nvSpPr>
        <p:spPr>
          <a:xfrm>
            <a:off x="4174331" y="-85859"/>
            <a:ext cx="1329901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Arial" panose="020B0604020202020204" pitchFamily="34" charset="0"/>
              </a:rPr>
              <a:t>I took a piece of living clay,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Arial" panose="020B0604020202020204" pitchFamily="34" charset="0"/>
              </a:rPr>
              <a:t>  And gently formed it day by day;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Arial" panose="020B0604020202020204" pitchFamily="34" charset="0"/>
              </a:rPr>
              <a:t>   and molded with my power and art,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Arial" panose="020B0604020202020204" pitchFamily="34" charset="0"/>
              </a:rPr>
              <a:t>A young child's soft and yielding heart.  </a:t>
            </a:r>
          </a:p>
        </p:txBody>
      </p:sp>
    </p:spTree>
    <p:extLst>
      <p:ext uri="{BB962C8B-B14F-4D97-AF65-F5344CB8AC3E}">
        <p14:creationId xmlns:p14="http://schemas.microsoft.com/office/powerpoint/2010/main" val="16201742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56D2DBB-15EC-9196-C90C-5ABA8F92B50C}"/>
              </a:ext>
            </a:extLst>
          </p:cNvPr>
          <p:cNvSpPr txBox="1"/>
          <p:nvPr/>
        </p:nvSpPr>
        <p:spPr>
          <a:xfrm>
            <a:off x="-84535" y="28433"/>
            <a:ext cx="17509331" cy="9356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F: Faithful  A:</a:t>
            </a:r>
            <a:r>
              <a:rPr lang="en-US" sz="4400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Available  </a:t>
            </a:r>
            <a:r>
              <a:rPr lang="en-US" sz="48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T: </a:t>
            </a:r>
            <a:r>
              <a:rPr lang="en-US" sz="4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Teachable  H: Humble  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E: Experienced</a:t>
            </a:r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R: REVERENT    Vs 13,14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“Thou shalt fear the LORD thy God,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serve him,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…Ye shall not go after other gods, …”</a:t>
            </a:r>
          </a:p>
          <a:p>
            <a:pPr marL="0" marR="0" algn="ctr">
              <a:spcBef>
                <a:spcPts val="1200"/>
              </a:spcBef>
              <a:spcAft>
                <a:spcPts val="1200"/>
              </a:spcAft>
            </a:pP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 15:4  </a:t>
            </a: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"he </a:t>
            </a:r>
            <a:r>
              <a:rPr lang="en-US" sz="6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honoreth</a:t>
            </a: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them that fear the LORD."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9:10 </a:t>
            </a: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“The fear of the LORD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the beginning of wisdom: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the knowledge of the holy is understanding.”</a:t>
            </a:r>
          </a:p>
        </p:txBody>
      </p:sp>
    </p:spTree>
    <p:extLst>
      <p:ext uri="{BB962C8B-B14F-4D97-AF65-F5344CB8AC3E}">
        <p14:creationId xmlns:p14="http://schemas.microsoft.com/office/powerpoint/2010/main" val="1851058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56D2DBB-15EC-9196-C90C-5ABA8F92B50C}"/>
              </a:ext>
            </a:extLst>
          </p:cNvPr>
          <p:cNvSpPr txBox="1"/>
          <p:nvPr/>
        </p:nvSpPr>
        <p:spPr>
          <a:xfrm>
            <a:off x="-84535" y="28433"/>
            <a:ext cx="17509331" cy="9510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5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Every map must have a reference point to be useable.  </a:t>
            </a:r>
          </a:p>
          <a:p>
            <a:pPr lvl="0" algn="ctr">
              <a:defRPr/>
            </a:pPr>
            <a:r>
              <a:rPr lang="en-US" sz="5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That point must be unmovable in order to give meaning to the rest of the map. </a:t>
            </a:r>
          </a:p>
          <a:p>
            <a:pPr lvl="0" algn="ctr">
              <a:defRPr/>
            </a:pPr>
            <a:r>
              <a:rPr lang="en-US" sz="5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Ps. 15:1 asks: </a:t>
            </a:r>
            <a:r>
              <a:rPr lang="en-US" sz="5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“LORD, who shall abide in thy tabernacle?”</a:t>
            </a:r>
          </a:p>
          <a:p>
            <a:pPr lvl="0" algn="ctr">
              <a:defRPr/>
            </a:pPr>
            <a:r>
              <a:rPr lang="en-US" sz="5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And goes on to answer: </a:t>
            </a:r>
            <a:r>
              <a:rPr lang="en-US" sz="5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“He that walketh uprightly, and worketh righteousness, and </a:t>
            </a:r>
            <a:r>
              <a:rPr lang="en-US" sz="5400" b="1" i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speaketh</a:t>
            </a:r>
            <a:r>
              <a:rPr lang="en-US" sz="5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the truth in his heart.</a:t>
            </a:r>
          </a:p>
          <a:p>
            <a:pPr lvl="0" algn="ctr">
              <a:defRPr/>
            </a:pPr>
            <a:r>
              <a:rPr lang="en-US" sz="5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He that </a:t>
            </a:r>
            <a:r>
              <a:rPr lang="en-US" sz="5400" b="1" i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backbiteth</a:t>
            </a:r>
            <a:r>
              <a:rPr lang="en-US" sz="5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not with his tongue, nor doeth evil to his neighbor…In whose eyes a vile person is contemned; </a:t>
            </a:r>
          </a:p>
          <a:p>
            <a:pPr lvl="0" algn="ctr">
              <a:defRPr/>
            </a:pPr>
            <a:r>
              <a:rPr lang="en-US" sz="72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but he </a:t>
            </a:r>
            <a:r>
              <a:rPr lang="en-US" sz="7200" b="1" i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honoreth</a:t>
            </a:r>
            <a:r>
              <a:rPr lang="en-US" sz="72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them that fear the LORD. </a:t>
            </a:r>
          </a:p>
          <a:p>
            <a:pPr lvl="0" algn="ctr">
              <a:defRPr/>
            </a:pPr>
            <a:r>
              <a:rPr lang="en-US" sz="5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He that </a:t>
            </a:r>
            <a:r>
              <a:rPr lang="en-US" sz="5400" b="1" i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sweareth</a:t>
            </a:r>
            <a:r>
              <a:rPr lang="en-US" sz="5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to his own hurt, and </a:t>
            </a:r>
            <a:r>
              <a:rPr lang="en-US" sz="5400" b="1" i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changeth</a:t>
            </a:r>
            <a:r>
              <a:rPr lang="en-US" sz="5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not…</a:t>
            </a:r>
          </a:p>
          <a:p>
            <a:pPr lvl="0" algn="ctr">
              <a:defRPr/>
            </a:pPr>
            <a:r>
              <a:rPr lang="en-US" sz="5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He that doeth these things shall never be moved.”</a:t>
            </a:r>
            <a:endParaRPr lang="en-US" sz="5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8445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56D2DBB-15EC-9196-C90C-5ABA8F92B50C}"/>
              </a:ext>
            </a:extLst>
          </p:cNvPr>
          <p:cNvSpPr txBox="1"/>
          <p:nvPr/>
        </p:nvSpPr>
        <p:spPr>
          <a:xfrm>
            <a:off x="-84535" y="28433"/>
            <a:ext cx="17509331" cy="9633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6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Our relationship to the Lord should be the solid “Reference Point” in our lives and one from which our children can navigate their own lives.  </a:t>
            </a:r>
          </a:p>
          <a:p>
            <a:pPr lvl="0" algn="ctr">
              <a:defRPr/>
            </a:pPr>
            <a:r>
              <a:rPr lang="en-US" sz="5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1 Th 2:10-12 </a:t>
            </a:r>
            <a:r>
              <a:rPr lang="en-US" sz="5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“Ye are witnesses, and God also, how holily and justly and unblameably we behaved ourselves among …:</a:t>
            </a:r>
          </a:p>
          <a:p>
            <a:pPr lvl="0" algn="ctr">
              <a:defRPr/>
            </a:pPr>
            <a:r>
              <a:rPr lang="en-US" sz="5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60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As ye know how we exhorted and comforted and charged every one of you,</a:t>
            </a:r>
          </a:p>
          <a:p>
            <a:pPr lvl="0" algn="ctr">
              <a:defRPr/>
            </a:pPr>
            <a:r>
              <a:rPr lang="en-US" sz="66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7200" b="1" i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as a father </a:t>
            </a:r>
            <a:r>
              <a:rPr lang="en-US" sz="72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doth his children,</a:t>
            </a:r>
          </a:p>
          <a:p>
            <a:pPr lvl="0" algn="ctr">
              <a:defRPr/>
            </a:pPr>
            <a:r>
              <a:rPr lang="en-US" sz="80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That ye would walk worthy of God, </a:t>
            </a:r>
          </a:p>
          <a:p>
            <a:pPr lvl="0" algn="ctr">
              <a:defRPr/>
            </a:pPr>
            <a:r>
              <a:rPr lang="en-US" sz="60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who hath called you unto his kingdom and glory.”</a:t>
            </a:r>
            <a:endParaRPr lang="en-US" sz="6000" b="1" i="1" kern="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3306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56D2DBB-15EC-9196-C90C-5ABA8F92B50C}"/>
              </a:ext>
            </a:extLst>
          </p:cNvPr>
          <p:cNvSpPr txBox="1"/>
          <p:nvPr/>
        </p:nvSpPr>
        <p:spPr>
          <a:xfrm>
            <a:off x="-84535" y="28433"/>
            <a:ext cx="17509331" cy="9248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5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APPLICATION:</a:t>
            </a:r>
          </a:p>
          <a:p>
            <a:pPr lvl="0" algn="ctr">
              <a:defRPr/>
            </a:pPr>
            <a:r>
              <a:rPr lang="en-US" sz="5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6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What (who) is your “reference point” as a Father?  </a:t>
            </a:r>
          </a:p>
          <a:p>
            <a:pPr lvl="0" algn="ctr">
              <a:defRPr/>
            </a:pPr>
            <a:r>
              <a:rPr lang="en-US" sz="6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If your kids follow your life’s “map”, </a:t>
            </a:r>
          </a:p>
          <a:p>
            <a:pPr lvl="0" algn="ctr">
              <a:defRPr/>
            </a:pPr>
            <a:r>
              <a:rPr lang="en-US" sz="6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will you be content with where it leads them?</a:t>
            </a:r>
          </a:p>
          <a:p>
            <a:pPr lvl="0" algn="ctr">
              <a:spcBef>
                <a:spcPts val="1800"/>
              </a:spcBef>
              <a:defRPr/>
            </a:pPr>
            <a:r>
              <a:rPr lang="en-US" sz="5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Pr. 20:7  </a:t>
            </a:r>
            <a:r>
              <a:rPr lang="en-US" sz="60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“The just man walks in his integrity: </a:t>
            </a:r>
          </a:p>
          <a:p>
            <a:pPr lvl="0" algn="ctr">
              <a:defRPr/>
            </a:pPr>
            <a:r>
              <a:rPr lang="en-US" sz="60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his children are blessed</a:t>
            </a:r>
            <a:r>
              <a:rPr lang="en-US" sz="5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(from '</a:t>
            </a:r>
            <a:r>
              <a:rPr lang="en-US" sz="5400" b="1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āšar</a:t>
            </a:r>
            <a:r>
              <a:rPr lang="en-US" sz="54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’: guided straight) </a:t>
            </a:r>
            <a:r>
              <a:rPr lang="en-US" sz="60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after him.” </a:t>
            </a:r>
            <a:r>
              <a:rPr lang="en-US" sz="54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5400" b="1" kern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aḥar</a:t>
            </a:r>
            <a:r>
              <a:rPr lang="en-US" sz="54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’: by following behind him)</a:t>
            </a:r>
          </a:p>
          <a:p>
            <a:pPr lvl="0" algn="ctr">
              <a:defRPr/>
            </a:pPr>
            <a:r>
              <a:rPr lang="en-US" sz="8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Will your children be “Blessed”</a:t>
            </a:r>
          </a:p>
          <a:p>
            <a:pPr lvl="0" algn="ctr">
              <a:defRPr/>
            </a:pPr>
            <a:r>
              <a:rPr lang="en-US" sz="8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by following “after” you?</a:t>
            </a:r>
          </a:p>
        </p:txBody>
      </p:sp>
    </p:spTree>
    <p:extLst>
      <p:ext uri="{BB962C8B-B14F-4D97-AF65-F5344CB8AC3E}">
        <p14:creationId xmlns:p14="http://schemas.microsoft.com/office/powerpoint/2010/main" val="4258873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ddie Taylor on LinkedIn: Pass the Baton - Eddie Taylor The passing of the  baton. It is in those…">
            <a:extLst>
              <a:ext uri="{FF2B5EF4-FFF2-40B4-BE49-F238E27FC236}">
                <a16:creationId xmlns:a16="http://schemas.microsoft.com/office/drawing/2014/main" id="{7021C441-C089-8C3F-DB1B-F2F529748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094" y="398650"/>
            <a:ext cx="8185169" cy="895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146436-758F-6689-3F24-C5F54E6C5CD0}"/>
              </a:ext>
            </a:extLst>
          </p:cNvPr>
          <p:cNvSpPr txBox="1"/>
          <p:nvPr/>
        </p:nvSpPr>
        <p:spPr>
          <a:xfrm>
            <a:off x="135730" y="25758"/>
            <a:ext cx="9019363" cy="8602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Tim 2:1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“Thou therefore,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son,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strong in the grace that is in Christ Jesus.</a:t>
            </a:r>
          </a:p>
          <a:p>
            <a:pPr algn="ctr"/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Thou therefore endure hardness, as a good soldier of Jesus Christ.</a:t>
            </a:r>
          </a:p>
          <a:p>
            <a:pPr algn="ctr">
              <a:spcBef>
                <a:spcPts val="1200"/>
              </a:spcBef>
            </a:pP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No man that </a:t>
            </a: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warreth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entangleth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himself with the affairs of this life;</a:t>
            </a:r>
          </a:p>
          <a:p>
            <a:pPr algn="ctr">
              <a:spcBef>
                <a:spcPts val="1800"/>
              </a:spcBef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he may please him who hath chosen him to be a soldier.”</a:t>
            </a:r>
          </a:p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(and Father)</a:t>
            </a:r>
          </a:p>
        </p:txBody>
      </p:sp>
    </p:spTree>
    <p:extLst>
      <p:ext uri="{BB962C8B-B14F-4D97-AF65-F5344CB8AC3E}">
        <p14:creationId xmlns:p14="http://schemas.microsoft.com/office/powerpoint/2010/main" val="41694896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7735275-5A9F-46C9-A8E9-F19A5FEDA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-76417"/>
            <a:ext cx="17340263" cy="9779152"/>
          </a:xfrm>
        </p:spPr>
        <p:txBody>
          <a:bodyPr vert="horz" wrap="square" lIns="50800" tIns="50800" rIns="414541" bIns="50800" numCol="1" anchor="t" anchorCtr="0" compatLnSpc="1">
            <a:prstTxWarp prst="textNoShape">
              <a:avLst/>
            </a:prstTxWarp>
          </a:bodyPr>
          <a:lstStyle/>
          <a:p>
            <a:pPr marL="0" lvl="0" indent="0" algn="ctr" eaLnBrk="1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60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“Father” is used 352 times in the New Testament.  </a:t>
            </a:r>
          </a:p>
          <a:p>
            <a:pPr marL="0" lvl="0" indent="0" algn="ctr" eaLnBrk="1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72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266 times it is used to describe God!</a:t>
            </a:r>
          </a:p>
          <a:p>
            <a:pPr marL="0" lvl="0" indent="0" algn="ctr" eaLnBrk="1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54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Last week we discussed the awesome responsibility God has given Fathers to represent Him to their families. </a:t>
            </a:r>
          </a:p>
          <a:p>
            <a:pPr marL="0" lvl="0" indent="0" algn="ctr" eaLnBrk="1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54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48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The Bible often refers to the Father’s Role as a type of “Partner” with God in the growing/guiding of his family. </a:t>
            </a:r>
          </a:p>
          <a:p>
            <a:pPr marL="0" lvl="0" indent="0" algn="ctr" eaLnBrk="1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48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lang="en-US" sz="80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026" name="Picture 2" descr="Nine Marks of a Christian Family ...">
            <a:extLst>
              <a:ext uri="{FF2B5EF4-FFF2-40B4-BE49-F238E27FC236}">
                <a16:creationId xmlns:a16="http://schemas.microsoft.com/office/drawing/2014/main" id="{35BB8784-1A92-3B5F-7500-6FB87044A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331" y="5377387"/>
            <a:ext cx="12405131" cy="435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975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make your children follow in your footsteps">
            <a:extLst>
              <a:ext uri="{FF2B5EF4-FFF2-40B4-BE49-F238E27FC236}">
                <a16:creationId xmlns:a16="http://schemas.microsoft.com/office/drawing/2014/main" id="{B4A40655-A728-655A-B38A-8A1D31E0F7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2" t="-1" r="6728" b="2"/>
          <a:stretch/>
        </p:blipFill>
        <p:spPr bwMode="auto">
          <a:xfrm>
            <a:off x="-570" y="0"/>
            <a:ext cx="17340263" cy="97535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7FD017-2413-716E-6C89-F33552ACA82F}"/>
              </a:ext>
            </a:extLst>
          </p:cNvPr>
          <p:cNvSpPr txBox="1"/>
          <p:nvPr/>
        </p:nvSpPr>
        <p:spPr>
          <a:xfrm>
            <a:off x="1659731" y="1088344"/>
            <a:ext cx="11582400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Walk a little slower Daddy, </a:t>
            </a:r>
          </a:p>
          <a:p>
            <a:pPr algn="ctr"/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said a child so small</a:t>
            </a:r>
          </a:p>
          <a:p>
            <a:pPr algn="ctr"/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I’m following in your footsteps, </a:t>
            </a:r>
          </a:p>
          <a:p>
            <a:pPr algn="ctr"/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 don’t want to fall!</a:t>
            </a:r>
          </a:p>
          <a:p>
            <a:pPr algn="ctr"/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Sometimes your steps are very fast,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panose="020B0604020202020204" pitchFamily="34" charset="0"/>
              </a:rPr>
              <a:t>sometimes they’re hard to see.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panose="020B0604020202020204" pitchFamily="34" charset="0"/>
              </a:rPr>
              <a:t>So walk a little slower daddy,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panose="020B0604020202020204" pitchFamily="34" charset="0"/>
              </a:rPr>
              <a:t>for you are leading me. </a:t>
            </a:r>
            <a:endParaRPr kumimoji="0" lang="en-US" sz="6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ヒラギノ角ゴ Pro W3" charset="-128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ctr"/>
            <a:endParaRPr lang="en-US" sz="5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334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make your children follow in your footsteps">
            <a:extLst>
              <a:ext uri="{FF2B5EF4-FFF2-40B4-BE49-F238E27FC236}">
                <a16:creationId xmlns:a16="http://schemas.microsoft.com/office/drawing/2014/main" id="{B4A40655-A728-655A-B38A-8A1D31E0F7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2" t="-1" r="6728" b="2"/>
          <a:stretch/>
        </p:blipFill>
        <p:spPr bwMode="auto">
          <a:xfrm>
            <a:off x="0" y="10"/>
            <a:ext cx="17340263" cy="97535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6CBCEA-D2AC-BDFB-5ED4-75B8E40CB9E1}"/>
              </a:ext>
            </a:extLst>
          </p:cNvPr>
          <p:cNvSpPr txBox="1"/>
          <p:nvPr/>
        </p:nvSpPr>
        <p:spPr>
          <a:xfrm>
            <a:off x="2269331" y="2057400"/>
            <a:ext cx="12039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Someday when I am all grown up, you’re what I want to be.</a:t>
            </a:r>
          </a:p>
          <a:p>
            <a:pPr algn="ctr"/>
            <a:endParaRPr lang="en-US" sz="6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I will have a little child, </a:t>
            </a:r>
          </a:p>
          <a:p>
            <a:pPr algn="ctr"/>
            <a:r>
              <a:rPr lang="en-US" sz="7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Who’ll want to follow me!</a:t>
            </a:r>
          </a:p>
          <a:p>
            <a:pPr algn="ctr"/>
            <a:endParaRPr lang="en-US" sz="6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382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make your children follow in your footsteps">
            <a:extLst>
              <a:ext uri="{FF2B5EF4-FFF2-40B4-BE49-F238E27FC236}">
                <a16:creationId xmlns:a16="http://schemas.microsoft.com/office/drawing/2014/main" id="{B4A40655-A728-655A-B38A-8A1D31E0F7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2" t="-1" r="6728" b="2"/>
          <a:stretch/>
        </p:blipFill>
        <p:spPr bwMode="auto">
          <a:xfrm>
            <a:off x="0" y="10"/>
            <a:ext cx="17340263" cy="97535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6CBCEA-D2AC-BDFB-5ED4-75B8E40CB9E1}"/>
              </a:ext>
            </a:extLst>
          </p:cNvPr>
          <p:cNvSpPr txBox="1"/>
          <p:nvPr/>
        </p:nvSpPr>
        <p:spPr>
          <a:xfrm>
            <a:off x="1812131" y="2133600"/>
            <a:ext cx="134493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panose="020B0604020202020204" pitchFamily="34" charset="0"/>
              </a:rPr>
              <a:t>And I would want to lead just right,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panose="020B0604020202020204" pitchFamily="34" charset="0"/>
              </a:rPr>
              <a:t>And know that I was true.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panose="020B0604020202020204" pitchFamily="34" charset="0"/>
              </a:rPr>
              <a:t>So walk a little slower, Daddy,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panose="020B0604020202020204" pitchFamily="34" charset="0"/>
              </a:rPr>
              <a:t>   For I must follow you!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panose="020B0604020202020204" pitchFamily="34" charset="0"/>
              </a:rPr>
              <a:t>  Author Unknown</a:t>
            </a:r>
          </a:p>
          <a:p>
            <a:pPr algn="ctr"/>
            <a:endParaRPr lang="en-US" sz="6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812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7735275-5A9F-46C9-A8E9-F19A5FEDA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-76417"/>
            <a:ext cx="17340263" cy="9779152"/>
          </a:xfrm>
        </p:spPr>
        <p:txBody>
          <a:bodyPr vert="horz" wrap="square" lIns="50800" tIns="50800" rIns="414541" bIns="50800" numCol="1" anchor="t" anchorCtr="0" compatLnSpc="1">
            <a:prstTxWarp prst="textNoShape">
              <a:avLst/>
            </a:prstTxWarp>
          </a:bodyPr>
          <a:lstStyle/>
          <a:p>
            <a:pPr marL="0" lvl="0" indent="0" algn="ctr" eaLnBrk="1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66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God the models the qualities of a loving Father to us, and challenges us to: </a:t>
            </a:r>
          </a:p>
          <a:p>
            <a:pPr marL="0" lvl="0" indent="0" algn="ctr" eaLnBrk="1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6000" b="1" i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“Take my yoke upon you and learn of me”</a:t>
            </a:r>
            <a:r>
              <a:rPr lang="en-US" sz="6000" b="1" i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0" lvl="0" indent="0" algn="ctr" eaLnBrk="1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48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(Mt 11:28,29)</a:t>
            </a:r>
          </a:p>
          <a:p>
            <a:pPr marL="0" lvl="0" indent="0" algn="ctr" eaLnBrk="1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48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6000" b="1" i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so we can cultivate those qualities in our own hearts</a:t>
            </a:r>
            <a:endParaRPr lang="en-US" sz="80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052" name="Picture 4" descr="Lesson 6 - The Christian Family - For The Faith Of The Gospel">
            <a:extLst>
              <a:ext uri="{FF2B5EF4-FFF2-40B4-BE49-F238E27FC236}">
                <a16:creationId xmlns:a16="http://schemas.microsoft.com/office/drawing/2014/main" id="{F01FC6DD-9B7A-FB03-AF20-236CCD970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931" y="4554347"/>
            <a:ext cx="7217469" cy="540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63C1B7-BB04-9B66-5B7A-A2A7BBB28CD1}"/>
              </a:ext>
            </a:extLst>
          </p:cNvPr>
          <p:cNvSpPr txBox="1"/>
          <p:nvPr/>
        </p:nvSpPr>
        <p:spPr>
          <a:xfrm>
            <a:off x="364331" y="4876800"/>
            <a:ext cx="920331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Lucida Grande" charset="0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Arial" panose="020B0604020202020204" pitchFamily="34" charset="0"/>
              </a:rPr>
              <a:t>and reflect them through our own lives.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Lucida Grande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Arial" panose="020B0604020202020204" pitchFamily="34" charset="0"/>
              </a:rPr>
              <a:t>(Phil. 2:13; Ro. 12:1,2)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52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7735275-5A9F-46C9-A8E9-F19A5FEDA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-76417"/>
            <a:ext cx="17340263" cy="9779152"/>
          </a:xfrm>
        </p:spPr>
        <p:txBody>
          <a:bodyPr vert="horz" wrap="square" lIns="50800" tIns="50800" rIns="414541" bIns="50800" numCol="1" anchor="t" anchorCtr="0" compatLnSpc="1">
            <a:prstTxWarp prst="textNoShape">
              <a:avLst/>
            </a:prstTxWarp>
          </a:bodyPr>
          <a:lstStyle/>
          <a:p>
            <a:pPr marL="0" lvl="0" indent="0" algn="ctr" eaLnBrk="1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60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Deut. 6 gives us some important directions on how to accomplish this in our hearts and homes.</a:t>
            </a:r>
          </a:p>
          <a:p>
            <a:pPr marL="0" lvl="0" indent="0" algn="ctr" eaLnBrk="1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r>
              <a:rPr lang="en-US" sz="60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 began to summarize the principles of this chapter using an Acronym for Father.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F: Faithful to…</a:t>
            </a:r>
            <a:endParaRPr lang="en-US" sz="6600" b="1" dirty="0">
              <a:solidFill>
                <a:schemeClr val="tx1"/>
              </a:solidFill>
              <a:latin typeface="Invitatio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1) 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Obediently </a:t>
            </a: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Listen to God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(vs 3),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2) Sincerely </a:t>
            </a: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Love God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(vs 5),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3) Intentionally </a:t>
            </a: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 about God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(vs 6),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vitatio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4) Diligently </a:t>
            </a: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 our Families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a vibrant and 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intimate relationship with God!  (Vs 7) 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vitation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endParaRPr lang="en-US" sz="72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754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7735275-5A9F-46C9-A8E9-F19A5FEDA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-76417"/>
            <a:ext cx="17340263" cy="9779152"/>
          </a:xfrm>
        </p:spPr>
        <p:txBody>
          <a:bodyPr vert="horz" wrap="square" lIns="50800" tIns="50800" rIns="414541" bIns="50800" numCol="1" anchor="t" anchorCtr="0" compatLnSpc="1">
            <a:prstTxWarp prst="textNoShape">
              <a:avLst/>
            </a:prstTxWarp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F: Faithful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A:</a:t>
            </a:r>
            <a:r>
              <a:rPr lang="en-US" sz="8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800" b="1" i="1" u="sng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AVAILABLE </a:t>
            </a:r>
            <a:r>
              <a:rPr lang="en-US" sz="8800" b="1" i="1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6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Dt 6:7 </a:t>
            </a:r>
            <a:endParaRPr lang="en-US" sz="6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thou… shalt talk of them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(God and His word and ways)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thou </a:t>
            </a:r>
            <a:r>
              <a:rPr lang="en-US" sz="7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sittest</a:t>
            </a:r>
            <a:r>
              <a:rPr lang="en-US" sz="7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thine house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7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thou </a:t>
            </a:r>
            <a:r>
              <a:rPr lang="en-US" sz="7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walkest</a:t>
            </a:r>
            <a:r>
              <a:rPr lang="en-US" sz="7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by the way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7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thou </a:t>
            </a:r>
            <a:r>
              <a:rPr lang="en-US" sz="7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liest</a:t>
            </a:r>
            <a:r>
              <a:rPr lang="en-US" sz="7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down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7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thou </a:t>
            </a:r>
            <a:r>
              <a:rPr lang="en-US" sz="7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risest</a:t>
            </a:r>
            <a:r>
              <a:rPr lang="en-US" sz="7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up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en-US" sz="66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ts val="0"/>
              </a:spcBef>
              <a:spcAft>
                <a:spcPts val="0"/>
              </a:spcAft>
              <a:buSzTx/>
              <a:buNone/>
            </a:pPr>
            <a:endParaRPr lang="en-US" sz="7200" b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285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7735275-5A9F-46C9-A8E9-F19A5FEDA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-76417"/>
            <a:ext cx="17340263" cy="9779152"/>
          </a:xfrm>
        </p:spPr>
        <p:txBody>
          <a:bodyPr vert="horz" wrap="square" lIns="50800" tIns="50800" rIns="414541" bIns="50800" numCol="1" anchor="t" anchorCtr="0" compatLnSpc="1">
            <a:prstTxWarp prst="textNoShape">
              <a:avLst/>
            </a:prstTxWarp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A:</a:t>
            </a:r>
            <a:r>
              <a:rPr lang="en-US" sz="8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800" b="1" i="1" u="sng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AVAILABLE </a:t>
            </a:r>
            <a:r>
              <a:rPr lang="en-US" sz="88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Many fathers are “unavailable” to their families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a) According to Dr. James Dobson, the average amount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of time middle-class fathers spent with their small 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children was </a:t>
            </a:r>
            <a:r>
              <a:rPr 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seconds per day!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b) Their direct interaction was limited to 3 encounters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daily, lasting ten to fifteen seconds each! </a:t>
            </a:r>
          </a:p>
          <a:p>
            <a:pPr marL="0" marR="0" indent="0">
              <a:spcBef>
                <a:spcPts val="1200"/>
              </a:spcBef>
              <a:spcAft>
                <a:spcPts val="0"/>
              </a:spcAft>
              <a:buNone/>
              <a:tabLst>
                <a:tab pos="2705100" algn="l"/>
              </a:tabLst>
            </a:pPr>
            <a:r>
              <a:rPr lang="en-US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Aren’t you glad our Heavenly Father is available to us?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05100" algn="l"/>
              </a:tabLst>
            </a:pP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Heb. 13:5</a:t>
            </a:r>
            <a:r>
              <a:rPr lang="en-US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 will never leave thee nor forsake thee…”     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2705100" algn="l"/>
              </a:tabLst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33:3 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“Call upon me and I will answer thee….” 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42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7735275-5A9F-46C9-A8E9-F19A5FEDA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-76417"/>
            <a:ext cx="17340263" cy="9779152"/>
          </a:xfrm>
        </p:spPr>
        <p:txBody>
          <a:bodyPr vert="horz" wrap="square" lIns="50800" tIns="50800" rIns="414541" bIns="50800" numCol="1" anchor="t" anchorCtr="0" compatLnSpc="1">
            <a:prstTxWarp prst="textNoShape">
              <a:avLst/>
            </a:prstTxWarp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2) Aren’t you glad our Heavenly Father is available?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(Often giving us “Father Figures”)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 Thes. 2:11,12  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"As ye know how we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exhorted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   (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parakaleo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to call near, or invite; walk beside) 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and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comforted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paramythe’omai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to relate near, 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 encourage,  console:--comfort) 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and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charged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martyreō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to be a witness, testify)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every one of you,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as a father doth his children,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That ye would walk worthy of God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who hath called you unto his kingdom and glory." </a:t>
            </a:r>
            <a:endParaRPr lang="en-US" sz="6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01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on DiCianni: Spiritual Warfare Artwork">
            <a:extLst>
              <a:ext uri="{FF2B5EF4-FFF2-40B4-BE49-F238E27FC236}">
                <a16:creationId xmlns:a16="http://schemas.microsoft.com/office/drawing/2014/main" id="{E8B83CAC-FFA2-B3C3-7B60-6DFE9CF94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6" b="8293"/>
          <a:stretch/>
        </p:blipFill>
        <p:spPr bwMode="auto">
          <a:xfrm>
            <a:off x="-245269" y="1974086"/>
            <a:ext cx="6059114" cy="7711895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softEdge rad="431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A411F7-90B9-0C1B-3BF4-3876B21C3AB9}"/>
              </a:ext>
            </a:extLst>
          </p:cNvPr>
          <p:cNvSpPr txBox="1"/>
          <p:nvPr/>
        </p:nvSpPr>
        <p:spPr>
          <a:xfrm>
            <a:off x="182165" y="67619"/>
            <a:ext cx="16975932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6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 doesn’t come asking about our ability;</a:t>
            </a:r>
          </a:p>
          <a:p>
            <a:pPr algn="ctr">
              <a:spcBef>
                <a:spcPts val="0"/>
              </a:spcBef>
            </a:pPr>
            <a:r>
              <a:rPr lang="en-US" sz="8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our availability! 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292C33-7F52-75BE-6744-26539DA05573}"/>
              </a:ext>
            </a:extLst>
          </p:cNvPr>
          <p:cNvSpPr txBox="1"/>
          <p:nvPr/>
        </p:nvSpPr>
        <p:spPr>
          <a:xfrm>
            <a:off x="5164931" y="4985561"/>
            <a:ext cx="122212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panose="020B0604020202020204" pitchFamily="34" charset="0"/>
              </a:rPr>
              <a:t>He will increase our Capacity!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Phil. 2:13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“It’s God which worketh in you…”</a:t>
            </a:r>
            <a:endParaRPr 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3:13,14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“this one thing I do…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press toward the mark…”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4:13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can do all things through Christ..”</a:t>
            </a:r>
            <a:endParaRPr kumimoji="0" lang="en-US" sz="7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3D16F5-CE29-6EE0-402B-CA7FA488712C}"/>
              </a:ext>
            </a:extLst>
          </p:cNvPr>
          <p:cNvSpPr txBox="1"/>
          <p:nvPr/>
        </p:nvSpPr>
        <p:spPr>
          <a:xfrm>
            <a:off x="5317331" y="2116778"/>
            <a:ext cx="1171962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panose="020B0604020202020204" pitchFamily="34" charset="0"/>
              </a:rPr>
              <a:t>If we give him our availability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  <a:sym typeface="Arial" panose="020B0604020202020204" pitchFamily="34" charset="0"/>
              </a:rPr>
              <a:t>, and demonstrate our dependability,</a:t>
            </a:r>
            <a:endParaRPr kumimoji="0" lang="en-US" sz="7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ヒラギノ角ゴ Pro W3" charset="-128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824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elebratingFathers">
  <a:themeElements>
    <a:clrScheme name="Honor Fathers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C89C3D"/>
      </a:accent1>
      <a:accent2>
        <a:srgbClr val="E8BF20"/>
      </a:accent2>
      <a:accent3>
        <a:srgbClr val="A99240"/>
      </a:accent3>
      <a:accent4>
        <a:srgbClr val="541E1E"/>
      </a:accent4>
      <a:accent5>
        <a:srgbClr val="B77527"/>
      </a:accent5>
      <a:accent6>
        <a:srgbClr val="79590F"/>
      </a:accent6>
      <a:hlink>
        <a:srgbClr val="C89C3D"/>
      </a:hlink>
      <a:folHlink>
        <a:srgbClr val="B7752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orentine-Appointed">
  <a:themeElements>
    <a:clrScheme name="Honor Fathers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C89C3D"/>
      </a:accent1>
      <a:accent2>
        <a:srgbClr val="E8BF20"/>
      </a:accent2>
      <a:accent3>
        <a:srgbClr val="A99240"/>
      </a:accent3>
      <a:accent4>
        <a:srgbClr val="541E1E"/>
      </a:accent4>
      <a:accent5>
        <a:srgbClr val="B77527"/>
      </a:accent5>
      <a:accent6>
        <a:srgbClr val="79590F"/>
      </a:accent6>
      <a:hlink>
        <a:srgbClr val="C89C3D"/>
      </a:hlink>
      <a:folHlink>
        <a:srgbClr val="B7752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Florentine-Appoin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Honor Fathers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C89C3D"/>
      </a:accent1>
      <a:accent2>
        <a:srgbClr val="E8BF20"/>
      </a:accent2>
      <a:accent3>
        <a:srgbClr val="A99240"/>
      </a:accent3>
      <a:accent4>
        <a:srgbClr val="541E1E"/>
      </a:accent4>
      <a:accent5>
        <a:srgbClr val="B77527"/>
      </a:accent5>
      <a:accent6>
        <a:srgbClr val="79590F"/>
      </a:accent6>
      <a:hlink>
        <a:srgbClr val="C89C3D"/>
      </a:hlink>
      <a:folHlink>
        <a:srgbClr val="B7752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HonorFathers</Template>
  <TotalTime>1400</TotalTime>
  <Pages>0</Pages>
  <Words>2506</Words>
  <Characters>0</Characters>
  <Application>Microsoft Office PowerPoint</Application>
  <PresentationFormat>Custom</PresentationFormat>
  <Lines>0</Lines>
  <Paragraphs>265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Aptos</vt:lpstr>
      <vt:lpstr>Arial</vt:lpstr>
      <vt:lpstr>Georgia</vt:lpstr>
      <vt:lpstr>Invitation</vt:lpstr>
      <vt:lpstr>Lucida Grande</vt:lpstr>
      <vt:lpstr>Times New Roman</vt:lpstr>
      <vt:lpstr>CelebratingFathers</vt:lpstr>
      <vt:lpstr>Florentine-Appointed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Keith Peters</dc:creator>
  <cp:keywords/>
  <dc:description/>
  <cp:lastModifiedBy>Keith Peters</cp:lastModifiedBy>
  <cp:revision>26</cp:revision>
  <dcterms:created xsi:type="dcterms:W3CDTF">2019-06-06T14:05:23Z</dcterms:created>
  <dcterms:modified xsi:type="dcterms:W3CDTF">2024-06-21T14:59:31Z</dcterms:modified>
</cp:coreProperties>
</file>