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537" r:id="rId5"/>
    <p:sldId id="611" r:id="rId6"/>
    <p:sldId id="671" r:id="rId7"/>
    <p:sldId id="669" r:id="rId8"/>
    <p:sldId id="641" r:id="rId9"/>
    <p:sldId id="627" r:id="rId10"/>
    <p:sldId id="640" r:id="rId11"/>
    <p:sldId id="639" r:id="rId12"/>
    <p:sldId id="645" r:id="rId13"/>
    <p:sldId id="629" r:id="rId14"/>
    <p:sldId id="668" r:id="rId15"/>
    <p:sldId id="628" r:id="rId16"/>
    <p:sldId id="646" r:id="rId17"/>
    <p:sldId id="659" r:id="rId18"/>
    <p:sldId id="660" r:id="rId19"/>
    <p:sldId id="656" r:id="rId20"/>
    <p:sldId id="647" r:id="rId21"/>
    <p:sldId id="648" r:id="rId22"/>
    <p:sldId id="650" r:id="rId23"/>
    <p:sldId id="649" r:id="rId24"/>
    <p:sldId id="651" r:id="rId25"/>
    <p:sldId id="663" r:id="rId26"/>
    <p:sldId id="664" r:id="rId27"/>
    <p:sldId id="665" r:id="rId28"/>
    <p:sldId id="662" r:id="rId29"/>
    <p:sldId id="624" r:id="rId30"/>
    <p:sldId id="666" r:id="rId31"/>
    <p:sldId id="667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00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7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4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5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3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4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9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1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5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6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9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72428" y="47531"/>
            <a:ext cx="11927635" cy="66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170655" y="4573475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 Cor 10:3-5; 1 Tim 4:1-2; 2 Tim. 2:1-4, 22-26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7B8EB-77B5-F5D8-4087-C567FF34B129}"/>
              </a:ext>
            </a:extLst>
          </p:cNvPr>
          <p:cNvSpPr txBox="1"/>
          <p:nvPr/>
        </p:nvSpPr>
        <p:spPr>
          <a:xfrm>
            <a:off x="83591" y="5288912"/>
            <a:ext cx="119053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2:11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his devices.” </a:t>
            </a: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Delighting in Idolatry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We’re “wired” for desire.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Sin corrupts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(rewires)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those desires.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Sin offers to fulfil those desires: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In the wrong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13:4; Pr. 5:18-23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the greatness of his folly he shall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astray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Sin: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hamartano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miss the mark &amp; forfeit the prize.             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1:13-17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good…perfect gift…”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At the wrong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Mt 4:1-10</a:t>
            </a:r>
          </a:p>
          <a:p>
            <a:pPr lvl="0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Sin corrupts (rewires) those desires.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Sin offers to fulfil those desires: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In the wrong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13:4; Pr. 5:18-23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At the wrong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Mt 4:1-10; Micah 2:10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“Arise ye, and depart; for this is not your rest: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polluted,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ṭāmēʾ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contaminated)</a:t>
            </a:r>
          </a:p>
          <a:p>
            <a:pPr lvl="0"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shall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 you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ḥābal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bind, twist)</a:t>
            </a:r>
          </a:p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with a sore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ḥēb’el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noose)</a:t>
            </a:r>
            <a:br>
              <a:rPr lang="en-US" sz="4000" b="1" dirty="0"/>
            </a:b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(or the powers behind it)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promises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meet our needs (desires),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Relationship between lust and idolatry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Cor. 10:6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ow these things were our examples,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intent we should not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after evil things,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12CA6-7431-FA40-5BE7-4FBCABF2F8A1}"/>
              </a:ext>
            </a:extLst>
          </p:cNvPr>
          <p:cNvSpPr txBox="1"/>
          <p:nvPr/>
        </p:nvSpPr>
        <p:spPr>
          <a:xfrm>
            <a:off x="-273268" y="3785652"/>
            <a:ext cx="12990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Epi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Superimpose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{time, order, priority, or direction})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Thumos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(Passion)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rush / sacrifice)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90CEB-826D-DA30-CB99-E21E34550B5C}"/>
              </a:ext>
            </a:extLst>
          </p:cNvPr>
          <p:cNvSpPr txBox="1"/>
          <p:nvPr/>
        </p:nvSpPr>
        <p:spPr>
          <a:xfrm>
            <a:off x="-273268" y="5109091"/>
            <a:ext cx="12990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Neither be ye idolators”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363AF-1AE0-4574-D2AD-71C30516F68B}"/>
              </a:ext>
            </a:extLst>
          </p:cNvPr>
          <p:cNvSpPr txBox="1"/>
          <p:nvPr/>
        </p:nvSpPr>
        <p:spPr>
          <a:xfrm>
            <a:off x="7312937" y="879147"/>
            <a:ext cx="6495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God!</a:t>
            </a:r>
          </a:p>
        </p:txBody>
      </p:sp>
    </p:spTree>
    <p:extLst>
      <p:ext uri="{BB962C8B-B14F-4D97-AF65-F5344CB8AC3E}">
        <p14:creationId xmlns:p14="http://schemas.microsoft.com/office/powerpoint/2010/main" val="8647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the powers behind it)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promises to 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meet our needs (desires),  without God.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Idolatry “promises” to Satisfy our desires/lust for: </a:t>
            </a:r>
          </a:p>
          <a:p>
            <a:pPr lvl="0">
              <a:spcBef>
                <a:spcPts val="6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Pleasure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Isthar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Astoreth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Num. 25)</a:t>
            </a:r>
          </a:p>
          <a:p>
            <a:pPr lvl="0">
              <a:spcBef>
                <a:spcPts val="6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b) Provision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(Baal/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Isthar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Jer. 44:15-27)</a:t>
            </a:r>
          </a:p>
          <a:p>
            <a:pPr lvl="0">
              <a:spcBef>
                <a:spcPts val="6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Protection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(Ahaz &amp; Assyrian gods 2 Kings 16)</a:t>
            </a:r>
          </a:p>
          <a:p>
            <a:pPr lvl="0">
              <a:spcBef>
                <a:spcPts val="6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d) Direction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(Ahaziah to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Baalzebub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Kings 1)</a:t>
            </a:r>
          </a:p>
          <a:p>
            <a:pPr lvl="0">
              <a:spcBef>
                <a:spcPts val="6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Purpose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(Jezebel 1 Kings 16:31-33)</a:t>
            </a:r>
          </a:p>
          <a:p>
            <a:pPr lvl="0">
              <a:spcBef>
                <a:spcPts val="600"/>
              </a:spcBef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(Simon the Sorcerer Acts 8:9-11)</a:t>
            </a:r>
          </a:p>
        </p:txBody>
      </p:sp>
    </p:spTree>
    <p:extLst>
      <p:ext uri="{BB962C8B-B14F-4D97-AF65-F5344CB8AC3E}">
        <p14:creationId xmlns:p14="http://schemas.microsoft.com/office/powerpoint/2010/main" val="36014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46DFADB-261C-50FC-8307-9458C7FF620E}"/>
              </a:ext>
            </a:extLst>
          </p:cNvPr>
          <p:cNvSpPr txBox="1"/>
          <p:nvPr/>
        </p:nvSpPr>
        <p:spPr>
          <a:xfrm>
            <a:off x="157655" y="566622"/>
            <a:ext cx="12192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10:7-8 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idolaters…,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 down to eat and drink, and rose up to play.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let us commit fornication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some of them committed,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fell in one day three and twenty thousand.”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Balaam’s counsel!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22-24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2 Pt 2:12-15; Jude 11)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Finding Sure Protection From a Satanic Trap — Watchtower ONLINE LIBRARY">
            <a:extLst>
              <a:ext uri="{FF2B5EF4-FFF2-40B4-BE49-F238E27FC236}">
                <a16:creationId xmlns:a16="http://schemas.microsoft.com/office/drawing/2014/main" id="{C3B27FAC-82F4-3108-CCB4-42117DAFF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6467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DFADB-261C-50FC-8307-9458C7FF620E}"/>
              </a:ext>
            </a:extLst>
          </p:cNvPr>
          <p:cNvSpPr txBox="1"/>
          <p:nvPr/>
        </p:nvSpPr>
        <p:spPr>
          <a:xfrm>
            <a:off x="276351" y="2953406"/>
            <a:ext cx="11823637" cy="4929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“…the people began to commit whoredom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5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with the daughters of Moab.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4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called the people unto the sacrifices of their gods: and the people did eat, and bowed down to their gods.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5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69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joined himself unto </a:t>
            </a:r>
            <a:r>
              <a:rPr lang="en-US" sz="6900" b="1" i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Baalpeor</a:t>
            </a:r>
            <a:r>
              <a:rPr lang="en-US" sz="69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2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5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anger of the LORD was kindled against Israel.”</a:t>
            </a:r>
            <a:endParaRPr lang="en-US" sz="2000" b="1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6A975-5478-9199-1D74-6F5B4D4B257A}"/>
              </a:ext>
            </a:extLst>
          </p:cNvPr>
          <p:cNvSpPr txBox="1"/>
          <p:nvPr/>
        </p:nvSpPr>
        <p:spPr>
          <a:xfrm>
            <a:off x="1776248" y="182880"/>
            <a:ext cx="6243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 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Pt 2: Why are we so prone to idolatry?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we delight in it! (Its promises)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we’re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Deceived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it.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By its Temptation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Satan uses our “desires”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thumos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bait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(the promise to satisfy them)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to superimpose his agenda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hook)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onto/ over) our hearts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(epi)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in order to corrupt them! (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1:13-16)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81482" y="123205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 “bait” is made to “look” so good that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we “overlook” the hook hidden inside!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mptation — Watchtower ONLINE LIBRARY">
            <a:extLst>
              <a:ext uri="{FF2B5EF4-FFF2-40B4-BE49-F238E27FC236}">
                <a16:creationId xmlns:a16="http://schemas.microsoft.com/office/drawing/2014/main" id="{2FBA16B6-5FE6-0A43-98F5-A06379BE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025"/>
            <a:ext cx="6340198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 Proven and Effective Ways to Overcoming Temptation - plumcious">
            <a:extLst>
              <a:ext uri="{FF2B5EF4-FFF2-40B4-BE49-F238E27FC236}">
                <a16:creationId xmlns:a16="http://schemas.microsoft.com/office/drawing/2014/main" id="{D9FFA795-DF39-7215-9F09-AF20669C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98" y="1919025"/>
            <a:ext cx="5679040" cy="32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80CAA-15AC-15B8-B3B0-FACC847DA038}"/>
              </a:ext>
            </a:extLst>
          </p:cNvPr>
          <p:cNvSpPr txBox="1"/>
          <p:nvPr/>
        </p:nvSpPr>
        <p:spPr>
          <a:xfrm>
            <a:off x="172762" y="5165135"/>
            <a:ext cx="11846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2 Tim. 2:26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snare of the devil,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are taken captive of him at his will”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This is how Sin was introduced.  Gen. 3:1-8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the serpent was more subtle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subtil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…yea hath God said…ye shall not die…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eyes shall be open…Ye shall be as gods…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B02703-2A85-0130-D938-BB97AF93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117"/>
            <a:ext cx="3429000" cy="41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8A1E3-A7E2-AAE7-4FF8-FC734622F1F1}"/>
              </a:ext>
            </a:extLst>
          </p:cNvPr>
          <p:cNvSpPr txBox="1"/>
          <p:nvPr/>
        </p:nvSpPr>
        <p:spPr>
          <a:xfrm>
            <a:off x="3355428" y="2659117"/>
            <a:ext cx="56624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saw…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 the fruit…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Gave to her husband…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Sowed fig leaves…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Heard God…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hid themselves.”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Why are you a sinner and do you need Jesus Christ? Sermon Wilfred">
            <a:extLst>
              <a:ext uri="{FF2B5EF4-FFF2-40B4-BE49-F238E27FC236}">
                <a16:creationId xmlns:a16="http://schemas.microsoft.com/office/drawing/2014/main" id="{B5C0FFF4-D7EB-ACDD-12D3-4B8C6F81D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8" b="2877"/>
          <a:stretch/>
        </p:blipFill>
        <p:spPr bwMode="auto">
          <a:xfrm>
            <a:off x="8634108" y="2732690"/>
            <a:ext cx="3523033" cy="41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This process is repeated regularly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7:9-12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was alive without the law once: but when the commandment came, sin revived, and I died.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 the commandment, which was ordained to life,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found to be unto death.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sin taking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occassion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…deceived me,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D8306-7FBD-AD2D-A7A0-3D5182DC6D13}"/>
              </a:ext>
            </a:extLst>
          </p:cNvPr>
          <p:cNvSpPr txBox="1"/>
          <p:nvPr/>
        </p:nvSpPr>
        <p:spPr>
          <a:xfrm>
            <a:off x="2568691" y="3990409"/>
            <a:ext cx="678828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it slew me.”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 5:12; 6:23) 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-126749"/>
            <a:ext cx="12191999" cy="746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“We are not ignorant of his devices”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No’ema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mind, purpose, disposition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“thief comes…to steal, kill, destroy…”</a:t>
            </a:r>
          </a:p>
          <a:p>
            <a:pPr lvl="0" algn="ctr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3:24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 kingdom be divided against itself,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kingdom cannot stand. 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house (heart) divided against itself…cannot stand… </a:t>
            </a:r>
          </a:p>
          <a:p>
            <a:pPr lvl="0" algn="ctr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 man can enter into a strong man's house, and spoil his goods, except he will first bind the strong man;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he will spoil his house.”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we’re deceived by it.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A.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its temptation. (promise to deliver)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B. By its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timing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“epi” means to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superimpose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place, order, priority!”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Satan tempts us to be our own God by providing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our own “needs” (Phil. 4:19) in our own time!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4:10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“Demas hath forsaken me,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aving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loved this present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nyn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now)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world…”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Compare 2 Tim. 2:4, 22-26; Phil. 3:18,19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Pt 2:11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“fleshly lusts which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 against the soul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9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Why are we so prone to idolatry?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we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Delight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it! (it’s promises)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we’re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Deceived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it.  (Ro. 7:9-12)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we’re </a:t>
            </a:r>
            <a:r>
              <a:rPr lang="en-US" sz="48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Diseased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it.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Sin, by its nature, is infectious! (1 Jn 5:19-21)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we know that we are of God, and the whole world lieth in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wickedness.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diseased)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 know that the Son of God is come,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hath given us an understanding, 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Little children,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yourselves from idols.”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Sin works and spreads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us. 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7:13-21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sin, that it might appear sin, working death in me by that which is good; that sin by the commandment might become exceeding sinful.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14"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law is spiritual: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I am carnal, sold under sin.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 For that which I do I allow not: for what I would, that do I not; but what I hate, that do I …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17"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Now then it is no more I that do it,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sin that dwelleth in me.”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Sin works and spreads within us.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7:13-24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18"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flesh,) dwelleth no good thing: for to will is present with me;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how to perform that which is good I find not.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19"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good that I would I do not: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evil which I would not, that I do….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 I find then a law, that, when I would do good,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evil is present with me.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 O wretched man that I am! who shall deliver me from the body of this death? “</a:t>
            </a:r>
          </a:p>
        </p:txBody>
      </p:sp>
    </p:spTree>
    <p:extLst>
      <p:ext uri="{BB962C8B-B14F-4D97-AF65-F5344CB8AC3E}">
        <p14:creationId xmlns:p14="http://schemas.microsoft.com/office/powerpoint/2010/main" val="6593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Sin works/ spreads within 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Ro 7:13-21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2) Sin works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                     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5:17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flesh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epithumeo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Spirit,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Spirit against the flesh: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these are contrary the one to the other: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 ye cannot do the things that ye would.”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A1EA5-BEC4-A887-9600-3EB9F1373951}"/>
              </a:ext>
            </a:extLst>
          </p:cNvPr>
          <p:cNvSpPr txBox="1"/>
          <p:nvPr/>
        </p:nvSpPr>
        <p:spPr>
          <a:xfrm>
            <a:off x="7168054" y="2102070"/>
            <a:ext cx="3205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(and God!)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7FB0A-4A53-E568-8B0C-F16987D35A97}"/>
              </a:ext>
            </a:extLst>
          </p:cNvPr>
          <p:cNvSpPr txBox="1"/>
          <p:nvPr/>
        </p:nvSpPr>
        <p:spPr>
          <a:xfrm>
            <a:off x="189186" y="0"/>
            <a:ext cx="1200281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we’re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it. (Idolatry)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Sin, by its nature, is infectious! (1 Jn 5:19-21) </a:t>
            </a:r>
          </a:p>
        </p:txBody>
      </p:sp>
    </p:spTree>
    <p:extLst>
      <p:ext uri="{BB962C8B-B14F-4D97-AF65-F5344CB8AC3E}">
        <p14:creationId xmlns:p14="http://schemas.microsoft.com/office/powerpoint/2010/main" val="13488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Sin works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us!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 family tree: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5:19-21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works of the flesh are manifest, which are these; Adultery, fornication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porneia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uncleanness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(impurity)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lasciviousness,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(wantonness)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Idolatry, witchcraft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pharmakei’a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hatred, variance,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(quarrels)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emulations,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(jealousy)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wrath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(passion)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strife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(contention)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seditions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(division)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heresies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(disunion)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Envyings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(spite, ill will)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murders, drunkenness,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revellings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(carousal, letting loose)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such like:”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lden Calf Syndrome | The Layman's Bible">
            <a:extLst>
              <a:ext uri="{FF2B5EF4-FFF2-40B4-BE49-F238E27FC236}">
                <a16:creationId xmlns:a16="http://schemas.microsoft.com/office/drawing/2014/main" id="{D3C69B5B-FD32-6F65-0FCC-A5D07E194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2536" r="10149" b="6568"/>
          <a:stretch/>
        </p:blipFill>
        <p:spPr bwMode="auto">
          <a:xfrm>
            <a:off x="6410917" y="3340729"/>
            <a:ext cx="5936945" cy="367244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5586B-2423-81B4-4FED-5B3F71B71BD1}"/>
              </a:ext>
            </a:extLst>
          </p:cNvPr>
          <p:cNvSpPr txBox="1"/>
          <p:nvPr/>
        </p:nvSpPr>
        <p:spPr>
          <a:xfrm>
            <a:off x="94593" y="3196157"/>
            <a:ext cx="1270142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32:7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people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corrupted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themselves”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wasted, ruined, destroyed</a:t>
            </a:r>
            <a:endParaRPr lang="en-US" sz="1400" dirty="0">
              <a:solidFill>
                <a:prstClr val="black"/>
              </a:solidFill>
            </a:endParaRPr>
          </a:p>
          <a:p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1CE02-AE2B-3CF4-BE17-2BAF0E94CA75}"/>
              </a:ext>
            </a:extLst>
          </p:cNvPr>
          <p:cNvSpPr txBox="1"/>
          <p:nvPr/>
        </p:nvSpPr>
        <p:spPr>
          <a:xfrm>
            <a:off x="94593" y="-111890"/>
            <a:ext cx="1200281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prone to idolatry because: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delight in it; We’re Deceived by it;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we’re ultimately Diseased by it.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is terminal!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32:7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people, have corrupted themselves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D8DA1-EAF3-AF03-BBD8-592A29357950}"/>
              </a:ext>
            </a:extLst>
          </p:cNvPr>
          <p:cNvSpPr txBox="1"/>
          <p:nvPr/>
        </p:nvSpPr>
        <p:spPr>
          <a:xfrm>
            <a:off x="105103" y="769441"/>
            <a:ext cx="1208689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2 Peter 2:19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“While they promise them liberty,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themselves are the servants of corruption: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of whom a man is overcome,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same is he brought in bondage.”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5:22-23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own iniquities shall take the wicked…, and he shall be holden with the cords of his sins.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 shall die without instruction; and in the greatness of his folly he shall go astray.” 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AE56C-EB5E-E95C-B056-12BA568986FA}"/>
              </a:ext>
            </a:extLst>
          </p:cNvPr>
          <p:cNvSpPr txBox="1"/>
          <p:nvPr/>
        </p:nvSpPr>
        <p:spPr>
          <a:xfrm>
            <a:off x="0" y="0"/>
            <a:ext cx="668890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Life is short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(James 4:14)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Death is Sure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(Heb. 9:27)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Sin is the Cause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(Ro. 5:12)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Christ is the Cure.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(Ro. 6:23)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Jn 5:40; Mt 11:28-30</a:t>
            </a:r>
          </a:p>
        </p:txBody>
      </p:sp>
      <p:pic>
        <p:nvPicPr>
          <p:cNvPr id="1028" name="Picture 4" descr="The Passion Of The Christ Full Movie Download : 426knziq5j2s3m ...">
            <a:extLst>
              <a:ext uri="{FF2B5EF4-FFF2-40B4-BE49-F238E27FC236}">
                <a16:creationId xmlns:a16="http://schemas.microsoft.com/office/drawing/2014/main" id="{4DC228B3-4A84-BA51-0B9B-4122905F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68289"/>
            <a:ext cx="542544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210026"/>
            <a:ext cx="12191999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“…to steal, kill, destroy…”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3:27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he will first bind the strong man;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he will spoil his house.”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Who’s the “strong man” in your house?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the “strong men/women” in our Church/Communities/Nation?</a:t>
            </a:r>
          </a:p>
          <a:p>
            <a:pPr lvl="0" algn="ctr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“Bind them” </a:t>
            </a:r>
          </a:p>
          <a:p>
            <a:pPr lvl="0" algn="ctr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 you were Satan?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-126749"/>
            <a:ext cx="1219199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Satan’s devices include using: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Limited Perspective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Complaining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Our Lustful Pleasures  Compulsions</a:t>
            </a:r>
            <a:endParaRPr lang="en-US" sz="4400" b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Propensity for Perversion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Corruption </a:t>
            </a:r>
            <a:endParaRPr lang="en-US" sz="4400" b="1" i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3:20,21 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have perverted their way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have forgotten the LORD their God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lvl="0"/>
            <a:r>
              <a:rPr lang="en-US" sz="5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His goal is our Rebellion!  </a:t>
            </a: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 Sam 15:23;    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Goal is our Repentance/Restoration!</a:t>
            </a:r>
          </a:p>
          <a:p>
            <a:pPr lvl="0"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Ps. 23:3; 2 Chron. 7:14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-97276" y="-77182"/>
            <a:ext cx="1219199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Departing from God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rifting toward Satan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our ultimate Destruction.  Jn10:10a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overthrown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wilderness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these things were our examples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intent we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not lust after evil things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as they also lusted.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932BF-381C-F74D-653C-5B689EB32094}"/>
              </a:ext>
            </a:extLst>
          </p:cNvPr>
          <p:cNvSpPr txBox="1"/>
          <p:nvPr/>
        </p:nvSpPr>
        <p:spPr>
          <a:xfrm>
            <a:off x="-218745" y="4485092"/>
            <a:ext cx="7100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Golden Calf Syndrome | The Layman's Bible">
            <a:extLst>
              <a:ext uri="{FF2B5EF4-FFF2-40B4-BE49-F238E27FC236}">
                <a16:creationId xmlns:a16="http://schemas.microsoft.com/office/drawing/2014/main" id="{30D30D51-5229-9AF1-F805-7EE7CC698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2536" r="10149" b="6568"/>
          <a:stretch/>
        </p:blipFill>
        <p:spPr bwMode="auto">
          <a:xfrm>
            <a:off x="6082324" y="3429000"/>
            <a:ext cx="6361887" cy="365545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52552" y="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Defining Idolatry (Old Testament)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 19:4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“Turn ye not unto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elîl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good for nothing)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8:19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“provoked me...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graven images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strange vanities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?”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heb’el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emptiness  {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habal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lead astray}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26:30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“cast …upon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idols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gillûl’îm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wallow/trust)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soul shall abhor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gaal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reject)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you.”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 15:23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“rebellion is as the sin of witchcraft,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stubbornness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as iniquity 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terāpîm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promises to heal, repair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rapa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actually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weakens and consumes.)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Defining Idolatry  (New Testament)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10:7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“Neither be ye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idolaters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Eidōlolat’rēs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from eidolon (form) 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latreu’o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(to serve /worship)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implication a heathen god!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things which the Gentiles sacrifice,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sacrifice to devils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not to God: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would not that ye should have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fellowship with devils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 opens us up to demonic influence. 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OLATRY – MAPLE AVENUE CHRISTIAN CHURCH">
            <a:extLst>
              <a:ext uri="{FF2B5EF4-FFF2-40B4-BE49-F238E27FC236}">
                <a16:creationId xmlns:a16="http://schemas.microsoft.com/office/drawing/2014/main" id="{42347E2C-51FF-4C94-5032-02FAD82A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59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F9654-2AD5-125E-4F0D-750F8E26C7D8}"/>
              </a:ext>
            </a:extLst>
          </p:cNvPr>
          <p:cNvSpPr txBox="1"/>
          <p:nvPr/>
        </p:nvSpPr>
        <p:spPr>
          <a:xfrm>
            <a:off x="0" y="5394088"/>
            <a:ext cx="1218706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thing which usurps the place of God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in the hearts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his rational creatures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4549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" y="0"/>
            <a:ext cx="121919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2: Why are we so prone to idolatry? </a:t>
            </a:r>
          </a:p>
          <a:p>
            <a:pPr lvl="0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Because we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it!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106690" y="1846659"/>
            <a:ext cx="1219199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(or at least in what “it” promises.)</a:t>
            </a:r>
          </a:p>
          <a:p>
            <a:pPr lvl="0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We’re “wired” for desire. 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God made us with desires. Gen. 2:18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Physical: Food, air, pleasure, warmth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2) Emotional/ relational: Approval, appreciat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3) Spiritual: Intimacy, purpose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3:11)  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4" ma:contentTypeDescription="Create a new document." ma:contentTypeScope="" ma:versionID="ace8bc0d0434452e53aab89f59ff2240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9a8c5cd3da7d9dc637cf906cf94abd96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5EA82-7DC0-43F7-9A82-F77F01EEF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2F631-CFA0-4F17-A192-2F28B669CE0B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7616ae0-bc3b-4475-9d6b-4c1fddd552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E778AE-8839-41CF-90C5-BF8444D3C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2266</Words>
  <Application>Microsoft Office PowerPoint</Application>
  <PresentationFormat>Widescreen</PresentationFormat>
  <Paragraphs>249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40</cp:revision>
  <dcterms:created xsi:type="dcterms:W3CDTF">2019-04-28T01:28:08Z</dcterms:created>
  <dcterms:modified xsi:type="dcterms:W3CDTF">2023-11-04T17:38:30Z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