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75" r:id="rId6"/>
    <p:sldId id="306" r:id="rId7"/>
    <p:sldId id="297" r:id="rId8"/>
    <p:sldId id="294" r:id="rId9"/>
    <p:sldId id="307" r:id="rId10"/>
    <p:sldId id="308" r:id="rId11"/>
    <p:sldId id="261" r:id="rId12"/>
    <p:sldId id="281" r:id="rId13"/>
    <p:sldId id="309" r:id="rId14"/>
    <p:sldId id="311" r:id="rId15"/>
    <p:sldId id="310" r:id="rId16"/>
    <p:sldId id="304" r:id="rId17"/>
    <p:sldId id="305"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p:scale>
          <a:sx n="75" d="100"/>
          <a:sy n="75" d="100"/>
        </p:scale>
        <p:origin x="58"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94B76E-D0CF-4078-84A5-143FF640A86F}" type="doc">
      <dgm:prSet loTypeId="urn:microsoft.com/office/officeart/2005/8/layout/vList2" loCatId="list" qsTypeId="urn:microsoft.com/office/officeart/2005/8/quickstyle/simple5#1" qsCatId="simple" csTypeId="urn:microsoft.com/office/officeart/2005/8/colors/colorful2#1" csCatId="colorful" phldr="1"/>
      <dgm:spPr/>
      <dgm:t>
        <a:bodyPr/>
        <a:lstStyle/>
        <a:p>
          <a:endParaRPr lang="en-US"/>
        </a:p>
      </dgm:t>
    </dgm:pt>
    <dgm:pt modelId="{C0497922-1FBB-42EE-BA69-6BC395E2CD72}">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Everyone of God’s people should honor God, regardless of the consequences</a:t>
          </a:r>
        </a:p>
      </dgm:t>
    </dgm:pt>
    <dgm:pt modelId="{C5CCD900-43F4-45FA-B5E7-EA42CCCA552E}" type="parTrans" cxnId="{AE3C9F86-A0DC-4F80-A7C3-CBCC00C044B2}">
      <dgm:prSet/>
      <dgm:spPr/>
      <dgm:t>
        <a:bodyPr/>
        <a:lstStyle/>
        <a:p>
          <a:endParaRPr lang="en-US"/>
        </a:p>
      </dgm:t>
    </dgm:pt>
    <dgm:pt modelId="{BEDDBB68-C47F-41BB-B18A-644C2A23D05A}" type="sibTrans" cxnId="{AE3C9F86-A0DC-4F80-A7C3-CBCC00C044B2}">
      <dgm:prSet/>
      <dgm:spPr/>
      <dgm:t>
        <a:bodyPr/>
        <a:lstStyle/>
        <a:p>
          <a:endParaRPr lang="en-US"/>
        </a:p>
      </dgm:t>
    </dgm:pt>
    <dgm:pt modelId="{5FC199D3-226C-4CC1-9470-F3752F3BEC5E}">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For these three reasons</a:t>
          </a:r>
        </a:p>
      </dgm:t>
    </dgm:pt>
    <dgm:pt modelId="{8D608C63-51BC-4CE7-817B-D479D64155F4}" type="parTrans" cxnId="{57A350D9-B066-4D4D-81F8-8000CC9EDD87}">
      <dgm:prSet/>
      <dgm:spPr/>
      <dgm:t>
        <a:bodyPr/>
        <a:lstStyle/>
        <a:p>
          <a:endParaRPr lang="en-US"/>
        </a:p>
      </dgm:t>
    </dgm:pt>
    <dgm:pt modelId="{C3A093C2-A69A-4BBF-AC65-3FEC73C83292}" type="sibTrans" cxnId="{57A350D9-B066-4D4D-81F8-8000CC9EDD87}">
      <dgm:prSet/>
      <dgm:spPr/>
      <dgm:t>
        <a:bodyPr/>
        <a:lstStyle/>
        <a:p>
          <a:endParaRPr lang="en-US"/>
        </a:p>
      </dgm:t>
    </dgm:pt>
    <dgm:pt modelId="{7295AC9B-FF84-4C30-AAB4-78A7EE682B9D}" type="pres">
      <dgm:prSet presAssocID="{8594B76E-D0CF-4078-84A5-143FF640A86F}" presName="linear" presStyleCnt="0">
        <dgm:presLayoutVars>
          <dgm:animLvl val="lvl"/>
          <dgm:resizeHandles val="exact"/>
        </dgm:presLayoutVars>
      </dgm:prSet>
      <dgm:spPr/>
    </dgm:pt>
    <dgm:pt modelId="{26A9643C-81FE-4EFA-8B82-EEE7E5C43F42}" type="pres">
      <dgm:prSet presAssocID="{C0497922-1FBB-42EE-BA69-6BC395E2CD72}" presName="parentText" presStyleLbl="node1" presStyleIdx="0" presStyleCnt="2">
        <dgm:presLayoutVars>
          <dgm:chMax val="0"/>
          <dgm:bulletEnabled val="1"/>
        </dgm:presLayoutVars>
      </dgm:prSet>
      <dgm:spPr/>
    </dgm:pt>
    <dgm:pt modelId="{A6077B81-06F0-4B6E-8993-7259B9392683}" type="pres">
      <dgm:prSet presAssocID="{BEDDBB68-C47F-41BB-B18A-644C2A23D05A}" presName="spacer" presStyleCnt="0"/>
      <dgm:spPr/>
    </dgm:pt>
    <dgm:pt modelId="{C4E63B0F-CBF8-4F7B-ADC7-F7C3310E5AB9}" type="pres">
      <dgm:prSet presAssocID="{5FC199D3-226C-4CC1-9470-F3752F3BEC5E}" presName="parentText" presStyleLbl="node1" presStyleIdx="1" presStyleCnt="2">
        <dgm:presLayoutVars>
          <dgm:chMax val="0"/>
          <dgm:bulletEnabled val="1"/>
        </dgm:presLayoutVars>
      </dgm:prSet>
      <dgm:spPr/>
    </dgm:pt>
  </dgm:ptLst>
  <dgm:cxnLst>
    <dgm:cxn modelId="{B486A717-ADBF-44F9-B608-65455900CFF7}" type="presOf" srcId="{8594B76E-D0CF-4078-84A5-143FF640A86F}" destId="{7295AC9B-FF84-4C30-AAB4-78A7EE682B9D}" srcOrd="0" destOrd="0" presId="urn:microsoft.com/office/officeart/2005/8/layout/vList2"/>
    <dgm:cxn modelId="{751EFA33-2671-4BB4-A0BF-EE0EF090BCE4}" type="presOf" srcId="{5FC199D3-226C-4CC1-9470-F3752F3BEC5E}" destId="{C4E63B0F-CBF8-4F7B-ADC7-F7C3310E5AB9}" srcOrd="0" destOrd="0" presId="urn:microsoft.com/office/officeart/2005/8/layout/vList2"/>
    <dgm:cxn modelId="{AE3C9F86-A0DC-4F80-A7C3-CBCC00C044B2}" srcId="{8594B76E-D0CF-4078-84A5-143FF640A86F}" destId="{C0497922-1FBB-42EE-BA69-6BC395E2CD72}" srcOrd="0" destOrd="0" parTransId="{C5CCD900-43F4-45FA-B5E7-EA42CCCA552E}" sibTransId="{BEDDBB68-C47F-41BB-B18A-644C2A23D05A}"/>
    <dgm:cxn modelId="{FFCFDAB6-0191-477B-98F0-C942FC84A7F7}" type="presOf" srcId="{C0497922-1FBB-42EE-BA69-6BC395E2CD72}" destId="{26A9643C-81FE-4EFA-8B82-EEE7E5C43F42}" srcOrd="0" destOrd="0" presId="urn:microsoft.com/office/officeart/2005/8/layout/vList2"/>
    <dgm:cxn modelId="{57A350D9-B066-4D4D-81F8-8000CC9EDD87}" srcId="{8594B76E-D0CF-4078-84A5-143FF640A86F}" destId="{5FC199D3-226C-4CC1-9470-F3752F3BEC5E}" srcOrd="1" destOrd="0" parTransId="{8D608C63-51BC-4CE7-817B-D479D64155F4}" sibTransId="{C3A093C2-A69A-4BBF-AC65-3FEC73C83292}"/>
    <dgm:cxn modelId="{4DA3D006-8B4C-4C6E-AE4F-C66620662873}" type="presParOf" srcId="{7295AC9B-FF84-4C30-AAB4-78A7EE682B9D}" destId="{26A9643C-81FE-4EFA-8B82-EEE7E5C43F42}" srcOrd="0" destOrd="0" presId="urn:microsoft.com/office/officeart/2005/8/layout/vList2"/>
    <dgm:cxn modelId="{6B0AD2EC-A9E9-4B70-8B01-5A66134D5B3E}" type="presParOf" srcId="{7295AC9B-FF84-4C30-AAB4-78A7EE682B9D}" destId="{A6077B81-06F0-4B6E-8993-7259B9392683}" srcOrd="1" destOrd="0" presId="urn:microsoft.com/office/officeart/2005/8/layout/vList2"/>
    <dgm:cxn modelId="{46D1546E-8790-439A-B485-55AF4F5AD2DD}" type="presParOf" srcId="{7295AC9B-FF84-4C30-AAB4-78A7EE682B9D}" destId="{C4E63B0F-CBF8-4F7B-ADC7-F7C3310E5AB9}"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86C8427-83C8-4DDD-9308-3569F00916EC}" type="doc">
      <dgm:prSet loTypeId="urn:microsoft.com/office/officeart/2005/8/layout/vList2" loCatId="list" qsTypeId="urn:microsoft.com/office/officeart/2005/8/quickstyle/simple5#2" qsCatId="simple" csTypeId="urn:microsoft.com/office/officeart/2005/8/colors/colorful2#2" csCatId="colorful" phldr="1"/>
      <dgm:spPr/>
      <dgm:t>
        <a:bodyPr/>
        <a:lstStyle/>
        <a:p>
          <a:endParaRPr lang="en-US"/>
        </a:p>
      </dgm:t>
    </dgm:pt>
    <dgm:pt modelId="{7AEC47C2-C7CE-4D3A-9C32-04D248C78D9C}">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Daniel’s Honor of God Led Others to Jealousy</a:t>
          </a:r>
        </a:p>
      </dgm:t>
    </dgm:pt>
    <dgm:pt modelId="{6D1A7997-E13F-47A3-B605-35133B0378DB}" type="parTrans" cxnId="{267036AD-9713-4130-A39E-C61D9FC2A56A}">
      <dgm:prSet/>
      <dgm:spPr/>
      <dgm:t>
        <a:bodyPr/>
        <a:lstStyle/>
        <a:p>
          <a:endParaRPr lang="en-US"/>
        </a:p>
      </dgm:t>
    </dgm:pt>
    <dgm:pt modelId="{699BFADD-F5F7-4BDE-833A-FD40F68162B8}" type="sibTrans" cxnId="{267036AD-9713-4130-A39E-C61D9FC2A56A}">
      <dgm:prSet/>
      <dgm:spPr/>
      <dgm:t>
        <a:bodyPr/>
        <a:lstStyle/>
        <a:p>
          <a:endParaRPr lang="en-US"/>
        </a:p>
      </dgm:t>
    </dgm:pt>
    <dgm:pt modelId="{65BFA82F-A7C0-4C64-B2E0-B54D7A342018}">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Daniel’s Honor of God Led Him to Punishment</a:t>
          </a:r>
        </a:p>
      </dgm:t>
    </dgm:pt>
    <dgm:pt modelId="{5C81FE86-FEED-4031-91BB-8283CDDE4EEF}" type="parTrans" cxnId="{C3CFB041-51B0-4A8F-97A4-0708F6A272FC}">
      <dgm:prSet/>
      <dgm:spPr/>
      <dgm:t>
        <a:bodyPr/>
        <a:lstStyle/>
        <a:p>
          <a:endParaRPr lang="en-US"/>
        </a:p>
      </dgm:t>
    </dgm:pt>
    <dgm:pt modelId="{43BC198B-9BED-4F62-BA68-7C38C19DCE69}" type="sibTrans" cxnId="{C3CFB041-51B0-4A8F-97A4-0708F6A272FC}">
      <dgm:prSet/>
      <dgm:spPr/>
      <dgm:t>
        <a:bodyPr/>
        <a:lstStyle/>
        <a:p>
          <a:endParaRPr lang="en-US"/>
        </a:p>
      </dgm:t>
    </dgm:pt>
    <dgm:pt modelId="{1D1FD477-6A58-49A6-9D4F-7B03194A2D84}">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Daniel’s Honor of God Led to the Exaltation of Him and God</a:t>
          </a:r>
        </a:p>
      </dgm:t>
    </dgm:pt>
    <dgm:pt modelId="{987B3EDB-6545-42E0-85E1-4BE8CF9B0D15}" type="parTrans" cxnId="{054C6E9C-93CA-4226-BFAE-0702507C2CEA}">
      <dgm:prSet/>
      <dgm:spPr/>
      <dgm:t>
        <a:bodyPr/>
        <a:lstStyle/>
        <a:p>
          <a:endParaRPr lang="en-US"/>
        </a:p>
      </dgm:t>
    </dgm:pt>
    <dgm:pt modelId="{58CFDF63-1093-4A08-8EB4-6B2A11D8A13A}" type="sibTrans" cxnId="{054C6E9C-93CA-4226-BFAE-0702507C2CEA}">
      <dgm:prSet/>
      <dgm:spPr/>
      <dgm:t>
        <a:bodyPr/>
        <a:lstStyle/>
        <a:p>
          <a:endParaRPr lang="en-US"/>
        </a:p>
      </dgm:t>
    </dgm:pt>
    <dgm:pt modelId="{6F3147B2-002A-48B3-882C-AB18F3327B9D}" type="pres">
      <dgm:prSet presAssocID="{E86C8427-83C8-4DDD-9308-3569F00916EC}" presName="linear" presStyleCnt="0">
        <dgm:presLayoutVars>
          <dgm:animLvl val="lvl"/>
          <dgm:resizeHandles val="exact"/>
        </dgm:presLayoutVars>
      </dgm:prSet>
      <dgm:spPr/>
    </dgm:pt>
    <dgm:pt modelId="{B735DBE6-30BA-49D3-8628-7CC89F7558FF}" type="pres">
      <dgm:prSet presAssocID="{7AEC47C2-C7CE-4D3A-9C32-04D248C78D9C}" presName="parentText" presStyleLbl="node1" presStyleIdx="0" presStyleCnt="3">
        <dgm:presLayoutVars>
          <dgm:chMax val="0"/>
          <dgm:bulletEnabled val="1"/>
        </dgm:presLayoutVars>
      </dgm:prSet>
      <dgm:spPr/>
    </dgm:pt>
    <dgm:pt modelId="{3DCED732-F45E-4282-BA09-919CA3305A24}" type="pres">
      <dgm:prSet presAssocID="{699BFADD-F5F7-4BDE-833A-FD40F68162B8}" presName="spacer" presStyleCnt="0"/>
      <dgm:spPr/>
    </dgm:pt>
    <dgm:pt modelId="{24A20BC6-F42E-463F-8737-E46489822BD3}" type="pres">
      <dgm:prSet presAssocID="{65BFA82F-A7C0-4C64-B2E0-B54D7A342018}" presName="parentText" presStyleLbl="node1" presStyleIdx="1" presStyleCnt="3">
        <dgm:presLayoutVars>
          <dgm:chMax val="0"/>
          <dgm:bulletEnabled val="1"/>
        </dgm:presLayoutVars>
      </dgm:prSet>
      <dgm:spPr/>
    </dgm:pt>
    <dgm:pt modelId="{F4753024-936A-4445-A1E3-499D9632EF7C}" type="pres">
      <dgm:prSet presAssocID="{43BC198B-9BED-4F62-BA68-7C38C19DCE69}" presName="spacer" presStyleCnt="0"/>
      <dgm:spPr/>
    </dgm:pt>
    <dgm:pt modelId="{FF501991-2990-4AFB-B60C-B4CE8B75AFF2}" type="pres">
      <dgm:prSet presAssocID="{1D1FD477-6A58-49A6-9D4F-7B03194A2D84}" presName="parentText" presStyleLbl="node1" presStyleIdx="2" presStyleCnt="3">
        <dgm:presLayoutVars>
          <dgm:chMax val="0"/>
          <dgm:bulletEnabled val="1"/>
        </dgm:presLayoutVars>
      </dgm:prSet>
      <dgm:spPr/>
    </dgm:pt>
  </dgm:ptLst>
  <dgm:cxnLst>
    <dgm:cxn modelId="{C3CFB041-51B0-4A8F-97A4-0708F6A272FC}" srcId="{E86C8427-83C8-4DDD-9308-3569F00916EC}" destId="{65BFA82F-A7C0-4C64-B2E0-B54D7A342018}" srcOrd="1" destOrd="0" parTransId="{5C81FE86-FEED-4031-91BB-8283CDDE4EEF}" sibTransId="{43BC198B-9BED-4F62-BA68-7C38C19DCE69}"/>
    <dgm:cxn modelId="{A997CB57-22A5-4C03-B9F6-42ECA1FBCC88}" type="presOf" srcId="{1D1FD477-6A58-49A6-9D4F-7B03194A2D84}" destId="{FF501991-2990-4AFB-B60C-B4CE8B75AFF2}" srcOrd="0" destOrd="0" presId="urn:microsoft.com/office/officeart/2005/8/layout/vList2"/>
    <dgm:cxn modelId="{CED2CE79-021E-4028-A806-0DEAFE7446A1}" type="presOf" srcId="{E86C8427-83C8-4DDD-9308-3569F00916EC}" destId="{6F3147B2-002A-48B3-882C-AB18F3327B9D}" srcOrd="0" destOrd="0" presId="urn:microsoft.com/office/officeart/2005/8/layout/vList2"/>
    <dgm:cxn modelId="{054C6E9C-93CA-4226-BFAE-0702507C2CEA}" srcId="{E86C8427-83C8-4DDD-9308-3569F00916EC}" destId="{1D1FD477-6A58-49A6-9D4F-7B03194A2D84}" srcOrd="2" destOrd="0" parTransId="{987B3EDB-6545-42E0-85E1-4BE8CF9B0D15}" sibTransId="{58CFDF63-1093-4A08-8EB4-6B2A11D8A13A}"/>
    <dgm:cxn modelId="{267036AD-9713-4130-A39E-C61D9FC2A56A}" srcId="{E86C8427-83C8-4DDD-9308-3569F00916EC}" destId="{7AEC47C2-C7CE-4D3A-9C32-04D248C78D9C}" srcOrd="0" destOrd="0" parTransId="{6D1A7997-E13F-47A3-B605-35133B0378DB}" sibTransId="{699BFADD-F5F7-4BDE-833A-FD40F68162B8}"/>
    <dgm:cxn modelId="{13E679CB-C7EF-4053-9A73-8E6572BB0F71}" type="presOf" srcId="{65BFA82F-A7C0-4C64-B2E0-B54D7A342018}" destId="{24A20BC6-F42E-463F-8737-E46489822BD3}" srcOrd="0" destOrd="0" presId="urn:microsoft.com/office/officeart/2005/8/layout/vList2"/>
    <dgm:cxn modelId="{B6B72BD9-164A-4096-9450-636FB00224D1}" type="presOf" srcId="{7AEC47C2-C7CE-4D3A-9C32-04D248C78D9C}" destId="{B735DBE6-30BA-49D3-8628-7CC89F7558FF}" srcOrd="0" destOrd="0" presId="urn:microsoft.com/office/officeart/2005/8/layout/vList2"/>
    <dgm:cxn modelId="{1D9C01EE-0500-4C2D-B264-39A1C83E3222}" type="presParOf" srcId="{6F3147B2-002A-48B3-882C-AB18F3327B9D}" destId="{B735DBE6-30BA-49D3-8628-7CC89F7558FF}" srcOrd="0" destOrd="0" presId="urn:microsoft.com/office/officeart/2005/8/layout/vList2"/>
    <dgm:cxn modelId="{A7A885C1-4C7E-43DC-BC3A-3B4B2B2B2598}" type="presParOf" srcId="{6F3147B2-002A-48B3-882C-AB18F3327B9D}" destId="{3DCED732-F45E-4282-BA09-919CA3305A24}" srcOrd="1" destOrd="0" presId="urn:microsoft.com/office/officeart/2005/8/layout/vList2"/>
    <dgm:cxn modelId="{D8FCF42A-926F-45E8-B658-FDE0E76ECFF8}" type="presParOf" srcId="{6F3147B2-002A-48B3-882C-AB18F3327B9D}" destId="{24A20BC6-F42E-463F-8737-E46489822BD3}" srcOrd="2" destOrd="0" presId="urn:microsoft.com/office/officeart/2005/8/layout/vList2"/>
    <dgm:cxn modelId="{E9B4F426-1003-499E-8D5F-33A521526E17}" type="presParOf" srcId="{6F3147B2-002A-48B3-882C-AB18F3327B9D}" destId="{F4753024-936A-4445-A1E3-499D9632EF7C}" srcOrd="3" destOrd="0" presId="urn:microsoft.com/office/officeart/2005/8/layout/vList2"/>
    <dgm:cxn modelId="{21E28310-B853-48A6-A1A3-19B8977063F0}" type="presParOf" srcId="{6F3147B2-002A-48B3-882C-AB18F3327B9D}" destId="{FF501991-2990-4AFB-B60C-B4CE8B75AFF2}"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94B76E-D0CF-4078-84A5-143FF640A86F}" type="doc">
      <dgm:prSet loTypeId="urn:microsoft.com/office/officeart/2005/8/layout/vList2" loCatId="list" qsTypeId="urn:microsoft.com/office/officeart/2005/8/quickstyle/simple5#1" qsCatId="simple" csTypeId="urn:microsoft.com/office/officeart/2005/8/colors/colorful2#1" csCatId="colorful" phldr="1"/>
      <dgm:spPr/>
      <dgm:t>
        <a:bodyPr/>
        <a:lstStyle/>
        <a:p>
          <a:endParaRPr lang="en-US"/>
        </a:p>
      </dgm:t>
    </dgm:pt>
    <dgm:pt modelId="{C0497922-1FBB-42EE-BA69-6BC395E2CD72}">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Everyone of God’s people should honor God, regardless of the consequences</a:t>
          </a:r>
        </a:p>
      </dgm:t>
    </dgm:pt>
    <dgm:pt modelId="{C5CCD900-43F4-45FA-B5E7-EA42CCCA552E}" type="parTrans" cxnId="{AE3C9F86-A0DC-4F80-A7C3-CBCC00C044B2}">
      <dgm:prSet/>
      <dgm:spPr/>
      <dgm:t>
        <a:bodyPr/>
        <a:lstStyle/>
        <a:p>
          <a:endParaRPr lang="en-US"/>
        </a:p>
      </dgm:t>
    </dgm:pt>
    <dgm:pt modelId="{BEDDBB68-C47F-41BB-B18A-644C2A23D05A}" type="sibTrans" cxnId="{AE3C9F86-A0DC-4F80-A7C3-CBCC00C044B2}">
      <dgm:prSet/>
      <dgm:spPr/>
      <dgm:t>
        <a:bodyPr/>
        <a:lstStyle/>
        <a:p>
          <a:endParaRPr lang="en-US"/>
        </a:p>
      </dgm:t>
    </dgm:pt>
    <dgm:pt modelId="{5FC199D3-226C-4CC1-9470-F3752F3BEC5E}">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For these three reasons</a:t>
          </a:r>
        </a:p>
      </dgm:t>
    </dgm:pt>
    <dgm:pt modelId="{8D608C63-51BC-4CE7-817B-D479D64155F4}" type="parTrans" cxnId="{57A350D9-B066-4D4D-81F8-8000CC9EDD87}">
      <dgm:prSet/>
      <dgm:spPr/>
      <dgm:t>
        <a:bodyPr/>
        <a:lstStyle/>
        <a:p>
          <a:endParaRPr lang="en-US"/>
        </a:p>
      </dgm:t>
    </dgm:pt>
    <dgm:pt modelId="{C3A093C2-A69A-4BBF-AC65-3FEC73C83292}" type="sibTrans" cxnId="{57A350D9-B066-4D4D-81F8-8000CC9EDD87}">
      <dgm:prSet/>
      <dgm:spPr/>
      <dgm:t>
        <a:bodyPr/>
        <a:lstStyle/>
        <a:p>
          <a:endParaRPr lang="en-US"/>
        </a:p>
      </dgm:t>
    </dgm:pt>
    <dgm:pt modelId="{7295AC9B-FF84-4C30-AAB4-78A7EE682B9D}" type="pres">
      <dgm:prSet presAssocID="{8594B76E-D0CF-4078-84A5-143FF640A86F}" presName="linear" presStyleCnt="0">
        <dgm:presLayoutVars>
          <dgm:animLvl val="lvl"/>
          <dgm:resizeHandles val="exact"/>
        </dgm:presLayoutVars>
      </dgm:prSet>
      <dgm:spPr/>
    </dgm:pt>
    <dgm:pt modelId="{26A9643C-81FE-4EFA-8B82-EEE7E5C43F42}" type="pres">
      <dgm:prSet presAssocID="{C0497922-1FBB-42EE-BA69-6BC395E2CD72}" presName="parentText" presStyleLbl="node1" presStyleIdx="0" presStyleCnt="2">
        <dgm:presLayoutVars>
          <dgm:chMax val="0"/>
          <dgm:bulletEnabled val="1"/>
        </dgm:presLayoutVars>
      </dgm:prSet>
      <dgm:spPr/>
    </dgm:pt>
    <dgm:pt modelId="{A6077B81-06F0-4B6E-8993-7259B9392683}" type="pres">
      <dgm:prSet presAssocID="{BEDDBB68-C47F-41BB-B18A-644C2A23D05A}" presName="spacer" presStyleCnt="0"/>
      <dgm:spPr/>
    </dgm:pt>
    <dgm:pt modelId="{C4E63B0F-CBF8-4F7B-ADC7-F7C3310E5AB9}" type="pres">
      <dgm:prSet presAssocID="{5FC199D3-226C-4CC1-9470-F3752F3BEC5E}" presName="parentText" presStyleLbl="node1" presStyleIdx="1" presStyleCnt="2">
        <dgm:presLayoutVars>
          <dgm:chMax val="0"/>
          <dgm:bulletEnabled val="1"/>
        </dgm:presLayoutVars>
      </dgm:prSet>
      <dgm:spPr/>
    </dgm:pt>
  </dgm:ptLst>
  <dgm:cxnLst>
    <dgm:cxn modelId="{B486A717-ADBF-44F9-B608-65455900CFF7}" type="presOf" srcId="{8594B76E-D0CF-4078-84A5-143FF640A86F}" destId="{7295AC9B-FF84-4C30-AAB4-78A7EE682B9D}" srcOrd="0" destOrd="0" presId="urn:microsoft.com/office/officeart/2005/8/layout/vList2"/>
    <dgm:cxn modelId="{751EFA33-2671-4BB4-A0BF-EE0EF090BCE4}" type="presOf" srcId="{5FC199D3-226C-4CC1-9470-F3752F3BEC5E}" destId="{C4E63B0F-CBF8-4F7B-ADC7-F7C3310E5AB9}" srcOrd="0" destOrd="0" presId="urn:microsoft.com/office/officeart/2005/8/layout/vList2"/>
    <dgm:cxn modelId="{AE3C9F86-A0DC-4F80-A7C3-CBCC00C044B2}" srcId="{8594B76E-D0CF-4078-84A5-143FF640A86F}" destId="{C0497922-1FBB-42EE-BA69-6BC395E2CD72}" srcOrd="0" destOrd="0" parTransId="{C5CCD900-43F4-45FA-B5E7-EA42CCCA552E}" sibTransId="{BEDDBB68-C47F-41BB-B18A-644C2A23D05A}"/>
    <dgm:cxn modelId="{FFCFDAB6-0191-477B-98F0-C942FC84A7F7}" type="presOf" srcId="{C0497922-1FBB-42EE-BA69-6BC395E2CD72}" destId="{26A9643C-81FE-4EFA-8B82-EEE7E5C43F42}" srcOrd="0" destOrd="0" presId="urn:microsoft.com/office/officeart/2005/8/layout/vList2"/>
    <dgm:cxn modelId="{57A350D9-B066-4D4D-81F8-8000CC9EDD87}" srcId="{8594B76E-D0CF-4078-84A5-143FF640A86F}" destId="{5FC199D3-226C-4CC1-9470-F3752F3BEC5E}" srcOrd="1" destOrd="0" parTransId="{8D608C63-51BC-4CE7-817B-D479D64155F4}" sibTransId="{C3A093C2-A69A-4BBF-AC65-3FEC73C83292}"/>
    <dgm:cxn modelId="{4DA3D006-8B4C-4C6E-AE4F-C66620662873}" type="presParOf" srcId="{7295AC9B-FF84-4C30-AAB4-78A7EE682B9D}" destId="{26A9643C-81FE-4EFA-8B82-EEE7E5C43F42}" srcOrd="0" destOrd="0" presId="urn:microsoft.com/office/officeart/2005/8/layout/vList2"/>
    <dgm:cxn modelId="{6B0AD2EC-A9E9-4B70-8B01-5A66134D5B3E}" type="presParOf" srcId="{7295AC9B-FF84-4C30-AAB4-78A7EE682B9D}" destId="{A6077B81-06F0-4B6E-8993-7259B9392683}" srcOrd="1" destOrd="0" presId="urn:microsoft.com/office/officeart/2005/8/layout/vList2"/>
    <dgm:cxn modelId="{46D1546E-8790-439A-B485-55AF4F5AD2DD}" type="presParOf" srcId="{7295AC9B-FF84-4C30-AAB4-78A7EE682B9D}" destId="{C4E63B0F-CBF8-4F7B-ADC7-F7C3310E5AB9}"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86C8427-83C8-4DDD-9308-3569F00916EC}" type="doc">
      <dgm:prSet loTypeId="urn:microsoft.com/office/officeart/2005/8/layout/vList2" loCatId="list" qsTypeId="urn:microsoft.com/office/officeart/2005/8/quickstyle/simple5#2" qsCatId="simple" csTypeId="urn:microsoft.com/office/officeart/2005/8/colors/colorful2#2" csCatId="colorful" phldr="1"/>
      <dgm:spPr/>
      <dgm:t>
        <a:bodyPr/>
        <a:lstStyle/>
        <a:p>
          <a:endParaRPr lang="en-US"/>
        </a:p>
      </dgm:t>
    </dgm:pt>
    <dgm:pt modelId="{7AEC47C2-C7CE-4D3A-9C32-04D248C78D9C}">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Daniel’s Honor of God Led Others to Jealousy</a:t>
          </a:r>
        </a:p>
      </dgm:t>
    </dgm:pt>
    <dgm:pt modelId="{6D1A7997-E13F-47A3-B605-35133B0378DB}" type="parTrans" cxnId="{267036AD-9713-4130-A39E-C61D9FC2A56A}">
      <dgm:prSet/>
      <dgm:spPr/>
      <dgm:t>
        <a:bodyPr/>
        <a:lstStyle/>
        <a:p>
          <a:endParaRPr lang="en-US"/>
        </a:p>
      </dgm:t>
    </dgm:pt>
    <dgm:pt modelId="{699BFADD-F5F7-4BDE-833A-FD40F68162B8}" type="sibTrans" cxnId="{267036AD-9713-4130-A39E-C61D9FC2A56A}">
      <dgm:prSet/>
      <dgm:spPr/>
      <dgm:t>
        <a:bodyPr/>
        <a:lstStyle/>
        <a:p>
          <a:endParaRPr lang="en-US"/>
        </a:p>
      </dgm:t>
    </dgm:pt>
    <dgm:pt modelId="{65BFA82F-A7C0-4C64-B2E0-B54D7A342018}">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Daniel’s Honor of God Led Him to Punishment</a:t>
          </a:r>
        </a:p>
      </dgm:t>
    </dgm:pt>
    <dgm:pt modelId="{5C81FE86-FEED-4031-91BB-8283CDDE4EEF}" type="parTrans" cxnId="{C3CFB041-51B0-4A8F-97A4-0708F6A272FC}">
      <dgm:prSet/>
      <dgm:spPr/>
      <dgm:t>
        <a:bodyPr/>
        <a:lstStyle/>
        <a:p>
          <a:endParaRPr lang="en-US"/>
        </a:p>
      </dgm:t>
    </dgm:pt>
    <dgm:pt modelId="{43BC198B-9BED-4F62-BA68-7C38C19DCE69}" type="sibTrans" cxnId="{C3CFB041-51B0-4A8F-97A4-0708F6A272FC}">
      <dgm:prSet/>
      <dgm:spPr/>
      <dgm:t>
        <a:bodyPr/>
        <a:lstStyle/>
        <a:p>
          <a:endParaRPr lang="en-US"/>
        </a:p>
      </dgm:t>
    </dgm:pt>
    <dgm:pt modelId="{1D1FD477-6A58-49A6-9D4F-7B03194A2D84}">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Daniel’s Honor of God Led to the Exaltation of Him and God</a:t>
          </a:r>
        </a:p>
      </dgm:t>
    </dgm:pt>
    <dgm:pt modelId="{987B3EDB-6545-42E0-85E1-4BE8CF9B0D15}" type="parTrans" cxnId="{054C6E9C-93CA-4226-BFAE-0702507C2CEA}">
      <dgm:prSet/>
      <dgm:spPr/>
      <dgm:t>
        <a:bodyPr/>
        <a:lstStyle/>
        <a:p>
          <a:endParaRPr lang="en-US"/>
        </a:p>
      </dgm:t>
    </dgm:pt>
    <dgm:pt modelId="{58CFDF63-1093-4A08-8EB4-6B2A11D8A13A}" type="sibTrans" cxnId="{054C6E9C-93CA-4226-BFAE-0702507C2CEA}">
      <dgm:prSet/>
      <dgm:spPr/>
      <dgm:t>
        <a:bodyPr/>
        <a:lstStyle/>
        <a:p>
          <a:endParaRPr lang="en-US"/>
        </a:p>
      </dgm:t>
    </dgm:pt>
    <dgm:pt modelId="{6F3147B2-002A-48B3-882C-AB18F3327B9D}" type="pres">
      <dgm:prSet presAssocID="{E86C8427-83C8-4DDD-9308-3569F00916EC}" presName="linear" presStyleCnt="0">
        <dgm:presLayoutVars>
          <dgm:animLvl val="lvl"/>
          <dgm:resizeHandles val="exact"/>
        </dgm:presLayoutVars>
      </dgm:prSet>
      <dgm:spPr/>
    </dgm:pt>
    <dgm:pt modelId="{B735DBE6-30BA-49D3-8628-7CC89F7558FF}" type="pres">
      <dgm:prSet presAssocID="{7AEC47C2-C7CE-4D3A-9C32-04D248C78D9C}" presName="parentText" presStyleLbl="node1" presStyleIdx="0" presStyleCnt="3">
        <dgm:presLayoutVars>
          <dgm:chMax val="0"/>
          <dgm:bulletEnabled val="1"/>
        </dgm:presLayoutVars>
      </dgm:prSet>
      <dgm:spPr/>
    </dgm:pt>
    <dgm:pt modelId="{3DCED732-F45E-4282-BA09-919CA3305A24}" type="pres">
      <dgm:prSet presAssocID="{699BFADD-F5F7-4BDE-833A-FD40F68162B8}" presName="spacer" presStyleCnt="0"/>
      <dgm:spPr/>
    </dgm:pt>
    <dgm:pt modelId="{24A20BC6-F42E-463F-8737-E46489822BD3}" type="pres">
      <dgm:prSet presAssocID="{65BFA82F-A7C0-4C64-B2E0-B54D7A342018}" presName="parentText" presStyleLbl="node1" presStyleIdx="1" presStyleCnt="3">
        <dgm:presLayoutVars>
          <dgm:chMax val="0"/>
          <dgm:bulletEnabled val="1"/>
        </dgm:presLayoutVars>
      </dgm:prSet>
      <dgm:spPr/>
    </dgm:pt>
    <dgm:pt modelId="{F4753024-936A-4445-A1E3-499D9632EF7C}" type="pres">
      <dgm:prSet presAssocID="{43BC198B-9BED-4F62-BA68-7C38C19DCE69}" presName="spacer" presStyleCnt="0"/>
      <dgm:spPr/>
    </dgm:pt>
    <dgm:pt modelId="{FF501991-2990-4AFB-B60C-B4CE8B75AFF2}" type="pres">
      <dgm:prSet presAssocID="{1D1FD477-6A58-49A6-9D4F-7B03194A2D84}" presName="parentText" presStyleLbl="node1" presStyleIdx="2" presStyleCnt="3">
        <dgm:presLayoutVars>
          <dgm:chMax val="0"/>
          <dgm:bulletEnabled val="1"/>
        </dgm:presLayoutVars>
      </dgm:prSet>
      <dgm:spPr/>
    </dgm:pt>
  </dgm:ptLst>
  <dgm:cxnLst>
    <dgm:cxn modelId="{C3CFB041-51B0-4A8F-97A4-0708F6A272FC}" srcId="{E86C8427-83C8-4DDD-9308-3569F00916EC}" destId="{65BFA82F-A7C0-4C64-B2E0-B54D7A342018}" srcOrd="1" destOrd="0" parTransId="{5C81FE86-FEED-4031-91BB-8283CDDE4EEF}" sibTransId="{43BC198B-9BED-4F62-BA68-7C38C19DCE69}"/>
    <dgm:cxn modelId="{A997CB57-22A5-4C03-B9F6-42ECA1FBCC88}" type="presOf" srcId="{1D1FD477-6A58-49A6-9D4F-7B03194A2D84}" destId="{FF501991-2990-4AFB-B60C-B4CE8B75AFF2}" srcOrd="0" destOrd="0" presId="urn:microsoft.com/office/officeart/2005/8/layout/vList2"/>
    <dgm:cxn modelId="{CED2CE79-021E-4028-A806-0DEAFE7446A1}" type="presOf" srcId="{E86C8427-83C8-4DDD-9308-3569F00916EC}" destId="{6F3147B2-002A-48B3-882C-AB18F3327B9D}" srcOrd="0" destOrd="0" presId="urn:microsoft.com/office/officeart/2005/8/layout/vList2"/>
    <dgm:cxn modelId="{054C6E9C-93CA-4226-BFAE-0702507C2CEA}" srcId="{E86C8427-83C8-4DDD-9308-3569F00916EC}" destId="{1D1FD477-6A58-49A6-9D4F-7B03194A2D84}" srcOrd="2" destOrd="0" parTransId="{987B3EDB-6545-42E0-85E1-4BE8CF9B0D15}" sibTransId="{58CFDF63-1093-4A08-8EB4-6B2A11D8A13A}"/>
    <dgm:cxn modelId="{267036AD-9713-4130-A39E-C61D9FC2A56A}" srcId="{E86C8427-83C8-4DDD-9308-3569F00916EC}" destId="{7AEC47C2-C7CE-4D3A-9C32-04D248C78D9C}" srcOrd="0" destOrd="0" parTransId="{6D1A7997-E13F-47A3-B605-35133B0378DB}" sibTransId="{699BFADD-F5F7-4BDE-833A-FD40F68162B8}"/>
    <dgm:cxn modelId="{13E679CB-C7EF-4053-9A73-8E6572BB0F71}" type="presOf" srcId="{65BFA82F-A7C0-4C64-B2E0-B54D7A342018}" destId="{24A20BC6-F42E-463F-8737-E46489822BD3}" srcOrd="0" destOrd="0" presId="urn:microsoft.com/office/officeart/2005/8/layout/vList2"/>
    <dgm:cxn modelId="{B6B72BD9-164A-4096-9450-636FB00224D1}" type="presOf" srcId="{7AEC47C2-C7CE-4D3A-9C32-04D248C78D9C}" destId="{B735DBE6-30BA-49D3-8628-7CC89F7558FF}" srcOrd="0" destOrd="0" presId="urn:microsoft.com/office/officeart/2005/8/layout/vList2"/>
    <dgm:cxn modelId="{1D9C01EE-0500-4C2D-B264-39A1C83E3222}" type="presParOf" srcId="{6F3147B2-002A-48B3-882C-AB18F3327B9D}" destId="{B735DBE6-30BA-49D3-8628-7CC89F7558FF}" srcOrd="0" destOrd="0" presId="urn:microsoft.com/office/officeart/2005/8/layout/vList2"/>
    <dgm:cxn modelId="{A7A885C1-4C7E-43DC-BC3A-3B4B2B2B2598}" type="presParOf" srcId="{6F3147B2-002A-48B3-882C-AB18F3327B9D}" destId="{3DCED732-F45E-4282-BA09-919CA3305A24}" srcOrd="1" destOrd="0" presId="urn:microsoft.com/office/officeart/2005/8/layout/vList2"/>
    <dgm:cxn modelId="{D8FCF42A-926F-45E8-B658-FDE0E76ECFF8}" type="presParOf" srcId="{6F3147B2-002A-48B3-882C-AB18F3327B9D}" destId="{24A20BC6-F42E-463F-8737-E46489822BD3}" srcOrd="2" destOrd="0" presId="urn:microsoft.com/office/officeart/2005/8/layout/vList2"/>
    <dgm:cxn modelId="{E9B4F426-1003-499E-8D5F-33A521526E17}" type="presParOf" srcId="{6F3147B2-002A-48B3-882C-AB18F3327B9D}" destId="{F4753024-936A-4445-A1E3-499D9632EF7C}" srcOrd="3" destOrd="0" presId="urn:microsoft.com/office/officeart/2005/8/layout/vList2"/>
    <dgm:cxn modelId="{21E28310-B853-48A6-A1A3-19B8977063F0}" type="presParOf" srcId="{6F3147B2-002A-48B3-882C-AB18F3327B9D}" destId="{FF501991-2990-4AFB-B60C-B4CE8B75AFF2}"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A9643C-81FE-4EFA-8B82-EEE7E5C43F42}">
      <dsp:nvSpPr>
        <dsp:cNvPr id="0" name=""/>
        <dsp:cNvSpPr/>
      </dsp:nvSpPr>
      <dsp:spPr>
        <a:xfrm>
          <a:off x="0" y="36085"/>
          <a:ext cx="6653212" cy="2917979"/>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Everyone of God’s people should honor God, regardless of the consequences</a:t>
          </a:r>
        </a:p>
      </dsp:txBody>
      <dsp:txXfrm>
        <a:off x="142444" y="178529"/>
        <a:ext cx="6368324" cy="2633091"/>
      </dsp:txXfrm>
    </dsp:sp>
    <dsp:sp modelId="{C4E63B0F-CBF8-4F7B-ADC7-F7C3310E5AB9}">
      <dsp:nvSpPr>
        <dsp:cNvPr id="0" name=""/>
        <dsp:cNvSpPr/>
      </dsp:nvSpPr>
      <dsp:spPr>
        <a:xfrm>
          <a:off x="0" y="3077904"/>
          <a:ext cx="6653212" cy="2917979"/>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For these three reasons</a:t>
          </a:r>
        </a:p>
      </dsp:txBody>
      <dsp:txXfrm>
        <a:off x="142444" y="3220348"/>
        <a:ext cx="6368324" cy="26330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5DBE6-30BA-49D3-8628-7CC89F7558FF}">
      <dsp:nvSpPr>
        <dsp:cNvPr id="0" name=""/>
        <dsp:cNvSpPr/>
      </dsp:nvSpPr>
      <dsp:spPr>
        <a:xfrm>
          <a:off x="0" y="69786"/>
          <a:ext cx="6895433" cy="2070461"/>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Daniel’s Honor of God Led Others to Jealousy</a:t>
          </a:r>
        </a:p>
      </dsp:txBody>
      <dsp:txXfrm>
        <a:off x="101072" y="170858"/>
        <a:ext cx="6693289" cy="1868317"/>
      </dsp:txXfrm>
    </dsp:sp>
    <dsp:sp modelId="{24A20BC6-F42E-463F-8737-E46489822BD3}">
      <dsp:nvSpPr>
        <dsp:cNvPr id="0" name=""/>
        <dsp:cNvSpPr/>
      </dsp:nvSpPr>
      <dsp:spPr>
        <a:xfrm>
          <a:off x="0" y="2252567"/>
          <a:ext cx="6895433" cy="2070461"/>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Daniel’s Honor of God Led Him to Punishment</a:t>
          </a:r>
        </a:p>
      </dsp:txBody>
      <dsp:txXfrm>
        <a:off x="101072" y="2353639"/>
        <a:ext cx="6693289" cy="1868317"/>
      </dsp:txXfrm>
    </dsp:sp>
    <dsp:sp modelId="{FF501991-2990-4AFB-B60C-B4CE8B75AFF2}">
      <dsp:nvSpPr>
        <dsp:cNvPr id="0" name=""/>
        <dsp:cNvSpPr/>
      </dsp:nvSpPr>
      <dsp:spPr>
        <a:xfrm>
          <a:off x="0" y="4435348"/>
          <a:ext cx="6895433" cy="2070461"/>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Daniel’s Honor of God Led to the Exaltation of Him and God</a:t>
          </a:r>
        </a:p>
      </dsp:txBody>
      <dsp:txXfrm>
        <a:off x="101072" y="4536420"/>
        <a:ext cx="6693289" cy="18683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A9643C-81FE-4EFA-8B82-EEE7E5C43F42}">
      <dsp:nvSpPr>
        <dsp:cNvPr id="0" name=""/>
        <dsp:cNvSpPr/>
      </dsp:nvSpPr>
      <dsp:spPr>
        <a:xfrm>
          <a:off x="0" y="36085"/>
          <a:ext cx="6653212" cy="2917979"/>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Everyone of God’s people should honor God, regardless of the consequences</a:t>
          </a:r>
        </a:p>
      </dsp:txBody>
      <dsp:txXfrm>
        <a:off x="142444" y="178529"/>
        <a:ext cx="6368324" cy="2633091"/>
      </dsp:txXfrm>
    </dsp:sp>
    <dsp:sp modelId="{C4E63B0F-CBF8-4F7B-ADC7-F7C3310E5AB9}">
      <dsp:nvSpPr>
        <dsp:cNvPr id="0" name=""/>
        <dsp:cNvSpPr/>
      </dsp:nvSpPr>
      <dsp:spPr>
        <a:xfrm>
          <a:off x="0" y="3077904"/>
          <a:ext cx="6653212" cy="2917979"/>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For these three reasons</a:t>
          </a:r>
        </a:p>
      </dsp:txBody>
      <dsp:txXfrm>
        <a:off x="142444" y="3220348"/>
        <a:ext cx="6368324" cy="263309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5DBE6-30BA-49D3-8628-7CC89F7558FF}">
      <dsp:nvSpPr>
        <dsp:cNvPr id="0" name=""/>
        <dsp:cNvSpPr/>
      </dsp:nvSpPr>
      <dsp:spPr>
        <a:xfrm>
          <a:off x="0" y="69786"/>
          <a:ext cx="6895433" cy="2070461"/>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Daniel’s Honor of God Led Others to Jealousy</a:t>
          </a:r>
        </a:p>
      </dsp:txBody>
      <dsp:txXfrm>
        <a:off x="101072" y="170858"/>
        <a:ext cx="6693289" cy="1868317"/>
      </dsp:txXfrm>
    </dsp:sp>
    <dsp:sp modelId="{24A20BC6-F42E-463F-8737-E46489822BD3}">
      <dsp:nvSpPr>
        <dsp:cNvPr id="0" name=""/>
        <dsp:cNvSpPr/>
      </dsp:nvSpPr>
      <dsp:spPr>
        <a:xfrm>
          <a:off x="0" y="2252567"/>
          <a:ext cx="6895433" cy="2070461"/>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Daniel’s Honor of God Led Him to Punishment</a:t>
          </a:r>
        </a:p>
      </dsp:txBody>
      <dsp:txXfrm>
        <a:off x="101072" y="2353639"/>
        <a:ext cx="6693289" cy="1868317"/>
      </dsp:txXfrm>
    </dsp:sp>
    <dsp:sp modelId="{FF501991-2990-4AFB-B60C-B4CE8B75AFF2}">
      <dsp:nvSpPr>
        <dsp:cNvPr id="0" name=""/>
        <dsp:cNvSpPr/>
      </dsp:nvSpPr>
      <dsp:spPr>
        <a:xfrm>
          <a:off x="0" y="4435348"/>
          <a:ext cx="6895433" cy="2070461"/>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Daniel’s Honor of God Led to the Exaltation of Him and God</a:t>
          </a:r>
        </a:p>
      </dsp:txBody>
      <dsp:txXfrm>
        <a:off x="101072" y="4536420"/>
        <a:ext cx="6693289" cy="186831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2131E0-14A8-400C-B121-9423B6F9C9C5}"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2246622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559475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675971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BE06FB48-0C3B-41D5-A045-F008D1DF839F}" type="slidenum">
              <a:rPr lang="en-US" smtClean="0"/>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13733348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2272095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12131E0-14A8-400C-B121-9423B6F9C9C5}" type="datetimeFigureOut">
              <a:rPr lang="en-US" smtClean="0"/>
              <a:t>8/25/2026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0729546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12131E0-14A8-400C-B121-9423B6F9C9C5}" type="datetimeFigureOut">
              <a:rPr lang="en-US" smtClean="0"/>
              <a:t>8/25/2026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1926136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2131E0-14A8-400C-B121-9423B6F9C9C5}"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14961784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112131E0-14A8-400C-B121-9423B6F9C9C5}" type="datetimeFigureOut">
              <a:rPr lang="en-US" smtClean="0"/>
              <a:t>8/25/2026</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BE06FB48-0C3B-41D5-A045-F008D1DF839F}" type="slidenum">
              <a:rPr lang="en-US" smtClean="0"/>
              <a:t>‹#›</a:t>
            </a:fld>
            <a:endParaRPr lang="en-US"/>
          </a:p>
        </p:txBody>
      </p:sp>
    </p:spTree>
    <p:extLst>
      <p:ext uri="{BB962C8B-B14F-4D97-AF65-F5344CB8AC3E}">
        <p14:creationId xmlns:p14="http://schemas.microsoft.com/office/powerpoint/2010/main" val="1667602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2131E0-14A8-400C-B121-9423B6F9C9C5}"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73997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2131E0-14A8-400C-B121-9423B6F9C9C5}"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163533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2131E0-14A8-400C-B121-9423B6F9C9C5}" type="datetimeFigureOut">
              <a:rPr lang="en-US" smtClean="0"/>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290536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2131E0-14A8-400C-B121-9423B6F9C9C5}" type="datetimeFigureOut">
              <a:rPr lang="en-US" smtClean="0"/>
              <a:t>8/25/2026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219054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2131E0-14A8-400C-B121-9423B6F9C9C5}" type="datetimeFigureOut">
              <a:rPr lang="en-US" smtClean="0"/>
              <a:t>8/25/2026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262656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112131E0-14A8-400C-B121-9423B6F9C9C5}" type="datetimeFigureOut">
              <a:rPr lang="en-US" smtClean="0"/>
              <a:t>8/25/2026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127468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861174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392639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12131E0-14A8-400C-B121-9423B6F9C9C5}" type="datetimeFigureOut">
              <a:rPr lang="en-US" smtClean="0"/>
              <a:t>8/25/2026</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BE06FB48-0C3B-41D5-A045-F008D1DF839F}" type="slidenum">
              <a:rPr lang="en-US" smtClean="0"/>
              <a:t>‹#›</a:t>
            </a:fld>
            <a:endParaRPr lang="en-US"/>
          </a:p>
        </p:txBody>
      </p:sp>
    </p:spTree>
    <p:extLst>
      <p:ext uri="{BB962C8B-B14F-4D97-AF65-F5344CB8AC3E}">
        <p14:creationId xmlns:p14="http://schemas.microsoft.com/office/powerpoint/2010/main" val="264164453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7.png"/><Relationship Id="rId7" Type="http://schemas.openxmlformats.org/officeDocument/2006/relationships/diagramColors" Target="../diagrams/colors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7.png"/><Relationship Id="rId7" Type="http://schemas.openxmlformats.org/officeDocument/2006/relationships/diagramColors" Target="../diagrams/colors4.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diagramColors" Target="../diagrams/colors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png"/><Relationship Id="rId7" Type="http://schemas.openxmlformats.org/officeDocument/2006/relationships/diagramColors" Target="../diagrams/colors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7FA76ED-904D-ED67-554E-1046C2C783F2}"/>
              </a:ext>
            </a:extLst>
          </p:cNvPr>
          <p:cNvPicPr>
            <a:picLocks noChangeAspect="1"/>
          </p:cNvPicPr>
          <p:nvPr/>
        </p:nvPicPr>
        <p:blipFill>
          <a:blip r:embed="rId2">
            <a:extLst>
              <a:ext uri="{28A0092B-C50C-407E-A947-70E740481C1C}">
                <a14:useLocalDpi xmlns:a14="http://schemas.microsoft.com/office/drawing/2010/main" val="0"/>
              </a:ext>
            </a:extLst>
          </a:blip>
          <a:srcRect l="3763" t="9091" r="6136" b="1"/>
          <a:stretch>
            <a:fillRect/>
          </a:stretch>
        </p:blipFill>
        <p:spPr>
          <a:xfrm>
            <a:off x="-3176" y="10"/>
            <a:ext cx="12192000" cy="6857991"/>
          </a:xfrm>
          <a:prstGeom prst="rect">
            <a:avLst/>
          </a:prstGeom>
        </p:spPr>
      </p:pic>
      <p:sp>
        <p:nvSpPr>
          <p:cNvPr id="43" name="Rectangle 42">
            <a:extLst>
              <a:ext uri="{FF2B5EF4-FFF2-40B4-BE49-F238E27FC236}">
                <a16:creationId xmlns:a16="http://schemas.microsoft.com/office/drawing/2014/main" id="{41704883-D088-4683-A1FD-AEE53B336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24954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03C6E224-74C0-DC82-7975-AB9E1E2EFF99}"/>
              </a:ext>
            </a:extLst>
          </p:cNvPr>
          <p:cNvSpPr>
            <a:spLocks noGrp="1"/>
          </p:cNvSpPr>
          <p:nvPr>
            <p:ph type="ctrTitle"/>
          </p:nvPr>
        </p:nvSpPr>
        <p:spPr>
          <a:xfrm>
            <a:off x="680322" y="4402667"/>
            <a:ext cx="8133478" cy="940240"/>
          </a:xfrm>
        </p:spPr>
        <p:txBody>
          <a:bodyPr>
            <a:normAutofit/>
          </a:bodyPr>
          <a:lstStyle/>
          <a:p>
            <a:r>
              <a:rPr lang="en-US" sz="4800" dirty="0"/>
              <a:t>Daniel: The Kneeling Prophet</a:t>
            </a:r>
          </a:p>
        </p:txBody>
      </p:sp>
      <p:sp>
        <p:nvSpPr>
          <p:cNvPr id="3" name="Subtitle 2">
            <a:extLst>
              <a:ext uri="{FF2B5EF4-FFF2-40B4-BE49-F238E27FC236}">
                <a16:creationId xmlns:a16="http://schemas.microsoft.com/office/drawing/2014/main" id="{39D02C86-69F3-2B05-8DE9-1C8C4BB0D986}"/>
              </a:ext>
            </a:extLst>
          </p:cNvPr>
          <p:cNvSpPr>
            <a:spLocks noGrp="1"/>
          </p:cNvSpPr>
          <p:nvPr>
            <p:ph type="subTitle" idx="1"/>
          </p:nvPr>
        </p:nvSpPr>
        <p:spPr>
          <a:xfrm>
            <a:off x="680322" y="5342302"/>
            <a:ext cx="8133478" cy="406566"/>
          </a:xfrm>
        </p:spPr>
        <p:txBody>
          <a:bodyPr>
            <a:normAutofit/>
          </a:bodyPr>
          <a:lstStyle/>
          <a:p>
            <a:r>
              <a:rPr lang="en-US" sz="1800" dirty="0"/>
              <a:t>By Joseph Peters</a:t>
            </a:r>
          </a:p>
        </p:txBody>
      </p:sp>
      <p:sp>
        <p:nvSpPr>
          <p:cNvPr id="45" name="Rectangle 44">
            <a:extLst>
              <a:ext uri="{FF2B5EF4-FFF2-40B4-BE49-F238E27FC236}">
                <a16:creationId xmlns:a16="http://schemas.microsoft.com/office/drawing/2014/main" id="{A9C04EC1-26B9-40BD-84A6-B2C0A913D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24954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7" name="Rectangle 46">
            <a:extLst>
              <a:ext uri="{FF2B5EF4-FFF2-40B4-BE49-F238E27FC236}">
                <a16:creationId xmlns:a16="http://schemas.microsoft.com/office/drawing/2014/main" id="{9BAB74E2-5A82-47FD-BBB4-BFD47779F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02314"/>
            <a:ext cx="8968085" cy="275942"/>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9C4FFB60-A034-4994-8F55-E38D4F31C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02314"/>
            <a:ext cx="3080285" cy="275942"/>
          </a:xfrm>
          <a:prstGeom prst="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7105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2F80C-6C07-B3B2-CEA9-5493C198E7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0B3E9B-A509-D20B-5C79-95C52F0587D9}"/>
              </a:ext>
            </a:extLst>
          </p:cNvPr>
          <p:cNvSpPr>
            <a:spLocks noGrp="1"/>
          </p:cNvSpPr>
          <p:nvPr>
            <p:ph type="title"/>
          </p:nvPr>
        </p:nvSpPr>
        <p:spPr/>
        <p:txBody>
          <a:bodyPr/>
          <a:lstStyle/>
          <a:p>
            <a:r>
              <a:rPr lang="en-US" dirty="0"/>
              <a:t>The King Caught Daniel’s Contagious Faith</a:t>
            </a:r>
          </a:p>
        </p:txBody>
      </p:sp>
      <p:sp>
        <p:nvSpPr>
          <p:cNvPr id="3" name="Content Placeholder 2">
            <a:extLst>
              <a:ext uri="{FF2B5EF4-FFF2-40B4-BE49-F238E27FC236}">
                <a16:creationId xmlns:a16="http://schemas.microsoft.com/office/drawing/2014/main" id="{2F796FFF-361F-2B39-DC53-1530FBED3A0B}"/>
              </a:ext>
            </a:extLst>
          </p:cNvPr>
          <p:cNvSpPr>
            <a:spLocks noGrp="1"/>
          </p:cNvSpPr>
          <p:nvPr>
            <p:ph idx="1"/>
          </p:nvPr>
        </p:nvSpPr>
        <p:spPr>
          <a:xfrm>
            <a:off x="397932" y="2057400"/>
            <a:ext cx="11514667" cy="4521199"/>
          </a:xfrm>
        </p:spPr>
        <p:txBody>
          <a:bodyPr>
            <a:normAutofit/>
          </a:bodyPr>
          <a:lstStyle/>
          <a:p>
            <a:r>
              <a:rPr lang="en-US" sz="3200" dirty="0">
                <a:solidFill>
                  <a:srgbClr val="FFFF00"/>
                </a:solidFill>
              </a:rPr>
              <a:t>Then these men assembled unto the king, and said unto the king, Know, O king, that the law of the Medes and Persians is, That no decree nor statute which the king </a:t>
            </a:r>
            <a:r>
              <a:rPr lang="en-US" sz="3200" dirty="0" err="1">
                <a:solidFill>
                  <a:srgbClr val="FFFF00"/>
                </a:solidFill>
              </a:rPr>
              <a:t>establisheth</a:t>
            </a:r>
            <a:r>
              <a:rPr lang="en-US" sz="3200" dirty="0">
                <a:solidFill>
                  <a:srgbClr val="FFFF00"/>
                </a:solidFill>
              </a:rPr>
              <a:t> may be changed. Then the king commanded, and they brought Daniel, and cast him into the den of lions. Now the king </a:t>
            </a:r>
            <a:r>
              <a:rPr lang="en-US" sz="3200" dirty="0" err="1">
                <a:solidFill>
                  <a:srgbClr val="FFFF00"/>
                </a:solidFill>
              </a:rPr>
              <a:t>spake</a:t>
            </a:r>
            <a:r>
              <a:rPr lang="en-US" sz="3200" dirty="0">
                <a:solidFill>
                  <a:srgbClr val="FFFF00"/>
                </a:solidFill>
              </a:rPr>
              <a:t> and said unto Daniel, Thy God whom thou </a:t>
            </a:r>
            <a:r>
              <a:rPr lang="en-US" sz="3200" dirty="0" err="1">
                <a:solidFill>
                  <a:srgbClr val="FFFF00"/>
                </a:solidFill>
              </a:rPr>
              <a:t>servest</a:t>
            </a:r>
            <a:r>
              <a:rPr lang="en-US" sz="3200" dirty="0">
                <a:solidFill>
                  <a:srgbClr val="FFFF00"/>
                </a:solidFill>
              </a:rPr>
              <a:t> continually, he will deliver thee </a:t>
            </a:r>
            <a:r>
              <a:rPr lang="en-US" sz="3200" dirty="0"/>
              <a:t>(Dan 6:15–16).</a:t>
            </a:r>
          </a:p>
        </p:txBody>
      </p:sp>
    </p:spTree>
    <p:extLst>
      <p:ext uri="{BB962C8B-B14F-4D97-AF65-F5344CB8AC3E}">
        <p14:creationId xmlns:p14="http://schemas.microsoft.com/office/powerpoint/2010/main" val="3748366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a:extLst>
            <a:ext uri="{FF2B5EF4-FFF2-40B4-BE49-F238E27FC236}">
              <a16:creationId xmlns:a16="http://schemas.microsoft.com/office/drawing/2014/main" id="{FD2B2BB0-5509-2F4A-A4D2-19C74C514A02}"/>
            </a:ext>
          </a:extLst>
        </p:cNvPr>
        <p:cNvGrpSpPr/>
        <p:nvPr/>
      </p:nvGrpSpPr>
      <p:grpSpPr>
        <a:xfrm>
          <a:off x="0" y="0"/>
          <a:ext cx="0" cy="0"/>
          <a:chOff x="0" y="0"/>
          <a:chExt cx="0" cy="0"/>
        </a:xfrm>
      </p:grpSpPr>
      <p:pic>
        <p:nvPicPr>
          <p:cNvPr id="72" name="Picture 71">
            <a:extLst>
              <a:ext uri="{FF2B5EF4-FFF2-40B4-BE49-F238E27FC236}">
                <a16:creationId xmlns:a16="http://schemas.microsoft.com/office/drawing/2014/main" id="{01CFC1BB-C5B3-4479-9752-C53221627F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4" name="Picture 73">
            <a:extLst>
              <a:ext uri="{FF2B5EF4-FFF2-40B4-BE49-F238E27FC236}">
                <a16:creationId xmlns:a16="http://schemas.microsoft.com/office/drawing/2014/main" id="{5B5FB5AC-39B2-4094-B486-0FCD501D504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76" name="Picture 75">
            <a:extLst>
              <a:ext uri="{FF2B5EF4-FFF2-40B4-BE49-F238E27FC236}">
                <a16:creationId xmlns:a16="http://schemas.microsoft.com/office/drawing/2014/main" id="{7150CFE4-97B0-48C6-ACD6-9399CBA119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78" name="Rectangle 77">
            <a:extLst>
              <a:ext uri="{FF2B5EF4-FFF2-40B4-BE49-F238E27FC236}">
                <a16:creationId xmlns:a16="http://schemas.microsoft.com/office/drawing/2014/main" id="{A3C6F7F0-46EA-4F8E-A112-1B517C2B5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0" name="Rectangle 79">
            <a:extLst>
              <a:ext uri="{FF2B5EF4-FFF2-40B4-BE49-F238E27FC236}">
                <a16:creationId xmlns:a16="http://schemas.microsoft.com/office/drawing/2014/main" id="{1691A3CC-CDA1-4C3B-9150-FCFB5373D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4" name="Picture 3">
            <a:extLst>
              <a:ext uri="{FF2B5EF4-FFF2-40B4-BE49-F238E27FC236}">
                <a16:creationId xmlns:a16="http://schemas.microsoft.com/office/drawing/2014/main" id="{75F618AE-7965-612C-ECD5-8F9070DE655E}"/>
              </a:ext>
            </a:extLst>
          </p:cNvPr>
          <p:cNvPicPr>
            <a:picLocks noChangeAspect="1"/>
          </p:cNvPicPr>
          <p:nvPr/>
        </p:nvPicPr>
        <p:blipFill>
          <a:blip r:embed="rId5">
            <a:extLst>
              <a:ext uri="{28A0092B-C50C-407E-A947-70E740481C1C}">
                <a14:useLocalDpi xmlns:a14="http://schemas.microsoft.com/office/drawing/2010/main" val="0"/>
              </a:ext>
            </a:extLst>
          </a:blip>
          <a:srcRect t="9091" r="9900" b="1"/>
          <a:stretch>
            <a:fillRect/>
          </a:stretch>
        </p:blipFill>
        <p:spPr>
          <a:xfrm>
            <a:off x="-3176" y="10"/>
            <a:ext cx="12192000" cy="6857991"/>
          </a:xfrm>
          <a:prstGeom prst="rect">
            <a:avLst/>
          </a:prstGeom>
        </p:spPr>
      </p:pic>
      <p:sp>
        <p:nvSpPr>
          <p:cNvPr id="82" name="Rectangle 81">
            <a:extLst>
              <a:ext uri="{FF2B5EF4-FFF2-40B4-BE49-F238E27FC236}">
                <a16:creationId xmlns:a16="http://schemas.microsoft.com/office/drawing/2014/main" id="{41704883-D088-4683-A1FD-AEE53B336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24954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03DA22C0-4847-2AE7-1183-7C654CEA315D}"/>
              </a:ext>
            </a:extLst>
          </p:cNvPr>
          <p:cNvSpPr>
            <a:spLocks noGrp="1"/>
          </p:cNvSpPr>
          <p:nvPr>
            <p:ph type="title"/>
          </p:nvPr>
        </p:nvSpPr>
        <p:spPr>
          <a:xfrm>
            <a:off x="680322" y="4402666"/>
            <a:ext cx="8133478" cy="1388533"/>
          </a:xfrm>
        </p:spPr>
        <p:txBody>
          <a:bodyPr vert="horz" lIns="91440" tIns="45720" rIns="91440" bIns="45720" rtlCol="0" anchor="b">
            <a:noAutofit/>
          </a:bodyPr>
          <a:lstStyle/>
          <a:p>
            <a:pPr lvl="0" algn="r"/>
            <a:r>
              <a:rPr lang="en-US" sz="4400" dirty="0"/>
              <a:t>Daniel’s Honor of God Led to the Exaltation of Him and God</a:t>
            </a:r>
          </a:p>
        </p:txBody>
      </p:sp>
      <p:sp>
        <p:nvSpPr>
          <p:cNvPr id="84" name="Rectangle 83">
            <a:extLst>
              <a:ext uri="{FF2B5EF4-FFF2-40B4-BE49-F238E27FC236}">
                <a16:creationId xmlns:a16="http://schemas.microsoft.com/office/drawing/2014/main" id="{A9C04EC1-26B9-40BD-84A6-B2C0A913D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24954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6" name="Rectangle 85">
            <a:extLst>
              <a:ext uri="{FF2B5EF4-FFF2-40B4-BE49-F238E27FC236}">
                <a16:creationId xmlns:a16="http://schemas.microsoft.com/office/drawing/2014/main" id="{9BAB74E2-5A82-47FD-BBB4-BFD47779F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02314"/>
            <a:ext cx="8968085" cy="275942"/>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9C4FFB60-A034-4994-8F55-E38D4F31C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02314"/>
            <a:ext cx="3080285" cy="275942"/>
          </a:xfrm>
          <a:prstGeom prst="rect">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5127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49583-C924-67F6-8F56-82E7E2D433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916AC1-EB3C-08FE-6CCE-90DB1C634E6E}"/>
              </a:ext>
            </a:extLst>
          </p:cNvPr>
          <p:cNvSpPr>
            <a:spLocks noGrp="1"/>
          </p:cNvSpPr>
          <p:nvPr>
            <p:ph type="title"/>
          </p:nvPr>
        </p:nvSpPr>
        <p:spPr>
          <a:xfrm>
            <a:off x="296333" y="753228"/>
            <a:ext cx="9997849" cy="1080938"/>
          </a:xfrm>
        </p:spPr>
        <p:txBody>
          <a:bodyPr/>
          <a:lstStyle/>
          <a:p>
            <a:r>
              <a:rPr lang="en-US" dirty="0"/>
              <a:t>The King’s Desperate Hope in Daniel’s God</a:t>
            </a:r>
          </a:p>
        </p:txBody>
      </p:sp>
      <p:sp>
        <p:nvSpPr>
          <p:cNvPr id="3" name="Content Placeholder 2">
            <a:extLst>
              <a:ext uri="{FF2B5EF4-FFF2-40B4-BE49-F238E27FC236}">
                <a16:creationId xmlns:a16="http://schemas.microsoft.com/office/drawing/2014/main" id="{7B03FCF1-5694-0A06-33B9-2A6A7B9B13BB}"/>
              </a:ext>
            </a:extLst>
          </p:cNvPr>
          <p:cNvSpPr>
            <a:spLocks noGrp="1"/>
          </p:cNvSpPr>
          <p:nvPr>
            <p:ph idx="1"/>
          </p:nvPr>
        </p:nvSpPr>
        <p:spPr>
          <a:xfrm>
            <a:off x="186267" y="2243668"/>
            <a:ext cx="11870266" cy="4436532"/>
          </a:xfrm>
        </p:spPr>
        <p:txBody>
          <a:bodyPr>
            <a:normAutofit/>
          </a:bodyPr>
          <a:lstStyle/>
          <a:p>
            <a:r>
              <a:rPr lang="en-US" sz="3200" dirty="0">
                <a:solidFill>
                  <a:srgbClr val="FFFF00"/>
                </a:solidFill>
              </a:rPr>
              <a:t>Then the king went to his palace, and passed the night fasting: neither were instruments of </a:t>
            </a:r>
            <a:r>
              <a:rPr lang="en-US" sz="3200" dirty="0" err="1">
                <a:solidFill>
                  <a:srgbClr val="FFFF00"/>
                </a:solidFill>
              </a:rPr>
              <a:t>musick</a:t>
            </a:r>
            <a:r>
              <a:rPr lang="en-US" sz="3200" dirty="0">
                <a:solidFill>
                  <a:srgbClr val="FFFF00"/>
                </a:solidFill>
              </a:rPr>
              <a:t> brought before him: and his sleep went from him. Then the king arose very early in the morning, and went in haste unto the den of lions. And when he came to the den, he cried with a lamentable voice unto Daniel: and the king </a:t>
            </a:r>
            <a:r>
              <a:rPr lang="en-US" sz="3200" dirty="0" err="1">
                <a:solidFill>
                  <a:srgbClr val="FFFF00"/>
                </a:solidFill>
              </a:rPr>
              <a:t>spake</a:t>
            </a:r>
            <a:r>
              <a:rPr lang="en-US" sz="3200" dirty="0">
                <a:solidFill>
                  <a:srgbClr val="FFFF00"/>
                </a:solidFill>
              </a:rPr>
              <a:t> and said to Daniel, O Daniel, servant of the living God, is thy God, whom thou </a:t>
            </a:r>
            <a:r>
              <a:rPr lang="en-US" sz="3200" dirty="0" err="1">
                <a:solidFill>
                  <a:srgbClr val="FFFF00"/>
                </a:solidFill>
              </a:rPr>
              <a:t>servest</a:t>
            </a:r>
            <a:r>
              <a:rPr lang="en-US" sz="3200" dirty="0">
                <a:solidFill>
                  <a:srgbClr val="FFFF00"/>
                </a:solidFill>
              </a:rPr>
              <a:t> continually, able to deliver thee from the lions </a:t>
            </a:r>
            <a:r>
              <a:rPr lang="en-US" sz="3200" dirty="0"/>
              <a:t>(Dan 6:18–20)?</a:t>
            </a:r>
          </a:p>
        </p:txBody>
      </p:sp>
    </p:spTree>
    <p:extLst>
      <p:ext uri="{BB962C8B-B14F-4D97-AF65-F5344CB8AC3E}">
        <p14:creationId xmlns:p14="http://schemas.microsoft.com/office/powerpoint/2010/main" val="3752513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0E8DE-2F3A-9CCE-B7A3-73FFE5DA31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735435-1160-72FA-FE68-73FF66C2DFDA}"/>
              </a:ext>
            </a:extLst>
          </p:cNvPr>
          <p:cNvSpPr>
            <a:spLocks noGrp="1"/>
          </p:cNvSpPr>
          <p:nvPr>
            <p:ph type="title"/>
          </p:nvPr>
        </p:nvSpPr>
        <p:spPr>
          <a:xfrm>
            <a:off x="296333" y="753228"/>
            <a:ext cx="9997849" cy="1080938"/>
          </a:xfrm>
        </p:spPr>
        <p:txBody>
          <a:bodyPr/>
          <a:lstStyle/>
          <a:p>
            <a:r>
              <a:rPr lang="en-US" dirty="0"/>
              <a:t>God Protected Daniel</a:t>
            </a:r>
          </a:p>
        </p:txBody>
      </p:sp>
      <p:sp>
        <p:nvSpPr>
          <p:cNvPr id="3" name="Content Placeholder 2">
            <a:extLst>
              <a:ext uri="{FF2B5EF4-FFF2-40B4-BE49-F238E27FC236}">
                <a16:creationId xmlns:a16="http://schemas.microsoft.com/office/drawing/2014/main" id="{DEA5BFFF-90F4-FA6A-D39A-C16242AFE2CF}"/>
              </a:ext>
            </a:extLst>
          </p:cNvPr>
          <p:cNvSpPr>
            <a:spLocks noGrp="1"/>
          </p:cNvSpPr>
          <p:nvPr>
            <p:ph idx="1"/>
          </p:nvPr>
        </p:nvSpPr>
        <p:spPr>
          <a:xfrm>
            <a:off x="186267" y="2243668"/>
            <a:ext cx="11870266" cy="4436532"/>
          </a:xfrm>
        </p:spPr>
        <p:txBody>
          <a:bodyPr>
            <a:normAutofit/>
          </a:bodyPr>
          <a:lstStyle/>
          <a:p>
            <a:r>
              <a:rPr lang="en-US" sz="3200" dirty="0">
                <a:solidFill>
                  <a:srgbClr val="FFFF00"/>
                </a:solidFill>
              </a:rPr>
              <a:t>Then said Daniel unto the king, O king, live for ever. My God hath sent his angel, and hath shut the lions’ mouths, that they have not hurt me: forasmuch as before him </a:t>
            </a:r>
            <a:r>
              <a:rPr lang="en-US" sz="3200" dirty="0" err="1">
                <a:solidFill>
                  <a:srgbClr val="FFFF00"/>
                </a:solidFill>
              </a:rPr>
              <a:t>innocency</a:t>
            </a:r>
            <a:r>
              <a:rPr lang="en-US" sz="3200" dirty="0">
                <a:solidFill>
                  <a:srgbClr val="FFFF00"/>
                </a:solidFill>
              </a:rPr>
              <a:t> was found in me; and also before thee, O king, have I done no hurt. Then was the king exceeding glad for him, and commanded that they should take Daniel up out of the den. So Daniel was taken up out of the den, and no manner of hurt was found upon him, because he believed in his God </a:t>
            </a:r>
            <a:r>
              <a:rPr lang="en-US" sz="3200" dirty="0"/>
              <a:t>(Dan 6:21–23).</a:t>
            </a:r>
          </a:p>
        </p:txBody>
      </p:sp>
    </p:spTree>
    <p:extLst>
      <p:ext uri="{BB962C8B-B14F-4D97-AF65-F5344CB8AC3E}">
        <p14:creationId xmlns:p14="http://schemas.microsoft.com/office/powerpoint/2010/main" val="12189298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A33AB-4107-370C-8BE8-D9C3B98A39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5A43A5-FEF8-6597-283D-FD188D7D0C44}"/>
              </a:ext>
            </a:extLst>
          </p:cNvPr>
          <p:cNvSpPr>
            <a:spLocks noGrp="1"/>
          </p:cNvSpPr>
          <p:nvPr>
            <p:ph type="title"/>
          </p:nvPr>
        </p:nvSpPr>
        <p:spPr>
          <a:xfrm>
            <a:off x="296333" y="753228"/>
            <a:ext cx="9997849" cy="1080938"/>
          </a:xfrm>
        </p:spPr>
        <p:txBody>
          <a:bodyPr/>
          <a:lstStyle/>
          <a:p>
            <a:r>
              <a:rPr lang="en-US" dirty="0"/>
              <a:t>Jealousy that Led to Destruction</a:t>
            </a:r>
          </a:p>
        </p:txBody>
      </p:sp>
      <p:sp>
        <p:nvSpPr>
          <p:cNvPr id="3" name="Content Placeholder 2">
            <a:extLst>
              <a:ext uri="{FF2B5EF4-FFF2-40B4-BE49-F238E27FC236}">
                <a16:creationId xmlns:a16="http://schemas.microsoft.com/office/drawing/2014/main" id="{0021CE5D-D39F-DDED-F90B-1A13239F25E2}"/>
              </a:ext>
            </a:extLst>
          </p:cNvPr>
          <p:cNvSpPr>
            <a:spLocks noGrp="1"/>
          </p:cNvSpPr>
          <p:nvPr>
            <p:ph idx="1"/>
          </p:nvPr>
        </p:nvSpPr>
        <p:spPr>
          <a:xfrm>
            <a:off x="186267" y="2243668"/>
            <a:ext cx="11870266" cy="4436532"/>
          </a:xfrm>
        </p:spPr>
        <p:txBody>
          <a:bodyPr>
            <a:normAutofit/>
          </a:bodyPr>
          <a:lstStyle/>
          <a:p>
            <a:r>
              <a:rPr lang="en-US" sz="3200" dirty="0">
                <a:solidFill>
                  <a:srgbClr val="FFFF00"/>
                </a:solidFill>
              </a:rPr>
              <a:t>And the king commanded, and they brought those men which had accused Daniel, and they cast them into the den of lions, them, their children, and their wives; and the lions had the mastery of them, and brake all their bones in pieces or ever they came at the bottom of the den </a:t>
            </a:r>
            <a:r>
              <a:rPr lang="en-US" sz="3200" dirty="0"/>
              <a:t>(Dan 6:24).</a:t>
            </a:r>
          </a:p>
        </p:txBody>
      </p:sp>
    </p:spTree>
    <p:extLst>
      <p:ext uri="{BB962C8B-B14F-4D97-AF65-F5344CB8AC3E}">
        <p14:creationId xmlns:p14="http://schemas.microsoft.com/office/powerpoint/2010/main" val="3690424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65821-39ED-8D83-12AB-3C4A87C8B4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F91487-9ACD-F250-8959-224677F684E7}"/>
              </a:ext>
            </a:extLst>
          </p:cNvPr>
          <p:cNvSpPr>
            <a:spLocks noGrp="1"/>
          </p:cNvSpPr>
          <p:nvPr>
            <p:ph type="title"/>
          </p:nvPr>
        </p:nvSpPr>
        <p:spPr>
          <a:xfrm>
            <a:off x="296333" y="753228"/>
            <a:ext cx="9997849" cy="1080938"/>
          </a:xfrm>
        </p:spPr>
        <p:txBody>
          <a:bodyPr/>
          <a:lstStyle/>
          <a:p>
            <a:r>
              <a:rPr lang="en-US" dirty="0"/>
              <a:t>God’s Exaltation</a:t>
            </a:r>
          </a:p>
        </p:txBody>
      </p:sp>
      <p:sp>
        <p:nvSpPr>
          <p:cNvPr id="3" name="Content Placeholder 2">
            <a:extLst>
              <a:ext uri="{FF2B5EF4-FFF2-40B4-BE49-F238E27FC236}">
                <a16:creationId xmlns:a16="http://schemas.microsoft.com/office/drawing/2014/main" id="{12E4493E-C026-30B1-4CF7-2956A35168D0}"/>
              </a:ext>
            </a:extLst>
          </p:cNvPr>
          <p:cNvSpPr>
            <a:spLocks noGrp="1"/>
          </p:cNvSpPr>
          <p:nvPr>
            <p:ph idx="1"/>
          </p:nvPr>
        </p:nvSpPr>
        <p:spPr>
          <a:xfrm>
            <a:off x="186267" y="2243668"/>
            <a:ext cx="11870266" cy="4436532"/>
          </a:xfrm>
        </p:spPr>
        <p:txBody>
          <a:bodyPr>
            <a:normAutofit/>
          </a:bodyPr>
          <a:lstStyle/>
          <a:p>
            <a:r>
              <a:rPr lang="en-US" sz="3200" dirty="0">
                <a:solidFill>
                  <a:srgbClr val="FFFF00"/>
                </a:solidFill>
              </a:rPr>
              <a:t>I make a decree, That in every dominion of my kingdom men tremble and fear before the God of Daniel: for he is the living God, and </a:t>
            </a:r>
            <a:r>
              <a:rPr lang="en-US" sz="3200" dirty="0" err="1">
                <a:solidFill>
                  <a:srgbClr val="FFFF00"/>
                </a:solidFill>
              </a:rPr>
              <a:t>stedfast</a:t>
            </a:r>
            <a:r>
              <a:rPr lang="en-US" sz="3200" dirty="0">
                <a:solidFill>
                  <a:srgbClr val="FFFF00"/>
                </a:solidFill>
              </a:rPr>
              <a:t> for ever, and his kingdom that which shall not be destroyed, and his dominion shall be even unto the end. He </a:t>
            </a:r>
            <a:r>
              <a:rPr lang="en-US" sz="3200" dirty="0" err="1">
                <a:solidFill>
                  <a:srgbClr val="FFFF00"/>
                </a:solidFill>
              </a:rPr>
              <a:t>delivereth</a:t>
            </a:r>
            <a:r>
              <a:rPr lang="en-US" sz="3200" dirty="0">
                <a:solidFill>
                  <a:srgbClr val="FFFF00"/>
                </a:solidFill>
              </a:rPr>
              <a:t> and </a:t>
            </a:r>
            <a:r>
              <a:rPr lang="en-US" sz="3200" dirty="0" err="1">
                <a:solidFill>
                  <a:srgbClr val="FFFF00"/>
                </a:solidFill>
              </a:rPr>
              <a:t>rescueth</a:t>
            </a:r>
            <a:r>
              <a:rPr lang="en-US" sz="3200" dirty="0">
                <a:solidFill>
                  <a:srgbClr val="FFFF00"/>
                </a:solidFill>
              </a:rPr>
              <a:t>, and he worketh signs and wonders in heaven and in earth, who hath delivered Daniel from the power of the lions. So this Daniel prospered in the reign of Darius, and in the reign of Cyrus the Persian </a:t>
            </a:r>
            <a:r>
              <a:rPr lang="en-US" sz="3200" dirty="0"/>
              <a:t>(Dan 6:26–28).</a:t>
            </a:r>
          </a:p>
        </p:txBody>
      </p:sp>
    </p:spTree>
    <p:extLst>
      <p:ext uri="{BB962C8B-B14F-4D97-AF65-F5344CB8AC3E}">
        <p14:creationId xmlns:p14="http://schemas.microsoft.com/office/powerpoint/2010/main" val="17631289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E0185-097E-EC2C-BFF5-D74E1C511F2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4E42B6F-E4AF-0A39-028D-3B81DC74C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011AF6F3-A66A-CB1A-0EA1-EE80CC131A4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23800B84-E55E-B76D-3C96-357854841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61408995-A3CE-02E3-9C20-9918557D387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7" name="Rectangle 16">
            <a:extLst>
              <a:ext uri="{FF2B5EF4-FFF2-40B4-BE49-F238E27FC236}">
                <a16:creationId xmlns:a16="http://schemas.microsoft.com/office/drawing/2014/main" id="{022ED41C-7E34-7094-CA9C-25B199C51A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A75CF031-99EF-F179-4045-BEFC62DE51B0}"/>
              </a:ext>
            </a:extLst>
          </p:cNvPr>
          <p:cNvSpPr>
            <a:spLocks noGrp="1"/>
          </p:cNvSpPr>
          <p:nvPr>
            <p:ph type="title"/>
          </p:nvPr>
        </p:nvSpPr>
        <p:spPr>
          <a:xfrm>
            <a:off x="363795" y="2063262"/>
            <a:ext cx="4055806" cy="2661052"/>
          </a:xfrm>
        </p:spPr>
        <p:txBody>
          <a:bodyPr>
            <a:normAutofit/>
          </a:bodyPr>
          <a:lstStyle/>
          <a:p>
            <a:pPr algn="r"/>
            <a:r>
              <a:rPr lang="en-US" sz="6000" dirty="0"/>
              <a:t>Conclusion</a:t>
            </a:r>
          </a:p>
        </p:txBody>
      </p:sp>
      <p:graphicFrame>
        <p:nvGraphicFramePr>
          <p:cNvPr id="5" name="Content Placeholder 2">
            <a:extLst>
              <a:ext uri="{FF2B5EF4-FFF2-40B4-BE49-F238E27FC236}">
                <a16:creationId xmlns:a16="http://schemas.microsoft.com/office/drawing/2014/main" id="{E15D05DC-898E-EB17-C8B1-F760B9B2E940}"/>
              </a:ext>
            </a:extLst>
          </p:cNvPr>
          <p:cNvGraphicFramePr>
            <a:graphicFrameLocks noGrp="1"/>
          </p:cNvGraphicFramePr>
          <p:nvPr>
            <p:ph idx="1"/>
          </p:nvPr>
        </p:nvGraphicFramePr>
        <p:xfrm>
          <a:off x="5284788" y="639763"/>
          <a:ext cx="6653212" cy="60319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89846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7BB08-1C83-9435-2DF4-B7CD46D183A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B665524-BC65-FB28-47E2-D1A6CF0B95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6138F8C0-E78B-69C5-2915-4BBEBF11A58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C038C384-C0D0-4476-3014-E0DA2626D9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E1272273-6A84-727E-B37B-F31B00E4E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7" name="Rectangle 16">
            <a:extLst>
              <a:ext uri="{FF2B5EF4-FFF2-40B4-BE49-F238E27FC236}">
                <a16:creationId xmlns:a16="http://schemas.microsoft.com/office/drawing/2014/main" id="{A462E09A-E6F5-91FF-8656-690C367B73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95F2DAE-1E25-8522-F6DD-84CB18978679}"/>
              </a:ext>
            </a:extLst>
          </p:cNvPr>
          <p:cNvSpPr>
            <a:spLocks noGrp="1"/>
          </p:cNvSpPr>
          <p:nvPr>
            <p:ph type="title"/>
          </p:nvPr>
        </p:nvSpPr>
        <p:spPr>
          <a:xfrm>
            <a:off x="680321" y="2063262"/>
            <a:ext cx="3739279" cy="2661052"/>
          </a:xfrm>
        </p:spPr>
        <p:txBody>
          <a:bodyPr>
            <a:normAutofit/>
          </a:bodyPr>
          <a:lstStyle/>
          <a:p>
            <a:pPr algn="r"/>
            <a:r>
              <a:rPr lang="en-US" sz="6000" dirty="0"/>
              <a:t>Reasons</a:t>
            </a:r>
          </a:p>
        </p:txBody>
      </p:sp>
      <p:graphicFrame>
        <p:nvGraphicFramePr>
          <p:cNvPr id="5" name="Content Placeholder 2">
            <a:extLst>
              <a:ext uri="{FF2B5EF4-FFF2-40B4-BE49-F238E27FC236}">
                <a16:creationId xmlns:a16="http://schemas.microsoft.com/office/drawing/2014/main" id="{6828596A-B8D0-3CD3-10EF-95B80F03E8FE}"/>
              </a:ext>
            </a:extLst>
          </p:cNvPr>
          <p:cNvGraphicFramePr>
            <a:graphicFrameLocks noGrp="1"/>
          </p:cNvGraphicFramePr>
          <p:nvPr>
            <p:ph idx="1"/>
          </p:nvPr>
        </p:nvGraphicFramePr>
        <p:xfrm>
          <a:off x="5099921" y="169333"/>
          <a:ext cx="6895433" cy="65755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3438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2A773CA-28F4-49C2-BFA3-49A5867C7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D7C72BA-4476-4E4B-BC37-9A75FD0C5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3009A16D-868B-4145-BBC6-555098537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992EB33-38E1-4175-8EE2-9BB8CC159C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7" name="Rectangle 16">
            <a:extLst>
              <a:ext uri="{FF2B5EF4-FFF2-40B4-BE49-F238E27FC236}">
                <a16:creationId xmlns:a16="http://schemas.microsoft.com/office/drawing/2014/main" id="{2DCAE5CF-5D29-4779-83E1-BDB64E4F3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5F76FE5-D777-C5B4-7EF5-428DE303D43E}"/>
              </a:ext>
            </a:extLst>
          </p:cNvPr>
          <p:cNvSpPr>
            <a:spLocks noGrp="1"/>
          </p:cNvSpPr>
          <p:nvPr>
            <p:ph type="title"/>
          </p:nvPr>
        </p:nvSpPr>
        <p:spPr>
          <a:xfrm>
            <a:off x="680321" y="2063262"/>
            <a:ext cx="3739279" cy="2661052"/>
          </a:xfrm>
        </p:spPr>
        <p:txBody>
          <a:bodyPr>
            <a:normAutofit/>
          </a:bodyPr>
          <a:lstStyle/>
          <a:p>
            <a:pPr algn="r"/>
            <a:r>
              <a:rPr lang="en-US" sz="6000" dirty="0"/>
              <a:t>Goal</a:t>
            </a:r>
          </a:p>
        </p:txBody>
      </p:sp>
      <p:graphicFrame>
        <p:nvGraphicFramePr>
          <p:cNvPr id="5" name="Content Placeholder 2">
            <a:extLst>
              <a:ext uri="{FF2B5EF4-FFF2-40B4-BE49-F238E27FC236}">
                <a16:creationId xmlns:a16="http://schemas.microsoft.com/office/drawing/2014/main" id="{FDB9631F-1DB9-05FD-FCA5-52D81BD13BD5}"/>
              </a:ext>
            </a:extLst>
          </p:cNvPr>
          <p:cNvGraphicFramePr>
            <a:graphicFrameLocks noGrp="1"/>
          </p:cNvGraphicFramePr>
          <p:nvPr>
            <p:ph idx="1"/>
            <p:extLst>
              <p:ext uri="{D42A27DB-BD31-4B8C-83A1-F6EECF244321}">
                <p14:modId xmlns:p14="http://schemas.microsoft.com/office/powerpoint/2010/main" val="2483618610"/>
              </p:ext>
            </p:extLst>
          </p:nvPr>
        </p:nvGraphicFramePr>
        <p:xfrm>
          <a:off x="5284788" y="639763"/>
          <a:ext cx="6653212" cy="60319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34589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2A773CA-28F4-49C2-BFA3-49A5867C7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D7C72BA-4476-4E4B-BC37-9A75FD0C5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3009A16D-868B-4145-BBC6-555098537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992EB33-38E1-4175-8EE2-9BB8CC159C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7" name="Rectangle 16">
            <a:extLst>
              <a:ext uri="{FF2B5EF4-FFF2-40B4-BE49-F238E27FC236}">
                <a16:creationId xmlns:a16="http://schemas.microsoft.com/office/drawing/2014/main" id="{2DCAE5CF-5D29-4779-83E1-BDB64E4F3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732B3C2F-F87A-A64A-BDF2-F1B1CAACB8CB}"/>
              </a:ext>
            </a:extLst>
          </p:cNvPr>
          <p:cNvSpPr>
            <a:spLocks noGrp="1"/>
          </p:cNvSpPr>
          <p:nvPr>
            <p:ph type="title"/>
          </p:nvPr>
        </p:nvSpPr>
        <p:spPr>
          <a:xfrm>
            <a:off x="680321" y="2063262"/>
            <a:ext cx="3739279" cy="2661052"/>
          </a:xfrm>
        </p:spPr>
        <p:txBody>
          <a:bodyPr>
            <a:normAutofit/>
          </a:bodyPr>
          <a:lstStyle/>
          <a:p>
            <a:pPr algn="r"/>
            <a:r>
              <a:rPr lang="en-US" sz="6000" dirty="0"/>
              <a:t>Reasons</a:t>
            </a:r>
          </a:p>
        </p:txBody>
      </p:sp>
      <p:graphicFrame>
        <p:nvGraphicFramePr>
          <p:cNvPr id="5" name="Content Placeholder 2">
            <a:extLst>
              <a:ext uri="{FF2B5EF4-FFF2-40B4-BE49-F238E27FC236}">
                <a16:creationId xmlns:a16="http://schemas.microsoft.com/office/drawing/2014/main" id="{8EC5FD7E-149F-18DE-7068-7DB1D4C544D5}"/>
              </a:ext>
            </a:extLst>
          </p:cNvPr>
          <p:cNvGraphicFramePr>
            <a:graphicFrameLocks noGrp="1"/>
          </p:cNvGraphicFramePr>
          <p:nvPr>
            <p:ph idx="1"/>
            <p:extLst>
              <p:ext uri="{D42A27DB-BD31-4B8C-83A1-F6EECF244321}">
                <p14:modId xmlns:p14="http://schemas.microsoft.com/office/powerpoint/2010/main" val="2017818448"/>
              </p:ext>
            </p:extLst>
          </p:nvPr>
        </p:nvGraphicFramePr>
        <p:xfrm>
          <a:off x="5099921" y="169333"/>
          <a:ext cx="6895433" cy="65755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34014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93" name="Picture 92">
            <a:extLst>
              <a:ext uri="{FF2B5EF4-FFF2-40B4-BE49-F238E27FC236}">
                <a16:creationId xmlns:a16="http://schemas.microsoft.com/office/drawing/2014/main" id="{01CFC1BB-C5B3-4479-9752-C53221627F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5" name="Picture 94">
            <a:extLst>
              <a:ext uri="{FF2B5EF4-FFF2-40B4-BE49-F238E27FC236}">
                <a16:creationId xmlns:a16="http://schemas.microsoft.com/office/drawing/2014/main" id="{5B5FB5AC-39B2-4094-B486-0FCD501D504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97" name="Picture 96">
            <a:extLst>
              <a:ext uri="{FF2B5EF4-FFF2-40B4-BE49-F238E27FC236}">
                <a16:creationId xmlns:a16="http://schemas.microsoft.com/office/drawing/2014/main" id="{7150CFE4-97B0-48C6-ACD6-9399CBA119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9" name="Rectangle 98">
            <a:extLst>
              <a:ext uri="{FF2B5EF4-FFF2-40B4-BE49-F238E27FC236}">
                <a16:creationId xmlns:a16="http://schemas.microsoft.com/office/drawing/2014/main" id="{A3C6F7F0-46EA-4F8E-A112-1B517C2B5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1" name="Rectangle 100">
            <a:extLst>
              <a:ext uri="{FF2B5EF4-FFF2-40B4-BE49-F238E27FC236}">
                <a16:creationId xmlns:a16="http://schemas.microsoft.com/office/drawing/2014/main" id="{1691A3CC-CDA1-4C3B-9150-FCFB5373D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5" name="Picture 4">
            <a:extLst>
              <a:ext uri="{FF2B5EF4-FFF2-40B4-BE49-F238E27FC236}">
                <a16:creationId xmlns:a16="http://schemas.microsoft.com/office/drawing/2014/main" id="{68A85C91-DE5F-9B9B-ED20-209B5F30A06B}"/>
              </a:ext>
            </a:extLst>
          </p:cNvPr>
          <p:cNvPicPr>
            <a:picLocks noChangeAspect="1"/>
          </p:cNvPicPr>
          <p:nvPr/>
        </p:nvPicPr>
        <p:blipFill>
          <a:blip r:embed="rId5">
            <a:extLst>
              <a:ext uri="{28A0092B-C50C-407E-A947-70E740481C1C}">
                <a14:useLocalDpi xmlns:a14="http://schemas.microsoft.com/office/drawing/2010/main" val="0"/>
              </a:ext>
            </a:extLst>
          </a:blip>
          <a:srcRect t="9091" r="9900" b="1"/>
          <a:stretch>
            <a:fillRect/>
          </a:stretch>
        </p:blipFill>
        <p:spPr>
          <a:xfrm>
            <a:off x="-3176" y="10"/>
            <a:ext cx="12192000" cy="6857991"/>
          </a:xfrm>
          <a:prstGeom prst="rect">
            <a:avLst/>
          </a:prstGeom>
        </p:spPr>
      </p:pic>
      <p:sp>
        <p:nvSpPr>
          <p:cNvPr id="103" name="Rectangle 102">
            <a:extLst>
              <a:ext uri="{FF2B5EF4-FFF2-40B4-BE49-F238E27FC236}">
                <a16:creationId xmlns:a16="http://schemas.microsoft.com/office/drawing/2014/main" id="{41704883-D088-4683-A1FD-AEE53B336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24954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2C12E540-0F1F-EAB7-82CB-5A4169FB76FF}"/>
              </a:ext>
            </a:extLst>
          </p:cNvPr>
          <p:cNvSpPr>
            <a:spLocks noGrp="1"/>
          </p:cNvSpPr>
          <p:nvPr>
            <p:ph type="title"/>
          </p:nvPr>
        </p:nvSpPr>
        <p:spPr>
          <a:xfrm>
            <a:off x="680322" y="4402667"/>
            <a:ext cx="8133478" cy="1499646"/>
          </a:xfrm>
        </p:spPr>
        <p:txBody>
          <a:bodyPr vert="horz" lIns="91440" tIns="45720" rIns="91440" bIns="45720" rtlCol="0" anchor="b">
            <a:noAutofit/>
          </a:bodyPr>
          <a:lstStyle/>
          <a:p>
            <a:pPr lvl="0" algn="r"/>
            <a:r>
              <a:rPr lang="en-US" sz="4400" dirty="0"/>
              <a:t>Daniel’s Honor of God Led Others to Jealousy</a:t>
            </a:r>
          </a:p>
        </p:txBody>
      </p:sp>
      <p:sp>
        <p:nvSpPr>
          <p:cNvPr id="105" name="Rectangle 104">
            <a:extLst>
              <a:ext uri="{FF2B5EF4-FFF2-40B4-BE49-F238E27FC236}">
                <a16:creationId xmlns:a16="http://schemas.microsoft.com/office/drawing/2014/main" id="{A9C04EC1-26B9-40BD-84A6-B2C0A913D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24954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7" name="Rectangle 106">
            <a:extLst>
              <a:ext uri="{FF2B5EF4-FFF2-40B4-BE49-F238E27FC236}">
                <a16:creationId xmlns:a16="http://schemas.microsoft.com/office/drawing/2014/main" id="{9BAB74E2-5A82-47FD-BBB4-BFD47779F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02314"/>
            <a:ext cx="8968085" cy="275942"/>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a:extLst>
              <a:ext uri="{FF2B5EF4-FFF2-40B4-BE49-F238E27FC236}">
                <a16:creationId xmlns:a16="http://schemas.microsoft.com/office/drawing/2014/main" id="{9C4FFB60-A034-4994-8F55-E38D4F31C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02314"/>
            <a:ext cx="3080285" cy="275942"/>
          </a:xfrm>
          <a:prstGeom prst="rect">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994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9A5A2-E1D0-BCE4-39C0-5083689379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998563-AF41-2277-14CD-4E4950C48B67}"/>
              </a:ext>
            </a:extLst>
          </p:cNvPr>
          <p:cNvSpPr>
            <a:spLocks noGrp="1"/>
          </p:cNvSpPr>
          <p:nvPr>
            <p:ph type="title"/>
          </p:nvPr>
        </p:nvSpPr>
        <p:spPr/>
        <p:txBody>
          <a:bodyPr/>
          <a:lstStyle/>
          <a:p>
            <a:r>
              <a:rPr lang="en-US" dirty="0"/>
              <a:t>Jealousy VS Faithfulness</a:t>
            </a:r>
          </a:p>
        </p:txBody>
      </p:sp>
      <p:sp>
        <p:nvSpPr>
          <p:cNvPr id="3" name="Content Placeholder 2">
            <a:extLst>
              <a:ext uri="{FF2B5EF4-FFF2-40B4-BE49-F238E27FC236}">
                <a16:creationId xmlns:a16="http://schemas.microsoft.com/office/drawing/2014/main" id="{A250896E-1D3A-C213-D02D-E2AF1AFBB658}"/>
              </a:ext>
            </a:extLst>
          </p:cNvPr>
          <p:cNvSpPr>
            <a:spLocks noGrp="1"/>
          </p:cNvSpPr>
          <p:nvPr>
            <p:ph idx="1"/>
          </p:nvPr>
        </p:nvSpPr>
        <p:spPr>
          <a:xfrm>
            <a:off x="680321" y="2336873"/>
            <a:ext cx="11181479" cy="4258660"/>
          </a:xfrm>
        </p:spPr>
        <p:txBody>
          <a:bodyPr>
            <a:normAutofit lnSpcReduction="10000"/>
          </a:bodyPr>
          <a:lstStyle/>
          <a:p>
            <a:r>
              <a:rPr lang="en-US" sz="3200" dirty="0">
                <a:solidFill>
                  <a:srgbClr val="FFFF00"/>
                </a:solidFill>
              </a:rPr>
              <a:t>Then this Daniel was preferred above the presidents and princes, because an excellent spirit was in him; and the king thought to set him over the whole realm. Then the presidents and princes sought to find occasion against Daniel concerning the kingdom; but they could find none occasion nor fault; forasmuch as he was faithful, neither was there any error or fault found in him. Then said these men, We shall not find any occasion against this Daniel, except we find it against him concerning the law of his God </a:t>
            </a:r>
            <a:r>
              <a:rPr lang="en-US" sz="3200" dirty="0"/>
              <a:t>(Dan 6:3–5).</a:t>
            </a:r>
          </a:p>
        </p:txBody>
      </p:sp>
    </p:spTree>
    <p:extLst>
      <p:ext uri="{BB962C8B-B14F-4D97-AF65-F5344CB8AC3E}">
        <p14:creationId xmlns:p14="http://schemas.microsoft.com/office/powerpoint/2010/main" val="3461337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D54D9-2DFA-01C8-A060-99DDD61FA6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FCC983-9CC9-4D8A-F96D-F4452F0EB0F4}"/>
              </a:ext>
            </a:extLst>
          </p:cNvPr>
          <p:cNvSpPr>
            <a:spLocks noGrp="1"/>
          </p:cNvSpPr>
          <p:nvPr>
            <p:ph type="title"/>
          </p:nvPr>
        </p:nvSpPr>
        <p:spPr/>
        <p:txBody>
          <a:bodyPr/>
          <a:lstStyle/>
          <a:p>
            <a:r>
              <a:rPr lang="en-US" dirty="0"/>
              <a:t>A Trap for the Prideful and the Faithful</a:t>
            </a:r>
          </a:p>
        </p:txBody>
      </p:sp>
      <p:sp>
        <p:nvSpPr>
          <p:cNvPr id="3" name="Content Placeholder 2">
            <a:extLst>
              <a:ext uri="{FF2B5EF4-FFF2-40B4-BE49-F238E27FC236}">
                <a16:creationId xmlns:a16="http://schemas.microsoft.com/office/drawing/2014/main" id="{74D5D966-5380-D735-DEBA-640FD3F7A5A7}"/>
              </a:ext>
            </a:extLst>
          </p:cNvPr>
          <p:cNvSpPr>
            <a:spLocks noGrp="1"/>
          </p:cNvSpPr>
          <p:nvPr>
            <p:ph idx="1"/>
          </p:nvPr>
        </p:nvSpPr>
        <p:spPr>
          <a:xfrm>
            <a:off x="680321" y="2336873"/>
            <a:ext cx="11181479" cy="4258660"/>
          </a:xfrm>
        </p:spPr>
        <p:txBody>
          <a:bodyPr>
            <a:normAutofit/>
          </a:bodyPr>
          <a:lstStyle/>
          <a:p>
            <a:r>
              <a:rPr lang="en-US" sz="3200" dirty="0">
                <a:solidFill>
                  <a:srgbClr val="FFFF00"/>
                </a:solidFill>
              </a:rPr>
              <a:t>Then these presidents and princes assembled together to the king, and said thus unto him, King Darius, live for ever. All the presidents of the kingdom, the governors, and the princes, the </a:t>
            </a:r>
            <a:r>
              <a:rPr lang="en-US" sz="3200" dirty="0" err="1">
                <a:solidFill>
                  <a:srgbClr val="FFFF00"/>
                </a:solidFill>
              </a:rPr>
              <a:t>counsellers</a:t>
            </a:r>
            <a:r>
              <a:rPr lang="en-US" sz="3200" dirty="0">
                <a:solidFill>
                  <a:srgbClr val="FFFF00"/>
                </a:solidFill>
              </a:rPr>
              <a:t>, and the captains, have consulted together to establish a royal statute, and to make a firm decree, that whosoever shall ask a petition of any God or man for thirty days, save of thee, O king, he shall be cast into the den of lions </a:t>
            </a:r>
            <a:r>
              <a:rPr lang="en-US" sz="3200" dirty="0"/>
              <a:t>(Dan 6:6–7).</a:t>
            </a:r>
          </a:p>
        </p:txBody>
      </p:sp>
    </p:spTree>
    <p:extLst>
      <p:ext uri="{BB962C8B-B14F-4D97-AF65-F5344CB8AC3E}">
        <p14:creationId xmlns:p14="http://schemas.microsoft.com/office/powerpoint/2010/main" val="2284398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a:extLst>
            <a:ext uri="{FF2B5EF4-FFF2-40B4-BE49-F238E27FC236}">
              <a16:creationId xmlns:a16="http://schemas.microsoft.com/office/drawing/2014/main" id="{83D5C8DC-A14D-617E-6E20-888D0FB02A2F}"/>
            </a:ext>
          </a:extLst>
        </p:cNvPr>
        <p:cNvGrpSpPr/>
        <p:nvPr/>
      </p:nvGrpSpPr>
      <p:grpSpPr>
        <a:xfrm>
          <a:off x="0" y="0"/>
          <a:ext cx="0" cy="0"/>
          <a:chOff x="0" y="0"/>
          <a:chExt cx="0" cy="0"/>
        </a:xfrm>
      </p:grpSpPr>
      <p:pic>
        <p:nvPicPr>
          <p:cNvPr id="93" name="Picture 92">
            <a:extLst>
              <a:ext uri="{FF2B5EF4-FFF2-40B4-BE49-F238E27FC236}">
                <a16:creationId xmlns:a16="http://schemas.microsoft.com/office/drawing/2014/main" id="{01CFC1BB-C5B3-4479-9752-C53221627F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5" name="Picture 94">
            <a:extLst>
              <a:ext uri="{FF2B5EF4-FFF2-40B4-BE49-F238E27FC236}">
                <a16:creationId xmlns:a16="http://schemas.microsoft.com/office/drawing/2014/main" id="{5B5FB5AC-39B2-4094-B486-0FCD501D504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97" name="Picture 96">
            <a:extLst>
              <a:ext uri="{FF2B5EF4-FFF2-40B4-BE49-F238E27FC236}">
                <a16:creationId xmlns:a16="http://schemas.microsoft.com/office/drawing/2014/main" id="{7150CFE4-97B0-48C6-ACD6-9399CBA119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9" name="Rectangle 98">
            <a:extLst>
              <a:ext uri="{FF2B5EF4-FFF2-40B4-BE49-F238E27FC236}">
                <a16:creationId xmlns:a16="http://schemas.microsoft.com/office/drawing/2014/main" id="{A3C6F7F0-46EA-4F8E-A112-1B517C2B5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1" name="Rectangle 100">
            <a:extLst>
              <a:ext uri="{FF2B5EF4-FFF2-40B4-BE49-F238E27FC236}">
                <a16:creationId xmlns:a16="http://schemas.microsoft.com/office/drawing/2014/main" id="{1691A3CC-CDA1-4C3B-9150-FCFB5373D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7" name="Picture 6">
            <a:extLst>
              <a:ext uri="{FF2B5EF4-FFF2-40B4-BE49-F238E27FC236}">
                <a16:creationId xmlns:a16="http://schemas.microsoft.com/office/drawing/2014/main" id="{23E66DEE-EBA8-4E88-EFFB-809C692E0771}"/>
              </a:ext>
            </a:extLst>
          </p:cNvPr>
          <p:cNvPicPr>
            <a:picLocks noChangeAspect="1"/>
          </p:cNvPicPr>
          <p:nvPr/>
        </p:nvPicPr>
        <p:blipFill>
          <a:blip r:embed="rId5">
            <a:extLst>
              <a:ext uri="{28A0092B-C50C-407E-A947-70E740481C1C}">
                <a14:useLocalDpi xmlns:a14="http://schemas.microsoft.com/office/drawing/2010/main" val="0"/>
              </a:ext>
            </a:extLst>
          </a:blip>
          <a:srcRect t="9091" r="9900" b="1"/>
          <a:stretch>
            <a:fillRect/>
          </a:stretch>
        </p:blipFill>
        <p:spPr>
          <a:xfrm>
            <a:off x="-3176" y="10"/>
            <a:ext cx="12192000" cy="6857991"/>
          </a:xfrm>
          <a:prstGeom prst="rect">
            <a:avLst/>
          </a:prstGeom>
        </p:spPr>
      </p:pic>
      <p:sp>
        <p:nvSpPr>
          <p:cNvPr id="103" name="Rectangle 102">
            <a:extLst>
              <a:ext uri="{FF2B5EF4-FFF2-40B4-BE49-F238E27FC236}">
                <a16:creationId xmlns:a16="http://schemas.microsoft.com/office/drawing/2014/main" id="{41704883-D088-4683-A1FD-AEE53B336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24954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8BD8E173-870D-384E-EA7D-4E29A6122F9C}"/>
              </a:ext>
            </a:extLst>
          </p:cNvPr>
          <p:cNvSpPr>
            <a:spLocks noGrp="1"/>
          </p:cNvSpPr>
          <p:nvPr>
            <p:ph type="title"/>
          </p:nvPr>
        </p:nvSpPr>
        <p:spPr>
          <a:xfrm>
            <a:off x="680322" y="4402667"/>
            <a:ext cx="8133478" cy="1499646"/>
          </a:xfrm>
        </p:spPr>
        <p:txBody>
          <a:bodyPr vert="horz" lIns="91440" tIns="45720" rIns="91440" bIns="45720" rtlCol="0" anchor="b">
            <a:noAutofit/>
          </a:bodyPr>
          <a:lstStyle/>
          <a:p>
            <a:pPr lvl="0" algn="r"/>
            <a:r>
              <a:rPr lang="en-US" sz="4400" dirty="0"/>
              <a:t>Daniel’s Honor of God Led Daniel to Punishment</a:t>
            </a:r>
          </a:p>
        </p:txBody>
      </p:sp>
      <p:sp>
        <p:nvSpPr>
          <p:cNvPr id="105" name="Rectangle 104">
            <a:extLst>
              <a:ext uri="{FF2B5EF4-FFF2-40B4-BE49-F238E27FC236}">
                <a16:creationId xmlns:a16="http://schemas.microsoft.com/office/drawing/2014/main" id="{A9C04EC1-26B9-40BD-84A6-B2C0A913D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24954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7" name="Rectangle 106">
            <a:extLst>
              <a:ext uri="{FF2B5EF4-FFF2-40B4-BE49-F238E27FC236}">
                <a16:creationId xmlns:a16="http://schemas.microsoft.com/office/drawing/2014/main" id="{9BAB74E2-5A82-47FD-BBB4-BFD47779F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02314"/>
            <a:ext cx="8968085" cy="275942"/>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a:extLst>
              <a:ext uri="{FF2B5EF4-FFF2-40B4-BE49-F238E27FC236}">
                <a16:creationId xmlns:a16="http://schemas.microsoft.com/office/drawing/2014/main" id="{9C4FFB60-A034-4994-8F55-E38D4F31C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02314"/>
            <a:ext cx="3080285" cy="275942"/>
          </a:xfrm>
          <a:prstGeom prst="rect">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5220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F0DEE-A3A7-53AB-150A-A36FCD410E88}"/>
              </a:ext>
            </a:extLst>
          </p:cNvPr>
          <p:cNvSpPr>
            <a:spLocks noGrp="1"/>
          </p:cNvSpPr>
          <p:nvPr>
            <p:ph type="title"/>
          </p:nvPr>
        </p:nvSpPr>
        <p:spPr/>
        <p:txBody>
          <a:bodyPr/>
          <a:lstStyle/>
          <a:p>
            <a:r>
              <a:rPr lang="en-US" dirty="0"/>
              <a:t>Daniel’s Faithfulness to God</a:t>
            </a:r>
          </a:p>
        </p:txBody>
      </p:sp>
      <p:sp>
        <p:nvSpPr>
          <p:cNvPr id="3" name="Content Placeholder 2">
            <a:extLst>
              <a:ext uri="{FF2B5EF4-FFF2-40B4-BE49-F238E27FC236}">
                <a16:creationId xmlns:a16="http://schemas.microsoft.com/office/drawing/2014/main" id="{6122776C-CAF3-7D44-FEE5-CEB9832D8356}"/>
              </a:ext>
            </a:extLst>
          </p:cNvPr>
          <p:cNvSpPr>
            <a:spLocks noGrp="1"/>
          </p:cNvSpPr>
          <p:nvPr>
            <p:ph idx="1"/>
          </p:nvPr>
        </p:nvSpPr>
        <p:spPr>
          <a:xfrm>
            <a:off x="397932" y="2057400"/>
            <a:ext cx="11514667" cy="4521199"/>
          </a:xfrm>
        </p:spPr>
        <p:txBody>
          <a:bodyPr>
            <a:normAutofit/>
          </a:bodyPr>
          <a:lstStyle/>
          <a:p>
            <a:r>
              <a:rPr lang="en-US" sz="3200" dirty="0">
                <a:solidFill>
                  <a:srgbClr val="FFFF00"/>
                </a:solidFill>
              </a:rPr>
              <a:t>Now when Daniel knew that the writing was signed, he went into his house; and his windows being open in his chamber toward Jerusalem, he kneeled upon his knees three times a day, and prayed, and gave thanks before his God, as he did aforetime. Then these men assembled, and found Daniel praying and making supplication before his God </a:t>
            </a:r>
            <a:r>
              <a:rPr lang="en-US" sz="3200" dirty="0"/>
              <a:t>(Dan 6:10–11).</a:t>
            </a:r>
          </a:p>
        </p:txBody>
      </p:sp>
    </p:spTree>
    <p:extLst>
      <p:ext uri="{BB962C8B-B14F-4D97-AF65-F5344CB8AC3E}">
        <p14:creationId xmlns:p14="http://schemas.microsoft.com/office/powerpoint/2010/main" val="4202459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34378-E703-C7B3-5DBD-5AB5CC17D5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B06A5F-307F-BF94-495E-B6529C73C888}"/>
              </a:ext>
            </a:extLst>
          </p:cNvPr>
          <p:cNvSpPr>
            <a:spLocks noGrp="1"/>
          </p:cNvSpPr>
          <p:nvPr>
            <p:ph type="title"/>
          </p:nvPr>
        </p:nvSpPr>
        <p:spPr/>
        <p:txBody>
          <a:bodyPr/>
          <a:lstStyle/>
          <a:p>
            <a:r>
              <a:rPr lang="en-US" dirty="0"/>
              <a:t>The King Becomes Upset… With Himself</a:t>
            </a:r>
          </a:p>
        </p:txBody>
      </p:sp>
      <p:sp>
        <p:nvSpPr>
          <p:cNvPr id="3" name="Content Placeholder 2">
            <a:extLst>
              <a:ext uri="{FF2B5EF4-FFF2-40B4-BE49-F238E27FC236}">
                <a16:creationId xmlns:a16="http://schemas.microsoft.com/office/drawing/2014/main" id="{26C86323-B75F-2285-B223-DAD70DAC1411}"/>
              </a:ext>
            </a:extLst>
          </p:cNvPr>
          <p:cNvSpPr>
            <a:spLocks noGrp="1"/>
          </p:cNvSpPr>
          <p:nvPr>
            <p:ph idx="1"/>
          </p:nvPr>
        </p:nvSpPr>
        <p:spPr>
          <a:xfrm>
            <a:off x="397932" y="2057400"/>
            <a:ext cx="11514667" cy="4521199"/>
          </a:xfrm>
        </p:spPr>
        <p:txBody>
          <a:bodyPr>
            <a:normAutofit/>
          </a:bodyPr>
          <a:lstStyle/>
          <a:p>
            <a:r>
              <a:rPr lang="en-US" sz="3200" dirty="0">
                <a:solidFill>
                  <a:srgbClr val="FFFF00"/>
                </a:solidFill>
              </a:rPr>
              <a:t>Then answered they and said before the king, That Daniel, which is of the children of the captivity of Judah, </a:t>
            </a:r>
            <a:r>
              <a:rPr lang="en-US" sz="3200" dirty="0" err="1">
                <a:solidFill>
                  <a:srgbClr val="FFFF00"/>
                </a:solidFill>
              </a:rPr>
              <a:t>regardeth</a:t>
            </a:r>
            <a:r>
              <a:rPr lang="en-US" sz="3200" dirty="0">
                <a:solidFill>
                  <a:srgbClr val="FFFF00"/>
                </a:solidFill>
              </a:rPr>
              <a:t> not thee, O king, nor the decree that thou hast signed, but maketh his petition three times a day. Then the king, when he heard these words, was sore displeased with himself, and set his heart on Daniel to deliver him: and he </a:t>
            </a:r>
            <a:r>
              <a:rPr lang="en-US" sz="3200" dirty="0" err="1">
                <a:solidFill>
                  <a:srgbClr val="FFFF00"/>
                </a:solidFill>
              </a:rPr>
              <a:t>laboured</a:t>
            </a:r>
            <a:r>
              <a:rPr lang="en-US" sz="3200" dirty="0">
                <a:solidFill>
                  <a:srgbClr val="FFFF00"/>
                </a:solidFill>
              </a:rPr>
              <a:t> till the going down of the sun to deliver him </a:t>
            </a:r>
            <a:r>
              <a:rPr lang="en-US" sz="3200" dirty="0"/>
              <a:t>(Dan 6:13–14).</a:t>
            </a:r>
          </a:p>
        </p:txBody>
      </p:sp>
    </p:spTree>
    <p:extLst>
      <p:ext uri="{BB962C8B-B14F-4D97-AF65-F5344CB8AC3E}">
        <p14:creationId xmlns:p14="http://schemas.microsoft.com/office/powerpoint/2010/main" val="804707670"/>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Berlin</Template>
  <TotalTime>17127</TotalTime>
  <Words>1003</Words>
  <Application>Microsoft Office PowerPoint</Application>
  <PresentationFormat>Widescreen</PresentationFormat>
  <Paragraphs>37</Paragraphs>
  <Slides>17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Trebuchet MS</vt:lpstr>
      <vt:lpstr>Berlin</vt:lpstr>
      <vt:lpstr>Daniel: The Kneeling Prophet</vt:lpstr>
      <vt:lpstr>Goal</vt:lpstr>
      <vt:lpstr>Reasons</vt:lpstr>
      <vt:lpstr>Daniel’s Honor of God Led Others to Jealousy</vt:lpstr>
      <vt:lpstr>Jealousy VS Faithfulness</vt:lpstr>
      <vt:lpstr>A Trap for the Prideful and the Faithful</vt:lpstr>
      <vt:lpstr>Daniel’s Honor of God Led Daniel to Punishment</vt:lpstr>
      <vt:lpstr>Daniel’s Faithfulness to God</vt:lpstr>
      <vt:lpstr>The King Becomes Upset… With Himself</vt:lpstr>
      <vt:lpstr>The King Caught Daniel’s Contagious Faith</vt:lpstr>
      <vt:lpstr>Daniel’s Honor of God Led to the Exaltation of Him and God</vt:lpstr>
      <vt:lpstr>The King’s Desperate Hope in Daniel’s God</vt:lpstr>
      <vt:lpstr>God Protected Daniel</vt:lpstr>
      <vt:lpstr>Jealousy that Led to Destruction</vt:lpstr>
      <vt:lpstr>God’s Exaltation</vt:lpstr>
      <vt:lpstr>Conclusion</vt:lpstr>
      <vt:lpstr>Reasons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Joseph Peters</dc:creator>
  <cp:lastModifiedBy>Joseph Peters</cp:lastModifiedBy>
  <cp:revision>9</cp:revision>
  <dcterms:created xsi:type="dcterms:W3CDTF">2026-07-21T15:31:30Z</dcterms:created>
  <dcterms:modified xsi:type="dcterms:W3CDTF">2026-08-30T13:04:25Z</dcterms:modified>
</cp:coreProperties>
</file>