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3" r:id="rId18"/>
    <p:sldId id="272" r:id="rId19"/>
    <p:sldId id="277" r:id="rId20"/>
    <p:sldId id="275" r:id="rId21"/>
    <p:sldId id="276"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76" d="100"/>
          <a:sy n="76" d="100"/>
        </p:scale>
        <p:origin x="62" y="125"/>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4CAFE66-C7B3-4CD1-BD89-06667828DC67}"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4A6B3A17-5711-419E-9539-D81C0448B3F9}">
      <dgm:prSet/>
      <dgm:spPr>
        <a:solidFill>
          <a:schemeClr val="bg1">
            <a:lumMod val="85000"/>
            <a:lumOff val="15000"/>
          </a:schemeClr>
        </a:solidFill>
      </dgm:spPr>
      <dgm:t>
        <a:bodyPr/>
        <a:lstStyle/>
        <a:p>
          <a:r>
            <a:rPr lang="en-US" dirty="0"/>
            <a:t>Every Christian should understand that even the unlikely are given opportunities from God</a:t>
          </a:r>
        </a:p>
      </dgm:t>
    </dgm:pt>
    <dgm:pt modelId="{F7D50BAF-228F-4212-B9AA-E0FDA45547FF}" type="parTrans" cxnId="{2AF7011C-7B74-4A36-9321-4A1D43520EA4}">
      <dgm:prSet/>
      <dgm:spPr/>
      <dgm:t>
        <a:bodyPr/>
        <a:lstStyle/>
        <a:p>
          <a:endParaRPr lang="en-US"/>
        </a:p>
      </dgm:t>
    </dgm:pt>
    <dgm:pt modelId="{9D717F84-4007-4749-8DAB-583BB7DBD81B}" type="sibTrans" cxnId="{2AF7011C-7B74-4A36-9321-4A1D43520EA4}">
      <dgm:prSet/>
      <dgm:spPr/>
      <dgm:t>
        <a:bodyPr/>
        <a:lstStyle/>
        <a:p>
          <a:endParaRPr lang="en-US"/>
        </a:p>
      </dgm:t>
    </dgm:pt>
    <dgm:pt modelId="{215D0D69-24FD-4919-8F41-C5ED6519F337}">
      <dgm:prSet/>
      <dgm:spPr>
        <a:solidFill>
          <a:schemeClr val="bg1">
            <a:lumMod val="85000"/>
            <a:lumOff val="15000"/>
          </a:schemeClr>
        </a:solidFill>
      </dgm:spPr>
      <dgm:t>
        <a:bodyPr/>
        <a:lstStyle/>
        <a:p>
          <a:r>
            <a:rPr lang="en-US"/>
            <a:t>For these three reasons</a:t>
          </a:r>
        </a:p>
      </dgm:t>
    </dgm:pt>
    <dgm:pt modelId="{851358B5-42BA-4792-8821-0374775223A0}" type="parTrans" cxnId="{7B52C2EE-EC04-40EA-A996-7C29E975443E}">
      <dgm:prSet/>
      <dgm:spPr/>
      <dgm:t>
        <a:bodyPr/>
        <a:lstStyle/>
        <a:p>
          <a:endParaRPr lang="en-US"/>
        </a:p>
      </dgm:t>
    </dgm:pt>
    <dgm:pt modelId="{30CBC512-0185-4CF1-8780-436DC6EE5C8D}" type="sibTrans" cxnId="{7B52C2EE-EC04-40EA-A996-7C29E975443E}">
      <dgm:prSet/>
      <dgm:spPr/>
      <dgm:t>
        <a:bodyPr/>
        <a:lstStyle/>
        <a:p>
          <a:endParaRPr lang="en-US"/>
        </a:p>
      </dgm:t>
    </dgm:pt>
    <dgm:pt modelId="{AA3000A6-E788-4FCA-8178-49F2E78311B5}" type="pres">
      <dgm:prSet presAssocID="{84CAFE66-C7B3-4CD1-BD89-06667828DC67}" presName="linear" presStyleCnt="0">
        <dgm:presLayoutVars>
          <dgm:animLvl val="lvl"/>
          <dgm:resizeHandles val="exact"/>
        </dgm:presLayoutVars>
      </dgm:prSet>
      <dgm:spPr/>
    </dgm:pt>
    <dgm:pt modelId="{D023468E-D3B3-47C0-B1E5-21372D3B1B40}" type="pres">
      <dgm:prSet presAssocID="{4A6B3A17-5711-419E-9539-D81C0448B3F9}" presName="parentText" presStyleLbl="node1" presStyleIdx="0" presStyleCnt="2">
        <dgm:presLayoutVars>
          <dgm:chMax val="0"/>
          <dgm:bulletEnabled val="1"/>
        </dgm:presLayoutVars>
      </dgm:prSet>
      <dgm:spPr/>
    </dgm:pt>
    <dgm:pt modelId="{C762BCE2-C922-421C-B54D-444A0D130CAE}" type="pres">
      <dgm:prSet presAssocID="{9D717F84-4007-4749-8DAB-583BB7DBD81B}" presName="spacer" presStyleCnt="0"/>
      <dgm:spPr/>
    </dgm:pt>
    <dgm:pt modelId="{B4A74A6B-361A-4413-BCB5-B06E1C944190}" type="pres">
      <dgm:prSet presAssocID="{215D0D69-24FD-4919-8F41-C5ED6519F337}" presName="parentText" presStyleLbl="node1" presStyleIdx="1" presStyleCnt="2">
        <dgm:presLayoutVars>
          <dgm:chMax val="0"/>
          <dgm:bulletEnabled val="1"/>
        </dgm:presLayoutVars>
      </dgm:prSet>
      <dgm:spPr/>
    </dgm:pt>
  </dgm:ptLst>
  <dgm:cxnLst>
    <dgm:cxn modelId="{A26D7818-CD4E-43B0-A4A3-A1829D6207C8}" type="presOf" srcId="{84CAFE66-C7B3-4CD1-BD89-06667828DC67}" destId="{AA3000A6-E788-4FCA-8178-49F2E78311B5}" srcOrd="0" destOrd="0" presId="urn:microsoft.com/office/officeart/2005/8/layout/vList2"/>
    <dgm:cxn modelId="{2AF7011C-7B74-4A36-9321-4A1D43520EA4}" srcId="{84CAFE66-C7B3-4CD1-BD89-06667828DC67}" destId="{4A6B3A17-5711-419E-9539-D81C0448B3F9}" srcOrd="0" destOrd="0" parTransId="{F7D50BAF-228F-4212-B9AA-E0FDA45547FF}" sibTransId="{9D717F84-4007-4749-8DAB-583BB7DBD81B}"/>
    <dgm:cxn modelId="{81F38859-802B-4A89-A559-A0076863173F}" type="presOf" srcId="{4A6B3A17-5711-419E-9539-D81C0448B3F9}" destId="{D023468E-D3B3-47C0-B1E5-21372D3B1B40}" srcOrd="0" destOrd="0" presId="urn:microsoft.com/office/officeart/2005/8/layout/vList2"/>
    <dgm:cxn modelId="{7B52C2EE-EC04-40EA-A996-7C29E975443E}" srcId="{84CAFE66-C7B3-4CD1-BD89-06667828DC67}" destId="{215D0D69-24FD-4919-8F41-C5ED6519F337}" srcOrd="1" destOrd="0" parTransId="{851358B5-42BA-4792-8821-0374775223A0}" sibTransId="{30CBC512-0185-4CF1-8780-436DC6EE5C8D}"/>
    <dgm:cxn modelId="{D839C8FD-7AA0-495A-A159-1BF5FB6BF107}" type="presOf" srcId="{215D0D69-24FD-4919-8F41-C5ED6519F337}" destId="{B4A74A6B-361A-4413-BCB5-B06E1C944190}" srcOrd="0" destOrd="0" presId="urn:microsoft.com/office/officeart/2005/8/layout/vList2"/>
    <dgm:cxn modelId="{0632B2DD-07DB-446F-A7A5-3220F16C5128}" type="presParOf" srcId="{AA3000A6-E788-4FCA-8178-49F2E78311B5}" destId="{D023468E-D3B3-47C0-B1E5-21372D3B1B40}" srcOrd="0" destOrd="0" presId="urn:microsoft.com/office/officeart/2005/8/layout/vList2"/>
    <dgm:cxn modelId="{FDFA338C-D8F5-4905-85D5-4052EF5D7093}" type="presParOf" srcId="{AA3000A6-E788-4FCA-8178-49F2E78311B5}" destId="{C762BCE2-C922-421C-B54D-444A0D130CAE}" srcOrd="1" destOrd="0" presId="urn:microsoft.com/office/officeart/2005/8/layout/vList2"/>
    <dgm:cxn modelId="{FBEC67CA-D311-4818-9669-930E4EA61643}" type="presParOf" srcId="{AA3000A6-E788-4FCA-8178-49F2E78311B5}" destId="{B4A74A6B-361A-4413-BCB5-B06E1C944190}"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F71C60-10C4-4B43-AF53-4A9E4721F4CA}"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F93EA13E-C4DA-4B73-93B7-99BE72859AD9}">
      <dgm:prSet/>
      <dgm:spPr>
        <a:solidFill>
          <a:schemeClr val="bg1">
            <a:lumMod val="85000"/>
            <a:lumOff val="15000"/>
          </a:schemeClr>
        </a:solidFill>
      </dgm:spPr>
      <dgm:t>
        <a:bodyPr/>
        <a:lstStyle/>
        <a:p>
          <a:r>
            <a:rPr lang="en-US" dirty="0"/>
            <a:t>Samaria Was Despised by God’s Chosen People</a:t>
          </a:r>
        </a:p>
      </dgm:t>
    </dgm:pt>
    <dgm:pt modelId="{E9481565-36CD-4108-9117-941D331236F1}" type="parTrans" cxnId="{7B8EE461-07E5-4F59-B6D4-E1032D4CD804}">
      <dgm:prSet/>
      <dgm:spPr/>
      <dgm:t>
        <a:bodyPr/>
        <a:lstStyle/>
        <a:p>
          <a:endParaRPr lang="en-US"/>
        </a:p>
      </dgm:t>
    </dgm:pt>
    <dgm:pt modelId="{A8746BB4-909F-4506-A2B2-02481B36362E}" type="sibTrans" cxnId="{7B8EE461-07E5-4F59-B6D4-E1032D4CD804}">
      <dgm:prSet/>
      <dgm:spPr/>
      <dgm:t>
        <a:bodyPr/>
        <a:lstStyle/>
        <a:p>
          <a:endParaRPr lang="en-US"/>
        </a:p>
      </dgm:t>
    </dgm:pt>
    <dgm:pt modelId="{D9B6C5D1-6CDC-487C-86BC-1C6CA9D2C836}">
      <dgm:prSet/>
      <dgm:spPr>
        <a:solidFill>
          <a:schemeClr val="bg1">
            <a:lumMod val="85000"/>
            <a:lumOff val="15000"/>
          </a:schemeClr>
        </a:solidFill>
      </dgm:spPr>
      <dgm:t>
        <a:bodyPr/>
        <a:lstStyle/>
        <a:p>
          <a:r>
            <a:rPr lang="en-US" dirty="0"/>
            <a:t>Samaria Was Given an Opportunity</a:t>
          </a:r>
        </a:p>
      </dgm:t>
    </dgm:pt>
    <dgm:pt modelId="{7E4ACFAC-BEEE-4D5C-B156-821EEBFA56C2}" type="parTrans" cxnId="{317BD844-8179-450A-899A-34E9608059E2}">
      <dgm:prSet/>
      <dgm:spPr/>
      <dgm:t>
        <a:bodyPr/>
        <a:lstStyle/>
        <a:p>
          <a:endParaRPr lang="en-US"/>
        </a:p>
      </dgm:t>
    </dgm:pt>
    <dgm:pt modelId="{D63E0F4E-5AC0-49EE-AB7F-DEF56DD18049}" type="sibTrans" cxnId="{317BD844-8179-450A-899A-34E9608059E2}">
      <dgm:prSet/>
      <dgm:spPr/>
      <dgm:t>
        <a:bodyPr/>
        <a:lstStyle/>
        <a:p>
          <a:endParaRPr lang="en-US"/>
        </a:p>
      </dgm:t>
    </dgm:pt>
    <dgm:pt modelId="{9F502EFF-4EFA-4916-AB4B-3A1C3FC11DEF}">
      <dgm:prSet/>
      <dgm:spPr>
        <a:solidFill>
          <a:schemeClr val="bg1">
            <a:lumMod val="85000"/>
            <a:lumOff val="15000"/>
          </a:schemeClr>
        </a:solidFill>
      </dgm:spPr>
      <dgm:t>
        <a:bodyPr/>
        <a:lstStyle/>
        <a:p>
          <a:r>
            <a:rPr lang="en-US" dirty="0"/>
            <a:t>Samaria Accepted the Opportunity</a:t>
          </a:r>
        </a:p>
      </dgm:t>
    </dgm:pt>
    <dgm:pt modelId="{9B443457-7EA0-4AD5-A360-DAA9BFE6F3BD}" type="parTrans" cxnId="{AA980B14-EEF4-4F6B-A14C-B613661E2428}">
      <dgm:prSet/>
      <dgm:spPr/>
      <dgm:t>
        <a:bodyPr/>
        <a:lstStyle/>
        <a:p>
          <a:endParaRPr lang="en-US"/>
        </a:p>
      </dgm:t>
    </dgm:pt>
    <dgm:pt modelId="{F2406E6C-2B78-4591-9C51-AFB3498E90A3}" type="sibTrans" cxnId="{AA980B14-EEF4-4F6B-A14C-B613661E2428}">
      <dgm:prSet/>
      <dgm:spPr/>
      <dgm:t>
        <a:bodyPr/>
        <a:lstStyle/>
        <a:p>
          <a:endParaRPr lang="en-US"/>
        </a:p>
      </dgm:t>
    </dgm:pt>
    <dgm:pt modelId="{51AB87CF-A9F1-4BD7-93D8-9593DB25D2AF}" type="pres">
      <dgm:prSet presAssocID="{CDF71C60-10C4-4B43-AF53-4A9E4721F4CA}" presName="linear" presStyleCnt="0">
        <dgm:presLayoutVars>
          <dgm:animLvl val="lvl"/>
          <dgm:resizeHandles val="exact"/>
        </dgm:presLayoutVars>
      </dgm:prSet>
      <dgm:spPr/>
    </dgm:pt>
    <dgm:pt modelId="{B52E93C2-A410-4D28-A246-D6CBAD108577}" type="pres">
      <dgm:prSet presAssocID="{F93EA13E-C4DA-4B73-93B7-99BE72859AD9}" presName="parentText" presStyleLbl="node1" presStyleIdx="0" presStyleCnt="3">
        <dgm:presLayoutVars>
          <dgm:chMax val="0"/>
          <dgm:bulletEnabled val="1"/>
        </dgm:presLayoutVars>
      </dgm:prSet>
      <dgm:spPr/>
    </dgm:pt>
    <dgm:pt modelId="{5492DAB0-2CBC-4645-933B-F3D41A284768}" type="pres">
      <dgm:prSet presAssocID="{A8746BB4-909F-4506-A2B2-02481B36362E}" presName="spacer" presStyleCnt="0"/>
      <dgm:spPr/>
    </dgm:pt>
    <dgm:pt modelId="{179B6505-FDF2-40D2-B2EF-F7105FF66B99}" type="pres">
      <dgm:prSet presAssocID="{D9B6C5D1-6CDC-487C-86BC-1C6CA9D2C836}" presName="parentText" presStyleLbl="node1" presStyleIdx="1" presStyleCnt="3">
        <dgm:presLayoutVars>
          <dgm:chMax val="0"/>
          <dgm:bulletEnabled val="1"/>
        </dgm:presLayoutVars>
      </dgm:prSet>
      <dgm:spPr/>
    </dgm:pt>
    <dgm:pt modelId="{2773800A-EB2C-4B68-88CE-5DFF9506FB18}" type="pres">
      <dgm:prSet presAssocID="{D63E0F4E-5AC0-49EE-AB7F-DEF56DD18049}" presName="spacer" presStyleCnt="0"/>
      <dgm:spPr/>
    </dgm:pt>
    <dgm:pt modelId="{704146C2-AFF8-4BD6-9523-2BC149C943CA}" type="pres">
      <dgm:prSet presAssocID="{9F502EFF-4EFA-4916-AB4B-3A1C3FC11DEF}" presName="parentText" presStyleLbl="node1" presStyleIdx="2" presStyleCnt="3">
        <dgm:presLayoutVars>
          <dgm:chMax val="0"/>
          <dgm:bulletEnabled val="1"/>
        </dgm:presLayoutVars>
      </dgm:prSet>
      <dgm:spPr/>
    </dgm:pt>
  </dgm:ptLst>
  <dgm:cxnLst>
    <dgm:cxn modelId="{AA980B14-EEF4-4F6B-A14C-B613661E2428}" srcId="{CDF71C60-10C4-4B43-AF53-4A9E4721F4CA}" destId="{9F502EFF-4EFA-4916-AB4B-3A1C3FC11DEF}" srcOrd="2" destOrd="0" parTransId="{9B443457-7EA0-4AD5-A360-DAA9BFE6F3BD}" sibTransId="{F2406E6C-2B78-4591-9C51-AFB3498E90A3}"/>
    <dgm:cxn modelId="{1833331D-C0EC-4A1A-9507-39BD4341827B}" type="presOf" srcId="{CDF71C60-10C4-4B43-AF53-4A9E4721F4CA}" destId="{51AB87CF-A9F1-4BD7-93D8-9593DB25D2AF}" srcOrd="0" destOrd="0" presId="urn:microsoft.com/office/officeart/2005/8/layout/vList2"/>
    <dgm:cxn modelId="{7B8EE461-07E5-4F59-B6D4-E1032D4CD804}" srcId="{CDF71C60-10C4-4B43-AF53-4A9E4721F4CA}" destId="{F93EA13E-C4DA-4B73-93B7-99BE72859AD9}" srcOrd="0" destOrd="0" parTransId="{E9481565-36CD-4108-9117-941D331236F1}" sibTransId="{A8746BB4-909F-4506-A2B2-02481B36362E}"/>
    <dgm:cxn modelId="{317BD844-8179-450A-899A-34E9608059E2}" srcId="{CDF71C60-10C4-4B43-AF53-4A9E4721F4CA}" destId="{D9B6C5D1-6CDC-487C-86BC-1C6CA9D2C836}" srcOrd="1" destOrd="0" parTransId="{7E4ACFAC-BEEE-4D5C-B156-821EEBFA56C2}" sibTransId="{D63E0F4E-5AC0-49EE-AB7F-DEF56DD18049}"/>
    <dgm:cxn modelId="{A8295653-1C4F-4F95-9806-A98C920333D6}" type="presOf" srcId="{D9B6C5D1-6CDC-487C-86BC-1C6CA9D2C836}" destId="{179B6505-FDF2-40D2-B2EF-F7105FF66B99}" srcOrd="0" destOrd="0" presId="urn:microsoft.com/office/officeart/2005/8/layout/vList2"/>
    <dgm:cxn modelId="{C946E6E6-FE3F-4627-A9AD-D42962501D61}" type="presOf" srcId="{9F502EFF-4EFA-4916-AB4B-3A1C3FC11DEF}" destId="{704146C2-AFF8-4BD6-9523-2BC149C943CA}" srcOrd="0" destOrd="0" presId="urn:microsoft.com/office/officeart/2005/8/layout/vList2"/>
    <dgm:cxn modelId="{656E16F6-6042-4F6B-9E52-1BFF1620A7AF}" type="presOf" srcId="{F93EA13E-C4DA-4B73-93B7-99BE72859AD9}" destId="{B52E93C2-A410-4D28-A246-D6CBAD108577}" srcOrd="0" destOrd="0" presId="urn:microsoft.com/office/officeart/2005/8/layout/vList2"/>
    <dgm:cxn modelId="{6DC0081D-3C29-4390-A6B8-0698C71489C3}" type="presParOf" srcId="{51AB87CF-A9F1-4BD7-93D8-9593DB25D2AF}" destId="{B52E93C2-A410-4D28-A246-D6CBAD108577}" srcOrd="0" destOrd="0" presId="urn:microsoft.com/office/officeart/2005/8/layout/vList2"/>
    <dgm:cxn modelId="{47A61756-4478-40E3-A22C-E04B0C79DA27}" type="presParOf" srcId="{51AB87CF-A9F1-4BD7-93D8-9593DB25D2AF}" destId="{5492DAB0-2CBC-4645-933B-F3D41A284768}" srcOrd="1" destOrd="0" presId="urn:microsoft.com/office/officeart/2005/8/layout/vList2"/>
    <dgm:cxn modelId="{6041E3D4-8742-4346-B236-C3DAE0CC56BE}" type="presParOf" srcId="{51AB87CF-A9F1-4BD7-93D8-9593DB25D2AF}" destId="{179B6505-FDF2-40D2-B2EF-F7105FF66B99}" srcOrd="2" destOrd="0" presId="urn:microsoft.com/office/officeart/2005/8/layout/vList2"/>
    <dgm:cxn modelId="{CF702BB1-1267-4016-8447-1DF539C0A0D1}" type="presParOf" srcId="{51AB87CF-A9F1-4BD7-93D8-9593DB25D2AF}" destId="{2773800A-EB2C-4B68-88CE-5DFF9506FB18}" srcOrd="3" destOrd="0" presId="urn:microsoft.com/office/officeart/2005/8/layout/vList2"/>
    <dgm:cxn modelId="{DFC85FD1-563E-4225-9D0F-5846C37EED2F}" type="presParOf" srcId="{51AB87CF-A9F1-4BD7-93D8-9593DB25D2AF}" destId="{704146C2-AFF8-4BD6-9523-2BC149C943CA}"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CAFE66-C7B3-4CD1-BD89-06667828DC67}"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4A6B3A17-5711-419E-9539-D81C0448B3F9}">
      <dgm:prSet/>
      <dgm:spPr>
        <a:solidFill>
          <a:schemeClr val="bg1">
            <a:lumMod val="85000"/>
            <a:lumOff val="15000"/>
          </a:schemeClr>
        </a:solidFill>
      </dgm:spPr>
      <dgm:t>
        <a:bodyPr/>
        <a:lstStyle/>
        <a:p>
          <a:r>
            <a:rPr lang="en-US" dirty="0"/>
            <a:t>Every Christian should understand that even the unlikely are given opportunities from God</a:t>
          </a:r>
        </a:p>
      </dgm:t>
    </dgm:pt>
    <dgm:pt modelId="{F7D50BAF-228F-4212-B9AA-E0FDA45547FF}" type="parTrans" cxnId="{2AF7011C-7B74-4A36-9321-4A1D43520EA4}">
      <dgm:prSet/>
      <dgm:spPr/>
      <dgm:t>
        <a:bodyPr/>
        <a:lstStyle/>
        <a:p>
          <a:endParaRPr lang="en-US"/>
        </a:p>
      </dgm:t>
    </dgm:pt>
    <dgm:pt modelId="{9D717F84-4007-4749-8DAB-583BB7DBD81B}" type="sibTrans" cxnId="{2AF7011C-7B74-4A36-9321-4A1D43520EA4}">
      <dgm:prSet/>
      <dgm:spPr/>
      <dgm:t>
        <a:bodyPr/>
        <a:lstStyle/>
        <a:p>
          <a:endParaRPr lang="en-US"/>
        </a:p>
      </dgm:t>
    </dgm:pt>
    <dgm:pt modelId="{215D0D69-24FD-4919-8F41-C5ED6519F337}">
      <dgm:prSet/>
      <dgm:spPr>
        <a:solidFill>
          <a:schemeClr val="bg1">
            <a:lumMod val="85000"/>
            <a:lumOff val="15000"/>
          </a:schemeClr>
        </a:solidFill>
      </dgm:spPr>
      <dgm:t>
        <a:bodyPr/>
        <a:lstStyle/>
        <a:p>
          <a:r>
            <a:rPr lang="en-US"/>
            <a:t>For these three reasons</a:t>
          </a:r>
        </a:p>
      </dgm:t>
    </dgm:pt>
    <dgm:pt modelId="{851358B5-42BA-4792-8821-0374775223A0}" type="parTrans" cxnId="{7B52C2EE-EC04-40EA-A996-7C29E975443E}">
      <dgm:prSet/>
      <dgm:spPr/>
      <dgm:t>
        <a:bodyPr/>
        <a:lstStyle/>
        <a:p>
          <a:endParaRPr lang="en-US"/>
        </a:p>
      </dgm:t>
    </dgm:pt>
    <dgm:pt modelId="{30CBC512-0185-4CF1-8780-436DC6EE5C8D}" type="sibTrans" cxnId="{7B52C2EE-EC04-40EA-A996-7C29E975443E}">
      <dgm:prSet/>
      <dgm:spPr/>
      <dgm:t>
        <a:bodyPr/>
        <a:lstStyle/>
        <a:p>
          <a:endParaRPr lang="en-US"/>
        </a:p>
      </dgm:t>
    </dgm:pt>
    <dgm:pt modelId="{AA3000A6-E788-4FCA-8178-49F2E78311B5}" type="pres">
      <dgm:prSet presAssocID="{84CAFE66-C7B3-4CD1-BD89-06667828DC67}" presName="linear" presStyleCnt="0">
        <dgm:presLayoutVars>
          <dgm:animLvl val="lvl"/>
          <dgm:resizeHandles val="exact"/>
        </dgm:presLayoutVars>
      </dgm:prSet>
      <dgm:spPr/>
    </dgm:pt>
    <dgm:pt modelId="{D023468E-D3B3-47C0-B1E5-21372D3B1B40}" type="pres">
      <dgm:prSet presAssocID="{4A6B3A17-5711-419E-9539-D81C0448B3F9}" presName="parentText" presStyleLbl="node1" presStyleIdx="0" presStyleCnt="2">
        <dgm:presLayoutVars>
          <dgm:chMax val="0"/>
          <dgm:bulletEnabled val="1"/>
        </dgm:presLayoutVars>
      </dgm:prSet>
      <dgm:spPr/>
    </dgm:pt>
    <dgm:pt modelId="{C762BCE2-C922-421C-B54D-444A0D130CAE}" type="pres">
      <dgm:prSet presAssocID="{9D717F84-4007-4749-8DAB-583BB7DBD81B}" presName="spacer" presStyleCnt="0"/>
      <dgm:spPr/>
    </dgm:pt>
    <dgm:pt modelId="{B4A74A6B-361A-4413-BCB5-B06E1C944190}" type="pres">
      <dgm:prSet presAssocID="{215D0D69-24FD-4919-8F41-C5ED6519F337}" presName="parentText" presStyleLbl="node1" presStyleIdx="1" presStyleCnt="2">
        <dgm:presLayoutVars>
          <dgm:chMax val="0"/>
          <dgm:bulletEnabled val="1"/>
        </dgm:presLayoutVars>
      </dgm:prSet>
      <dgm:spPr/>
    </dgm:pt>
  </dgm:ptLst>
  <dgm:cxnLst>
    <dgm:cxn modelId="{A26D7818-CD4E-43B0-A4A3-A1829D6207C8}" type="presOf" srcId="{84CAFE66-C7B3-4CD1-BD89-06667828DC67}" destId="{AA3000A6-E788-4FCA-8178-49F2E78311B5}" srcOrd="0" destOrd="0" presId="urn:microsoft.com/office/officeart/2005/8/layout/vList2"/>
    <dgm:cxn modelId="{2AF7011C-7B74-4A36-9321-4A1D43520EA4}" srcId="{84CAFE66-C7B3-4CD1-BD89-06667828DC67}" destId="{4A6B3A17-5711-419E-9539-D81C0448B3F9}" srcOrd="0" destOrd="0" parTransId="{F7D50BAF-228F-4212-B9AA-E0FDA45547FF}" sibTransId="{9D717F84-4007-4749-8DAB-583BB7DBD81B}"/>
    <dgm:cxn modelId="{81F38859-802B-4A89-A559-A0076863173F}" type="presOf" srcId="{4A6B3A17-5711-419E-9539-D81C0448B3F9}" destId="{D023468E-D3B3-47C0-B1E5-21372D3B1B40}" srcOrd="0" destOrd="0" presId="urn:microsoft.com/office/officeart/2005/8/layout/vList2"/>
    <dgm:cxn modelId="{7B52C2EE-EC04-40EA-A996-7C29E975443E}" srcId="{84CAFE66-C7B3-4CD1-BD89-06667828DC67}" destId="{215D0D69-24FD-4919-8F41-C5ED6519F337}" srcOrd="1" destOrd="0" parTransId="{851358B5-42BA-4792-8821-0374775223A0}" sibTransId="{30CBC512-0185-4CF1-8780-436DC6EE5C8D}"/>
    <dgm:cxn modelId="{D839C8FD-7AA0-495A-A159-1BF5FB6BF107}" type="presOf" srcId="{215D0D69-24FD-4919-8F41-C5ED6519F337}" destId="{B4A74A6B-361A-4413-BCB5-B06E1C944190}" srcOrd="0" destOrd="0" presId="urn:microsoft.com/office/officeart/2005/8/layout/vList2"/>
    <dgm:cxn modelId="{0632B2DD-07DB-446F-A7A5-3220F16C5128}" type="presParOf" srcId="{AA3000A6-E788-4FCA-8178-49F2E78311B5}" destId="{D023468E-D3B3-47C0-B1E5-21372D3B1B40}" srcOrd="0" destOrd="0" presId="urn:microsoft.com/office/officeart/2005/8/layout/vList2"/>
    <dgm:cxn modelId="{FDFA338C-D8F5-4905-85D5-4052EF5D7093}" type="presParOf" srcId="{AA3000A6-E788-4FCA-8178-49F2E78311B5}" destId="{C762BCE2-C922-421C-B54D-444A0D130CAE}" srcOrd="1" destOrd="0" presId="urn:microsoft.com/office/officeart/2005/8/layout/vList2"/>
    <dgm:cxn modelId="{FBEC67CA-D311-4818-9669-930E4EA61643}" type="presParOf" srcId="{AA3000A6-E788-4FCA-8178-49F2E78311B5}" destId="{B4A74A6B-361A-4413-BCB5-B06E1C944190}" srcOrd="2"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F71C60-10C4-4B43-AF53-4A9E4721F4CA}" type="doc">
      <dgm:prSet loTypeId="urn:microsoft.com/office/officeart/2005/8/layout/vList2" loCatId="list" qsTypeId="urn:microsoft.com/office/officeart/2005/8/quickstyle/3d2" qsCatId="3D" csTypeId="urn:microsoft.com/office/officeart/2005/8/colors/colorful2" csCatId="colorful" phldr="1"/>
      <dgm:spPr/>
      <dgm:t>
        <a:bodyPr/>
        <a:lstStyle/>
        <a:p>
          <a:endParaRPr lang="en-US"/>
        </a:p>
      </dgm:t>
    </dgm:pt>
    <dgm:pt modelId="{F93EA13E-C4DA-4B73-93B7-99BE72859AD9}">
      <dgm:prSet/>
      <dgm:spPr>
        <a:solidFill>
          <a:schemeClr val="bg1">
            <a:lumMod val="85000"/>
            <a:lumOff val="15000"/>
          </a:schemeClr>
        </a:solidFill>
      </dgm:spPr>
      <dgm:t>
        <a:bodyPr/>
        <a:lstStyle/>
        <a:p>
          <a:r>
            <a:rPr lang="en-US" dirty="0"/>
            <a:t>Samaria Was Despised by God’s Chosen People</a:t>
          </a:r>
        </a:p>
      </dgm:t>
    </dgm:pt>
    <dgm:pt modelId="{E9481565-36CD-4108-9117-941D331236F1}" type="parTrans" cxnId="{7B8EE461-07E5-4F59-B6D4-E1032D4CD804}">
      <dgm:prSet/>
      <dgm:spPr/>
      <dgm:t>
        <a:bodyPr/>
        <a:lstStyle/>
        <a:p>
          <a:endParaRPr lang="en-US"/>
        </a:p>
      </dgm:t>
    </dgm:pt>
    <dgm:pt modelId="{A8746BB4-909F-4506-A2B2-02481B36362E}" type="sibTrans" cxnId="{7B8EE461-07E5-4F59-B6D4-E1032D4CD804}">
      <dgm:prSet/>
      <dgm:spPr/>
      <dgm:t>
        <a:bodyPr/>
        <a:lstStyle/>
        <a:p>
          <a:endParaRPr lang="en-US"/>
        </a:p>
      </dgm:t>
    </dgm:pt>
    <dgm:pt modelId="{D9B6C5D1-6CDC-487C-86BC-1C6CA9D2C836}">
      <dgm:prSet/>
      <dgm:spPr>
        <a:solidFill>
          <a:schemeClr val="bg1">
            <a:lumMod val="85000"/>
            <a:lumOff val="15000"/>
          </a:schemeClr>
        </a:solidFill>
      </dgm:spPr>
      <dgm:t>
        <a:bodyPr/>
        <a:lstStyle/>
        <a:p>
          <a:r>
            <a:rPr lang="en-US" dirty="0"/>
            <a:t>Samaria Was Given an Opportunity</a:t>
          </a:r>
        </a:p>
      </dgm:t>
    </dgm:pt>
    <dgm:pt modelId="{7E4ACFAC-BEEE-4D5C-B156-821EEBFA56C2}" type="parTrans" cxnId="{317BD844-8179-450A-899A-34E9608059E2}">
      <dgm:prSet/>
      <dgm:spPr/>
      <dgm:t>
        <a:bodyPr/>
        <a:lstStyle/>
        <a:p>
          <a:endParaRPr lang="en-US"/>
        </a:p>
      </dgm:t>
    </dgm:pt>
    <dgm:pt modelId="{D63E0F4E-5AC0-49EE-AB7F-DEF56DD18049}" type="sibTrans" cxnId="{317BD844-8179-450A-899A-34E9608059E2}">
      <dgm:prSet/>
      <dgm:spPr/>
      <dgm:t>
        <a:bodyPr/>
        <a:lstStyle/>
        <a:p>
          <a:endParaRPr lang="en-US"/>
        </a:p>
      </dgm:t>
    </dgm:pt>
    <dgm:pt modelId="{9F502EFF-4EFA-4916-AB4B-3A1C3FC11DEF}">
      <dgm:prSet/>
      <dgm:spPr>
        <a:solidFill>
          <a:schemeClr val="bg1">
            <a:lumMod val="85000"/>
            <a:lumOff val="15000"/>
          </a:schemeClr>
        </a:solidFill>
      </dgm:spPr>
      <dgm:t>
        <a:bodyPr/>
        <a:lstStyle/>
        <a:p>
          <a:r>
            <a:rPr lang="en-US" dirty="0"/>
            <a:t>Samaria Accepted the Opportunity</a:t>
          </a:r>
        </a:p>
      </dgm:t>
    </dgm:pt>
    <dgm:pt modelId="{9B443457-7EA0-4AD5-A360-DAA9BFE6F3BD}" type="parTrans" cxnId="{AA980B14-EEF4-4F6B-A14C-B613661E2428}">
      <dgm:prSet/>
      <dgm:spPr/>
      <dgm:t>
        <a:bodyPr/>
        <a:lstStyle/>
        <a:p>
          <a:endParaRPr lang="en-US"/>
        </a:p>
      </dgm:t>
    </dgm:pt>
    <dgm:pt modelId="{F2406E6C-2B78-4591-9C51-AFB3498E90A3}" type="sibTrans" cxnId="{AA980B14-EEF4-4F6B-A14C-B613661E2428}">
      <dgm:prSet/>
      <dgm:spPr/>
      <dgm:t>
        <a:bodyPr/>
        <a:lstStyle/>
        <a:p>
          <a:endParaRPr lang="en-US"/>
        </a:p>
      </dgm:t>
    </dgm:pt>
    <dgm:pt modelId="{51AB87CF-A9F1-4BD7-93D8-9593DB25D2AF}" type="pres">
      <dgm:prSet presAssocID="{CDF71C60-10C4-4B43-AF53-4A9E4721F4CA}" presName="linear" presStyleCnt="0">
        <dgm:presLayoutVars>
          <dgm:animLvl val="lvl"/>
          <dgm:resizeHandles val="exact"/>
        </dgm:presLayoutVars>
      </dgm:prSet>
      <dgm:spPr/>
    </dgm:pt>
    <dgm:pt modelId="{B52E93C2-A410-4D28-A246-D6CBAD108577}" type="pres">
      <dgm:prSet presAssocID="{F93EA13E-C4DA-4B73-93B7-99BE72859AD9}" presName="parentText" presStyleLbl="node1" presStyleIdx="0" presStyleCnt="3">
        <dgm:presLayoutVars>
          <dgm:chMax val="0"/>
          <dgm:bulletEnabled val="1"/>
        </dgm:presLayoutVars>
      </dgm:prSet>
      <dgm:spPr/>
    </dgm:pt>
    <dgm:pt modelId="{5492DAB0-2CBC-4645-933B-F3D41A284768}" type="pres">
      <dgm:prSet presAssocID="{A8746BB4-909F-4506-A2B2-02481B36362E}" presName="spacer" presStyleCnt="0"/>
      <dgm:spPr/>
    </dgm:pt>
    <dgm:pt modelId="{179B6505-FDF2-40D2-B2EF-F7105FF66B99}" type="pres">
      <dgm:prSet presAssocID="{D9B6C5D1-6CDC-487C-86BC-1C6CA9D2C836}" presName="parentText" presStyleLbl="node1" presStyleIdx="1" presStyleCnt="3">
        <dgm:presLayoutVars>
          <dgm:chMax val="0"/>
          <dgm:bulletEnabled val="1"/>
        </dgm:presLayoutVars>
      </dgm:prSet>
      <dgm:spPr/>
    </dgm:pt>
    <dgm:pt modelId="{2773800A-EB2C-4B68-88CE-5DFF9506FB18}" type="pres">
      <dgm:prSet presAssocID="{D63E0F4E-5AC0-49EE-AB7F-DEF56DD18049}" presName="spacer" presStyleCnt="0"/>
      <dgm:spPr/>
    </dgm:pt>
    <dgm:pt modelId="{704146C2-AFF8-4BD6-9523-2BC149C943CA}" type="pres">
      <dgm:prSet presAssocID="{9F502EFF-4EFA-4916-AB4B-3A1C3FC11DEF}" presName="parentText" presStyleLbl="node1" presStyleIdx="2" presStyleCnt="3">
        <dgm:presLayoutVars>
          <dgm:chMax val="0"/>
          <dgm:bulletEnabled val="1"/>
        </dgm:presLayoutVars>
      </dgm:prSet>
      <dgm:spPr/>
    </dgm:pt>
  </dgm:ptLst>
  <dgm:cxnLst>
    <dgm:cxn modelId="{AA980B14-EEF4-4F6B-A14C-B613661E2428}" srcId="{CDF71C60-10C4-4B43-AF53-4A9E4721F4CA}" destId="{9F502EFF-4EFA-4916-AB4B-3A1C3FC11DEF}" srcOrd="2" destOrd="0" parTransId="{9B443457-7EA0-4AD5-A360-DAA9BFE6F3BD}" sibTransId="{F2406E6C-2B78-4591-9C51-AFB3498E90A3}"/>
    <dgm:cxn modelId="{1833331D-C0EC-4A1A-9507-39BD4341827B}" type="presOf" srcId="{CDF71C60-10C4-4B43-AF53-4A9E4721F4CA}" destId="{51AB87CF-A9F1-4BD7-93D8-9593DB25D2AF}" srcOrd="0" destOrd="0" presId="urn:microsoft.com/office/officeart/2005/8/layout/vList2"/>
    <dgm:cxn modelId="{7B8EE461-07E5-4F59-B6D4-E1032D4CD804}" srcId="{CDF71C60-10C4-4B43-AF53-4A9E4721F4CA}" destId="{F93EA13E-C4DA-4B73-93B7-99BE72859AD9}" srcOrd="0" destOrd="0" parTransId="{E9481565-36CD-4108-9117-941D331236F1}" sibTransId="{A8746BB4-909F-4506-A2B2-02481B36362E}"/>
    <dgm:cxn modelId="{317BD844-8179-450A-899A-34E9608059E2}" srcId="{CDF71C60-10C4-4B43-AF53-4A9E4721F4CA}" destId="{D9B6C5D1-6CDC-487C-86BC-1C6CA9D2C836}" srcOrd="1" destOrd="0" parTransId="{7E4ACFAC-BEEE-4D5C-B156-821EEBFA56C2}" sibTransId="{D63E0F4E-5AC0-49EE-AB7F-DEF56DD18049}"/>
    <dgm:cxn modelId="{A8295653-1C4F-4F95-9806-A98C920333D6}" type="presOf" srcId="{D9B6C5D1-6CDC-487C-86BC-1C6CA9D2C836}" destId="{179B6505-FDF2-40D2-B2EF-F7105FF66B99}" srcOrd="0" destOrd="0" presId="urn:microsoft.com/office/officeart/2005/8/layout/vList2"/>
    <dgm:cxn modelId="{C946E6E6-FE3F-4627-A9AD-D42962501D61}" type="presOf" srcId="{9F502EFF-4EFA-4916-AB4B-3A1C3FC11DEF}" destId="{704146C2-AFF8-4BD6-9523-2BC149C943CA}" srcOrd="0" destOrd="0" presId="urn:microsoft.com/office/officeart/2005/8/layout/vList2"/>
    <dgm:cxn modelId="{656E16F6-6042-4F6B-9E52-1BFF1620A7AF}" type="presOf" srcId="{F93EA13E-C4DA-4B73-93B7-99BE72859AD9}" destId="{B52E93C2-A410-4D28-A246-D6CBAD108577}" srcOrd="0" destOrd="0" presId="urn:microsoft.com/office/officeart/2005/8/layout/vList2"/>
    <dgm:cxn modelId="{6DC0081D-3C29-4390-A6B8-0698C71489C3}" type="presParOf" srcId="{51AB87CF-A9F1-4BD7-93D8-9593DB25D2AF}" destId="{B52E93C2-A410-4D28-A246-D6CBAD108577}" srcOrd="0" destOrd="0" presId="urn:microsoft.com/office/officeart/2005/8/layout/vList2"/>
    <dgm:cxn modelId="{47A61756-4478-40E3-A22C-E04B0C79DA27}" type="presParOf" srcId="{51AB87CF-A9F1-4BD7-93D8-9593DB25D2AF}" destId="{5492DAB0-2CBC-4645-933B-F3D41A284768}" srcOrd="1" destOrd="0" presId="urn:microsoft.com/office/officeart/2005/8/layout/vList2"/>
    <dgm:cxn modelId="{6041E3D4-8742-4346-B236-C3DAE0CC56BE}" type="presParOf" srcId="{51AB87CF-A9F1-4BD7-93D8-9593DB25D2AF}" destId="{179B6505-FDF2-40D2-B2EF-F7105FF66B99}" srcOrd="2" destOrd="0" presId="urn:microsoft.com/office/officeart/2005/8/layout/vList2"/>
    <dgm:cxn modelId="{CF702BB1-1267-4016-8447-1DF539C0A0D1}" type="presParOf" srcId="{51AB87CF-A9F1-4BD7-93D8-9593DB25D2AF}" destId="{2773800A-EB2C-4B68-88CE-5DFF9506FB18}" srcOrd="3" destOrd="0" presId="urn:microsoft.com/office/officeart/2005/8/layout/vList2"/>
    <dgm:cxn modelId="{DFC85FD1-563E-4225-9D0F-5846C37EED2F}" type="presParOf" srcId="{51AB87CF-A9F1-4BD7-93D8-9593DB25D2AF}" destId="{704146C2-AFF8-4BD6-9523-2BC149C943CA}" srcOrd="4"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3468E-D3B3-47C0-B1E5-21372D3B1B40}">
      <dsp:nvSpPr>
        <dsp:cNvPr id="0" name=""/>
        <dsp:cNvSpPr/>
      </dsp:nvSpPr>
      <dsp:spPr>
        <a:xfrm>
          <a:off x="0" y="17237"/>
          <a:ext cx="6261100" cy="271440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Every Christian should understand that even the unlikely are given opportunities from God</a:t>
          </a:r>
        </a:p>
      </dsp:txBody>
      <dsp:txXfrm>
        <a:off x="132506" y="149743"/>
        <a:ext cx="5996088" cy="2449388"/>
      </dsp:txXfrm>
    </dsp:sp>
    <dsp:sp modelId="{B4A74A6B-361A-4413-BCB5-B06E1C944190}">
      <dsp:nvSpPr>
        <dsp:cNvPr id="0" name=""/>
        <dsp:cNvSpPr/>
      </dsp:nvSpPr>
      <dsp:spPr>
        <a:xfrm>
          <a:off x="0" y="2846837"/>
          <a:ext cx="6261100" cy="271440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For these three reasons</a:t>
          </a:r>
        </a:p>
      </dsp:txBody>
      <dsp:txXfrm>
        <a:off x="132506" y="2979343"/>
        <a:ext cx="5996088" cy="244938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E93C2-A410-4D28-A246-D6CBAD108577}">
      <dsp:nvSpPr>
        <dsp:cNvPr id="0" name=""/>
        <dsp:cNvSpPr/>
      </dsp:nvSpPr>
      <dsp:spPr>
        <a:xfrm>
          <a:off x="0" y="235847"/>
          <a:ext cx="6261100" cy="1621619"/>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Samaria Was Despised by God’s Chosen People</a:t>
          </a:r>
        </a:p>
      </dsp:txBody>
      <dsp:txXfrm>
        <a:off x="79161" y="315008"/>
        <a:ext cx="6102778" cy="1463297"/>
      </dsp:txXfrm>
    </dsp:sp>
    <dsp:sp modelId="{179B6505-FDF2-40D2-B2EF-F7105FF66B99}">
      <dsp:nvSpPr>
        <dsp:cNvPr id="0" name=""/>
        <dsp:cNvSpPr/>
      </dsp:nvSpPr>
      <dsp:spPr>
        <a:xfrm>
          <a:off x="0" y="1978427"/>
          <a:ext cx="6261100" cy="1621619"/>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Samaria Was Given an Opportunity</a:t>
          </a:r>
        </a:p>
      </dsp:txBody>
      <dsp:txXfrm>
        <a:off x="79161" y="2057588"/>
        <a:ext cx="6102778" cy="1463297"/>
      </dsp:txXfrm>
    </dsp:sp>
    <dsp:sp modelId="{704146C2-AFF8-4BD6-9523-2BC149C943CA}">
      <dsp:nvSpPr>
        <dsp:cNvPr id="0" name=""/>
        <dsp:cNvSpPr/>
      </dsp:nvSpPr>
      <dsp:spPr>
        <a:xfrm>
          <a:off x="0" y="3721007"/>
          <a:ext cx="6261100" cy="1621619"/>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Samaria Accepted the Opportunity</a:t>
          </a:r>
        </a:p>
      </dsp:txBody>
      <dsp:txXfrm>
        <a:off x="79161" y="3800168"/>
        <a:ext cx="6102778" cy="146329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023468E-D3B3-47C0-B1E5-21372D3B1B40}">
      <dsp:nvSpPr>
        <dsp:cNvPr id="0" name=""/>
        <dsp:cNvSpPr/>
      </dsp:nvSpPr>
      <dsp:spPr>
        <a:xfrm>
          <a:off x="0" y="17237"/>
          <a:ext cx="6261100" cy="271440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dirty="0"/>
            <a:t>Every Christian should understand that even the unlikely are given opportunities from God</a:t>
          </a:r>
        </a:p>
      </dsp:txBody>
      <dsp:txXfrm>
        <a:off x="132506" y="149743"/>
        <a:ext cx="5996088" cy="2449388"/>
      </dsp:txXfrm>
    </dsp:sp>
    <dsp:sp modelId="{B4A74A6B-361A-4413-BCB5-B06E1C944190}">
      <dsp:nvSpPr>
        <dsp:cNvPr id="0" name=""/>
        <dsp:cNvSpPr/>
      </dsp:nvSpPr>
      <dsp:spPr>
        <a:xfrm>
          <a:off x="0" y="2846837"/>
          <a:ext cx="6261100" cy="2714400"/>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l" defTabSz="1778000">
            <a:lnSpc>
              <a:spcPct val="90000"/>
            </a:lnSpc>
            <a:spcBef>
              <a:spcPct val="0"/>
            </a:spcBef>
            <a:spcAft>
              <a:spcPct val="35000"/>
            </a:spcAft>
            <a:buNone/>
          </a:pPr>
          <a:r>
            <a:rPr lang="en-US" sz="4000" kern="1200"/>
            <a:t>For these three reasons</a:t>
          </a:r>
        </a:p>
      </dsp:txBody>
      <dsp:txXfrm>
        <a:off x="132506" y="2979343"/>
        <a:ext cx="5996088" cy="244938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52E93C2-A410-4D28-A246-D6CBAD108577}">
      <dsp:nvSpPr>
        <dsp:cNvPr id="0" name=""/>
        <dsp:cNvSpPr/>
      </dsp:nvSpPr>
      <dsp:spPr>
        <a:xfrm>
          <a:off x="0" y="235847"/>
          <a:ext cx="6261100" cy="1621619"/>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Samaria Was Despised by God’s Chosen People</a:t>
          </a:r>
        </a:p>
      </dsp:txBody>
      <dsp:txXfrm>
        <a:off x="79161" y="315008"/>
        <a:ext cx="6102778" cy="1463297"/>
      </dsp:txXfrm>
    </dsp:sp>
    <dsp:sp modelId="{179B6505-FDF2-40D2-B2EF-F7105FF66B99}">
      <dsp:nvSpPr>
        <dsp:cNvPr id="0" name=""/>
        <dsp:cNvSpPr/>
      </dsp:nvSpPr>
      <dsp:spPr>
        <a:xfrm>
          <a:off x="0" y="1978427"/>
          <a:ext cx="6261100" cy="1621619"/>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Samaria Was Given an Opportunity</a:t>
          </a:r>
        </a:p>
      </dsp:txBody>
      <dsp:txXfrm>
        <a:off x="79161" y="2057588"/>
        <a:ext cx="6102778" cy="1463297"/>
      </dsp:txXfrm>
    </dsp:sp>
    <dsp:sp modelId="{704146C2-AFF8-4BD6-9523-2BC149C943CA}">
      <dsp:nvSpPr>
        <dsp:cNvPr id="0" name=""/>
        <dsp:cNvSpPr/>
      </dsp:nvSpPr>
      <dsp:spPr>
        <a:xfrm>
          <a:off x="0" y="3721007"/>
          <a:ext cx="6261100" cy="1621619"/>
        </a:xfrm>
        <a:prstGeom prst="roundRect">
          <a:avLst/>
        </a:prstGeom>
        <a:solidFill>
          <a:schemeClr val="bg1">
            <a:lumMod val="85000"/>
            <a:lumOff val="15000"/>
          </a:schemeClr>
        </a:soli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60020" tIns="160020" rIns="160020" bIns="160020" numCol="1" spcCol="1270" anchor="ctr" anchorCtr="0">
          <a:noAutofit/>
        </a:bodyPr>
        <a:lstStyle/>
        <a:p>
          <a:pPr marL="0" lvl="0" indent="0" algn="l" defTabSz="1866900">
            <a:lnSpc>
              <a:spcPct val="90000"/>
            </a:lnSpc>
            <a:spcBef>
              <a:spcPct val="0"/>
            </a:spcBef>
            <a:spcAft>
              <a:spcPct val="35000"/>
            </a:spcAft>
            <a:buNone/>
          </a:pPr>
          <a:r>
            <a:rPr lang="en-US" sz="4200" kern="1200" dirty="0"/>
            <a:t>Samaria Accepted the Opportunity</a:t>
          </a:r>
        </a:p>
      </dsp:txBody>
      <dsp:txXfrm>
        <a:off x="79161" y="3800168"/>
        <a:ext cx="6102778" cy="146329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9" name="Rectangle 8"/>
          <p:cNvSpPr/>
          <p:nvPr/>
        </p:nvSpPr>
        <p:spPr bwMode="ltGray">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089739F6-5060-4082-9395-0D8DF99EE557}"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255346" y="2750337"/>
            <a:ext cx="1171888" cy="1356442"/>
          </a:xfrm>
        </p:spPr>
        <p:txBody>
          <a:bodyPr/>
          <a:lstStyle/>
          <a:p>
            <a:fld id="{E75A06B7-E68A-4AEB-B9F1-E6A217C6C6A0}" type="slidenum">
              <a:rPr lang="en-US" smtClean="0"/>
              <a:t>‹#›</a:t>
            </a:fld>
            <a:endParaRPr lang="en-US"/>
          </a:p>
        </p:txBody>
      </p:sp>
    </p:spTree>
    <p:extLst>
      <p:ext uri="{BB962C8B-B14F-4D97-AF65-F5344CB8AC3E}">
        <p14:creationId xmlns:p14="http://schemas.microsoft.com/office/powerpoint/2010/main" val="13173097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4711616"/>
            <a:ext cx="9613859" cy="453051"/>
          </a:xfrm>
        </p:spPr>
        <p:txBody>
          <a:bodyPr anchor="b">
            <a:normAutofit/>
          </a:bodyPr>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0322" y="609597"/>
            <a:ext cx="9613859" cy="3589575"/>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19" y="5169583"/>
            <a:ext cx="9613862" cy="6229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9739F6-5060-4082-9395-0D8DF99EE557}"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309"/>
            <a:ext cx="1154151" cy="1090789"/>
          </a:xfrm>
        </p:spPr>
        <p:txBody>
          <a:bodyPr/>
          <a:lstStyle/>
          <a:p>
            <a:fld id="{E75A06B7-E68A-4AEB-B9F1-E6A217C6C6A0}" type="slidenum">
              <a:rPr lang="en-US" smtClean="0"/>
              <a:t>‹#›</a:t>
            </a:fld>
            <a:endParaRPr lang="en-US"/>
          </a:p>
        </p:txBody>
      </p:sp>
    </p:spTree>
    <p:extLst>
      <p:ext uri="{BB962C8B-B14F-4D97-AF65-F5344CB8AC3E}">
        <p14:creationId xmlns:p14="http://schemas.microsoft.com/office/powerpoint/2010/main" val="27275578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0" name="Rectangle 9"/>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609597"/>
            <a:ext cx="9613858" cy="3592750"/>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2" y="4711615"/>
            <a:ext cx="9613859" cy="1090789"/>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9739F6-5060-4082-9395-0D8DF99EE557}"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11615"/>
            <a:ext cx="1154151" cy="1090789"/>
          </a:xfrm>
        </p:spPr>
        <p:txBody>
          <a:bodyPr/>
          <a:lstStyle/>
          <a:p>
            <a:fld id="{E75A06B7-E68A-4AEB-B9F1-E6A217C6C6A0}" type="slidenum">
              <a:rPr lang="en-US" smtClean="0"/>
              <a:t>‹#›</a:t>
            </a:fld>
            <a:endParaRPr lang="en-US"/>
          </a:p>
        </p:txBody>
      </p:sp>
    </p:spTree>
    <p:extLst>
      <p:ext uri="{BB962C8B-B14F-4D97-AF65-F5344CB8AC3E}">
        <p14:creationId xmlns:p14="http://schemas.microsoft.com/office/powerpoint/2010/main" val="3884771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pic>
        <p:nvPicPr>
          <p:cNvPr id="11" name="Picture 10"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3" name="Picture 12"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4" name="Rectangle 13"/>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Rectangle 14"/>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127856" y="609598"/>
            <a:ext cx="8718877" cy="3036061"/>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402288" y="3653379"/>
            <a:ext cx="8156579" cy="548968"/>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680322" y="4711615"/>
            <a:ext cx="9613859" cy="1090789"/>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9739F6-5060-4082-9395-0D8DF99EE557}"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E75A06B7-E68A-4AEB-B9F1-E6A217C6C6A0}" type="slidenum">
              <a:rPr lang="en-US" smtClean="0"/>
              <a:t>‹#›</a:t>
            </a:fld>
            <a:endParaRPr lang="en-US"/>
          </a:p>
        </p:txBody>
      </p:sp>
      <p:sp>
        <p:nvSpPr>
          <p:cNvPr id="16" name="TextBox 15"/>
          <p:cNvSpPr txBox="1"/>
          <p:nvPr/>
        </p:nvSpPr>
        <p:spPr>
          <a:xfrm>
            <a:off x="583572" y="74811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7200" dirty="0">
                <a:solidFill>
                  <a:schemeClr val="tx1"/>
                </a:solidFill>
                <a:effectLst/>
              </a:rPr>
              <a:t>“</a:t>
            </a:r>
          </a:p>
        </p:txBody>
      </p:sp>
      <p:sp>
        <p:nvSpPr>
          <p:cNvPr id="17" name="TextBox 16"/>
          <p:cNvSpPr txBox="1"/>
          <p:nvPr/>
        </p:nvSpPr>
        <p:spPr>
          <a:xfrm>
            <a:off x="9662809" y="30335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7200" dirty="0">
                <a:solidFill>
                  <a:schemeClr val="tx1"/>
                </a:solidFill>
                <a:effectLst/>
              </a:rPr>
              <a:t>”</a:t>
            </a:r>
          </a:p>
        </p:txBody>
      </p:sp>
    </p:spTree>
    <p:extLst>
      <p:ext uri="{BB962C8B-B14F-4D97-AF65-F5344CB8AC3E}">
        <p14:creationId xmlns:p14="http://schemas.microsoft.com/office/powerpoint/2010/main" val="248222280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pic>
        <p:nvPicPr>
          <p:cNvPr id="9" name="Picture 8"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5928628"/>
            <a:ext cx="10437812" cy="321164"/>
          </a:xfrm>
          <a:prstGeom prst="rect">
            <a:avLst/>
          </a:prstGeom>
        </p:spPr>
      </p:pic>
      <p:pic>
        <p:nvPicPr>
          <p:cNvPr id="10" name="Picture 9"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5929622"/>
            <a:ext cx="1602997" cy="144270"/>
          </a:xfrm>
          <a:prstGeom prst="rect">
            <a:avLst/>
          </a:prstGeom>
        </p:spPr>
      </p:pic>
      <p:sp>
        <p:nvSpPr>
          <p:cNvPr id="11" name="Rectangle 10"/>
          <p:cNvSpPr/>
          <p:nvPr/>
        </p:nvSpPr>
        <p:spPr bwMode="ltGray">
          <a:xfrm>
            <a:off x="0" y="4567988"/>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2" name="Rectangle 11"/>
          <p:cNvSpPr/>
          <p:nvPr/>
        </p:nvSpPr>
        <p:spPr>
          <a:xfrm>
            <a:off x="10585827" y="4567988"/>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4711615"/>
            <a:ext cx="9613862" cy="5885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680320" y="5300149"/>
            <a:ext cx="9613862" cy="50225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9739F6-5060-4082-9395-0D8DF99EE557}"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0729455" y="4709925"/>
            <a:ext cx="1154151" cy="1090789"/>
          </a:xfrm>
        </p:spPr>
        <p:txBody>
          <a:bodyPr/>
          <a:lstStyle/>
          <a:p>
            <a:fld id="{E75A06B7-E68A-4AEB-B9F1-E6A217C6C6A0}" type="slidenum">
              <a:rPr lang="en-US" smtClean="0"/>
              <a:t>‹#›</a:t>
            </a:fld>
            <a:endParaRPr lang="en-US"/>
          </a:p>
        </p:txBody>
      </p:sp>
    </p:spTree>
    <p:extLst>
      <p:ext uri="{BB962C8B-B14F-4D97-AF65-F5344CB8AC3E}">
        <p14:creationId xmlns:p14="http://schemas.microsoft.com/office/powerpoint/2010/main" val="8882019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pic>
        <p:nvPicPr>
          <p:cNvPr id="13" name="Picture 12"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4" name="Picture 13"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6" name="Rectangle 15"/>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7" name="Rectangle 16"/>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5" name="Title 1"/>
          <p:cNvSpPr>
            <a:spLocks noGrp="1"/>
          </p:cNvSpPr>
          <p:nvPr>
            <p:ph type="title"/>
          </p:nvPr>
        </p:nvSpPr>
        <p:spPr>
          <a:xfrm>
            <a:off x="669222" y="753228"/>
            <a:ext cx="9624960" cy="1080938"/>
          </a:xfrm>
        </p:spPr>
        <p:txBody>
          <a:bodyPr/>
          <a:lstStyle/>
          <a:p>
            <a:r>
              <a:rPr lang="en-US"/>
              <a:t>Click to edit Master title style</a:t>
            </a:r>
            <a:endParaRPr lang="en-US" dirty="0"/>
          </a:p>
        </p:txBody>
      </p:sp>
      <p:sp>
        <p:nvSpPr>
          <p:cNvPr id="7" name="Text Placeholder 2"/>
          <p:cNvSpPr>
            <a:spLocks noGrp="1"/>
          </p:cNvSpPr>
          <p:nvPr>
            <p:ph type="body" idx="1"/>
          </p:nvPr>
        </p:nvSpPr>
        <p:spPr>
          <a:xfrm>
            <a:off x="660946" y="2336873"/>
            <a:ext cx="3070034"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0322" y="3022673"/>
            <a:ext cx="3049702"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3956025" y="233687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3945470" y="3022673"/>
            <a:ext cx="3063240"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7224156" y="2336873"/>
            <a:ext cx="307002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7224156" y="3022673"/>
            <a:ext cx="3070025" cy="2913513"/>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89739F6-5060-4082-9395-0D8DF99EE557}" type="datetimeFigureOut">
              <a:rPr lang="en-US" smtClean="0"/>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5A06B7-E68A-4AEB-B9F1-E6A217C6C6A0}" type="slidenum">
              <a:rPr lang="en-US" smtClean="0"/>
              <a:t>‹#›</a:t>
            </a:fld>
            <a:endParaRPr lang="en-US"/>
          </a:p>
        </p:txBody>
      </p:sp>
    </p:spTree>
    <p:extLst>
      <p:ext uri="{BB962C8B-B14F-4D97-AF65-F5344CB8AC3E}">
        <p14:creationId xmlns:p14="http://schemas.microsoft.com/office/powerpoint/2010/main" val="42740279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0" name="Title 1"/>
          <p:cNvSpPr>
            <a:spLocks noGrp="1"/>
          </p:cNvSpPr>
          <p:nvPr>
            <p:ph type="title"/>
          </p:nvPr>
        </p:nvSpPr>
        <p:spPr>
          <a:xfrm>
            <a:off x="680322" y="753228"/>
            <a:ext cx="9613860" cy="1080938"/>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0318" y="4297503"/>
            <a:ext cx="30497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0318" y="2336873"/>
            <a:ext cx="30497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0318" y="4873765"/>
            <a:ext cx="3049705"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3945471" y="4297503"/>
            <a:ext cx="3063240"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3945470" y="2336873"/>
            <a:ext cx="3063240"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3944117" y="4873764"/>
            <a:ext cx="3067297"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7230678" y="4297503"/>
            <a:ext cx="3063505" cy="576262"/>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7230677" y="2336873"/>
            <a:ext cx="3063505"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230553" y="4873762"/>
            <a:ext cx="3067563"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089739F6-5060-4082-9395-0D8DF99EE557}" type="datetimeFigureOut">
              <a:rPr lang="en-US" smtClean="0"/>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5A06B7-E68A-4AEB-B9F1-E6A217C6C6A0}" type="slidenum">
              <a:rPr lang="en-US" smtClean="0"/>
              <a:t>‹#›</a:t>
            </a:fld>
            <a:endParaRPr lang="en-US"/>
          </a:p>
        </p:txBody>
      </p:sp>
    </p:spTree>
    <p:extLst>
      <p:ext uri="{BB962C8B-B14F-4D97-AF65-F5344CB8AC3E}">
        <p14:creationId xmlns:p14="http://schemas.microsoft.com/office/powerpoint/2010/main" val="25799319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9" name="Rectangle 8"/>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lvl1pPr algn="r">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9739F6-5060-4082-9395-0D8DF99EE557}"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A06B7-E68A-4AEB-B9F1-E6A217C6C6A0}" type="slidenum">
              <a:rPr lang="en-US" smtClean="0"/>
              <a:t>‹#›</a:t>
            </a:fld>
            <a:endParaRPr lang="en-US"/>
          </a:p>
        </p:txBody>
      </p:sp>
    </p:spTree>
    <p:extLst>
      <p:ext uri="{BB962C8B-B14F-4D97-AF65-F5344CB8AC3E}">
        <p14:creationId xmlns:p14="http://schemas.microsoft.com/office/powerpoint/2010/main" val="367088263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p:nvPr/>
        </p:nvSpPr>
        <p:spPr bwMode="ltGray">
          <a:xfrm rot="5400000">
            <a:off x="8116207" y="1869395"/>
            <a:ext cx="5106988"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rot="5400000">
            <a:off x="9868202" y="5372403"/>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10129231" y="609597"/>
            <a:ext cx="1073802" cy="435376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0322" y="609597"/>
            <a:ext cx="8870004" cy="532658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6807126" y="5936187"/>
            <a:ext cx="2743200" cy="365125"/>
          </a:xfrm>
        </p:spPr>
        <p:txBody>
          <a:bodyPr/>
          <a:lstStyle/>
          <a:p>
            <a:fld id="{089739F6-5060-4082-9395-0D8DF99EE557}" type="datetimeFigureOut">
              <a:rPr lang="en-US" smtClean="0"/>
              <a:t>9/24/2025</a:t>
            </a:fld>
            <a:endParaRPr lang="en-US"/>
          </a:p>
        </p:txBody>
      </p:sp>
      <p:sp>
        <p:nvSpPr>
          <p:cNvPr id="5" name="Footer Placeholder 4"/>
          <p:cNvSpPr>
            <a:spLocks noGrp="1"/>
          </p:cNvSpPr>
          <p:nvPr>
            <p:ph type="ftr" sz="quarter" idx="11"/>
          </p:nvPr>
        </p:nvSpPr>
        <p:spPr>
          <a:xfrm>
            <a:off x="680321" y="5936188"/>
            <a:ext cx="6126805" cy="365125"/>
          </a:xfrm>
        </p:spPr>
        <p:txBody>
          <a:bodyPr/>
          <a:lstStyle/>
          <a:p>
            <a:endParaRPr lang="en-US"/>
          </a:p>
        </p:txBody>
      </p:sp>
      <p:sp>
        <p:nvSpPr>
          <p:cNvPr id="6" name="Slide Number Placeholder 5"/>
          <p:cNvSpPr>
            <a:spLocks noGrp="1"/>
          </p:cNvSpPr>
          <p:nvPr>
            <p:ph type="sldNum" sz="quarter" idx="12"/>
          </p:nvPr>
        </p:nvSpPr>
        <p:spPr>
          <a:xfrm>
            <a:off x="10097550" y="5398633"/>
            <a:ext cx="1154151" cy="1090789"/>
          </a:xfrm>
        </p:spPr>
        <p:txBody>
          <a:bodyPr anchor="t"/>
          <a:lstStyle>
            <a:lvl1pPr algn="ctr">
              <a:defRPr/>
            </a:lvl1pPr>
          </a:lstStyle>
          <a:p>
            <a:fld id="{E75A06B7-E68A-4AEB-B9F1-E6A217C6C6A0}" type="slidenum">
              <a:rPr lang="en-US" smtClean="0"/>
              <a:t>‹#›</a:t>
            </a:fld>
            <a:endParaRPr lang="en-US"/>
          </a:p>
        </p:txBody>
      </p:sp>
    </p:spTree>
    <p:extLst>
      <p:ext uri="{BB962C8B-B14F-4D97-AF65-F5344CB8AC3E}">
        <p14:creationId xmlns:p14="http://schemas.microsoft.com/office/powerpoint/2010/main" val="22252293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15" name="Picture 14"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6" name="Picture 15"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7" name="Rectangle 16"/>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8" name="Rectangle 17"/>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89739F6-5060-4082-9395-0D8DF99EE557}"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75A06B7-E68A-4AEB-B9F1-E6A217C6C6A0}" type="slidenum">
              <a:rPr lang="en-US" smtClean="0"/>
              <a:t>‹#›</a:t>
            </a:fld>
            <a:endParaRPr lang="en-US"/>
          </a:p>
        </p:txBody>
      </p:sp>
    </p:spTree>
    <p:extLst>
      <p:ext uri="{BB962C8B-B14F-4D97-AF65-F5344CB8AC3E}">
        <p14:creationId xmlns:p14="http://schemas.microsoft.com/office/powerpoint/2010/main" val="24692438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endParaRPr lang="en-US" dirty="0"/>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89739F6-5060-4082-9395-0D8DF99EE557}" type="datetimeFigureOut">
              <a:rPr lang="en-US" smtClean="0"/>
              <a:t>9/24/2025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729455" y="2869895"/>
            <a:ext cx="1154151" cy="1090789"/>
          </a:xfrm>
        </p:spPr>
        <p:txBody>
          <a:bodyPr/>
          <a:lstStyle/>
          <a:p>
            <a:fld id="{E75A06B7-E68A-4AEB-B9F1-E6A217C6C6A0}" type="slidenum">
              <a:rPr lang="en-US" smtClean="0"/>
              <a:t>‹#›</a:t>
            </a:fld>
            <a:endParaRPr lang="en-US"/>
          </a:p>
        </p:txBody>
      </p:sp>
    </p:spTree>
    <p:extLst>
      <p:ext uri="{BB962C8B-B14F-4D97-AF65-F5344CB8AC3E}">
        <p14:creationId xmlns:p14="http://schemas.microsoft.com/office/powerpoint/2010/main" val="26666905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0320" y="2336873"/>
            <a:ext cx="46983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594123" y="2336873"/>
            <a:ext cx="4700058" cy="35993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89739F6-5060-4082-9395-0D8DF99EE557}"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A06B7-E68A-4AEB-B9F1-E6A217C6C6A0}" type="slidenum">
              <a:rPr lang="en-US" smtClean="0"/>
              <a:t>‹#›</a:t>
            </a:fld>
            <a:endParaRPr lang="en-US"/>
          </a:p>
        </p:txBody>
      </p:sp>
    </p:spTree>
    <p:extLst>
      <p:ext uri="{BB962C8B-B14F-4D97-AF65-F5344CB8AC3E}">
        <p14:creationId xmlns:p14="http://schemas.microsoft.com/office/powerpoint/2010/main" val="4275118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pic>
        <p:nvPicPr>
          <p:cNvPr id="10" name="Picture 9"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11" name="Picture 10"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2" name="Rectangle 11"/>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19" y="753229"/>
            <a:ext cx="9613863" cy="1080937"/>
          </a:xfrm>
        </p:spPr>
        <p:txBody>
          <a:bodyPr/>
          <a:lstStyle/>
          <a:p>
            <a:r>
              <a:rPr lang="en-US"/>
              <a:t>Click to edit Master title style</a:t>
            </a:r>
            <a:endParaRPr lang="en-US" dirty="0"/>
          </a:p>
        </p:txBody>
      </p:sp>
      <p:sp>
        <p:nvSpPr>
          <p:cNvPr id="3" name="Text Placeholder 2"/>
          <p:cNvSpPr>
            <a:spLocks noGrp="1"/>
          </p:cNvSpPr>
          <p:nvPr>
            <p:ph type="body" idx="1"/>
          </p:nvPr>
        </p:nvSpPr>
        <p:spPr>
          <a:xfrm>
            <a:off x="906350" y="2336873"/>
            <a:ext cx="4472327" cy="6931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0322" y="3030008"/>
            <a:ext cx="4698355"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820154" y="2336873"/>
            <a:ext cx="4474028" cy="69207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594123" y="3030008"/>
            <a:ext cx="4700059" cy="290617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089739F6-5060-4082-9395-0D8DF99EE557}" type="datetimeFigureOut">
              <a:rPr lang="en-US" smtClean="0"/>
              <a:t>9/24/2025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75A06B7-E68A-4AEB-B9F1-E6A217C6C6A0}" type="slidenum">
              <a:rPr lang="en-US" smtClean="0"/>
              <a:t>‹#›</a:t>
            </a:fld>
            <a:endParaRPr lang="en-US"/>
          </a:p>
        </p:txBody>
      </p:sp>
    </p:spTree>
    <p:extLst>
      <p:ext uri="{BB962C8B-B14F-4D97-AF65-F5344CB8AC3E}">
        <p14:creationId xmlns:p14="http://schemas.microsoft.com/office/powerpoint/2010/main" val="1807902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6" name="Picture 5"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7" name="Picture 6"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8" name="Rectangle 7"/>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89739F6-5060-4082-9395-0D8DF99EE557}" type="datetimeFigureOut">
              <a:rPr lang="en-US" smtClean="0"/>
              <a:t>9/24/2025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75A06B7-E68A-4AEB-B9F1-E6A217C6C6A0}" type="slidenum">
              <a:rPr lang="en-US" smtClean="0"/>
              <a:t>‹#›</a:t>
            </a:fld>
            <a:endParaRPr lang="en-US"/>
          </a:p>
        </p:txBody>
      </p:sp>
    </p:spTree>
    <p:extLst>
      <p:ext uri="{BB962C8B-B14F-4D97-AF65-F5344CB8AC3E}">
        <p14:creationId xmlns:p14="http://schemas.microsoft.com/office/powerpoint/2010/main" val="262809029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descr="HD-ShadowShor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6" name="Rectangle 5"/>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Date Placeholder 1"/>
          <p:cNvSpPr>
            <a:spLocks noGrp="1"/>
          </p:cNvSpPr>
          <p:nvPr>
            <p:ph type="dt" sz="half" idx="10"/>
          </p:nvPr>
        </p:nvSpPr>
        <p:spPr/>
        <p:txBody>
          <a:bodyPr/>
          <a:lstStyle/>
          <a:p>
            <a:fld id="{089739F6-5060-4082-9395-0D8DF99EE557}" type="datetimeFigureOut">
              <a:rPr lang="en-US" smtClean="0"/>
              <a:t>9/24/2025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75A06B7-E68A-4AEB-B9F1-E6A217C6C6A0}" type="slidenum">
              <a:rPr lang="en-US" smtClean="0"/>
              <a:t>‹#›</a:t>
            </a:fld>
            <a:endParaRPr lang="en-US"/>
          </a:p>
        </p:txBody>
      </p:sp>
    </p:spTree>
    <p:extLst>
      <p:ext uri="{BB962C8B-B14F-4D97-AF65-F5344CB8AC3E}">
        <p14:creationId xmlns:p14="http://schemas.microsoft.com/office/powerpoint/2010/main" val="1211334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1" y="753227"/>
            <a:ext cx="9613859" cy="1080940"/>
          </a:xfrm>
        </p:spPr>
        <p:txBody>
          <a:bodyPr anchor="ct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a:xfrm>
            <a:off x="4685846" y="2336873"/>
            <a:ext cx="5608336" cy="35993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0322" y="2336872"/>
            <a:ext cx="3790078" cy="359931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9739F6-5060-4082-9395-0D8DF99EE557}"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A06B7-E68A-4AEB-B9F1-E6A217C6C6A0}" type="slidenum">
              <a:rPr lang="en-US" smtClean="0"/>
              <a:t>‹#›</a:t>
            </a:fld>
            <a:endParaRPr lang="en-US"/>
          </a:p>
        </p:txBody>
      </p:sp>
    </p:spTree>
    <p:extLst>
      <p:ext uri="{BB962C8B-B14F-4D97-AF65-F5344CB8AC3E}">
        <p14:creationId xmlns:p14="http://schemas.microsoft.com/office/powerpoint/2010/main" val="33779996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pic>
        <p:nvPicPr>
          <p:cNvPr id="8" name="Picture 7"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1970240"/>
            <a:ext cx="10437812" cy="321164"/>
          </a:xfrm>
          <a:prstGeom prst="rect">
            <a:avLst/>
          </a:prstGeom>
        </p:spPr>
      </p:pic>
      <p:pic>
        <p:nvPicPr>
          <p:cNvPr id="9" name="Picture 8"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6" y="1971234"/>
            <a:ext cx="1602997" cy="144270"/>
          </a:xfrm>
          <a:prstGeom prst="rect">
            <a:avLst/>
          </a:prstGeom>
        </p:spPr>
      </p:pic>
      <p:sp>
        <p:nvSpPr>
          <p:cNvPr id="10" name="Rectangle 9"/>
          <p:cNvSpPr/>
          <p:nvPr/>
        </p:nvSpPr>
        <p:spPr bwMode="ltGray">
          <a:xfrm>
            <a:off x="0" y="609600"/>
            <a:ext cx="10437812" cy="1368198"/>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Rectangle 10"/>
          <p:cNvSpPr/>
          <p:nvPr/>
        </p:nvSpPr>
        <p:spPr>
          <a:xfrm>
            <a:off x="10585827" y="609600"/>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3" y="753228"/>
            <a:ext cx="9613857" cy="1080938"/>
          </a:xfrm>
        </p:spPr>
        <p:txBody>
          <a:bodyPr anchor="ctr">
            <a:normAutofit/>
          </a:bodyPr>
          <a:lstStyle>
            <a:lvl1pPr>
              <a:defRPr sz="3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868333" y="2336874"/>
            <a:ext cx="5425849" cy="3599312"/>
          </a:xfrm>
          <a:noFill/>
          <a:ln>
            <a:noFill/>
          </a:ln>
          <a:effectLst>
            <a:outerShdw blurRad="76200" dist="63500" dir="5040000" algn="tl" rotWithShape="0">
              <a:srgbClr val="000000">
                <a:alpha val="41000"/>
              </a:srgbClr>
            </a:outerShdw>
          </a:effectLst>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0323" y="2336873"/>
            <a:ext cx="3876256" cy="3599315"/>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089739F6-5060-4082-9395-0D8DF99EE557}" type="datetimeFigureOut">
              <a:rPr lang="en-US" smtClean="0"/>
              <a:t>9/24/2025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75A06B7-E68A-4AEB-B9F1-E6A217C6C6A0}" type="slidenum">
              <a:rPr lang="en-US" smtClean="0"/>
              <a:t>‹#›</a:t>
            </a:fld>
            <a:endParaRPr lang="en-US"/>
          </a:p>
        </p:txBody>
      </p:sp>
    </p:spTree>
    <p:extLst>
      <p:ext uri="{BB962C8B-B14F-4D97-AF65-F5344CB8AC3E}">
        <p14:creationId xmlns:p14="http://schemas.microsoft.com/office/powerpoint/2010/main" val="18457476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7" name="Picture 6" descr="hashOverlay-FullResolve.png"/>
          <p:cNvPicPr>
            <a:picLocks noChangeAspect="1"/>
          </p:cNvPicPr>
          <p:nvPr/>
        </p:nvPicPr>
        <p:blipFill>
          <a:blip r:embed="rId19">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Placeholder 1"/>
          <p:cNvSpPr>
            <a:spLocks noGrp="1"/>
          </p:cNvSpPr>
          <p:nvPr>
            <p:ph type="title"/>
          </p:nvPr>
        </p:nvSpPr>
        <p:spPr>
          <a:xfrm>
            <a:off x="680321" y="753228"/>
            <a:ext cx="9613861" cy="108093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0321" y="2336873"/>
            <a:ext cx="9613861" cy="359931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550981" y="5936187"/>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89739F6-5060-4082-9395-0D8DF99EE557}" type="datetimeFigureOut">
              <a:rPr lang="en-US" smtClean="0"/>
              <a:t>9/24/2025</a:t>
            </a:fld>
            <a:endParaRPr lang="en-US"/>
          </a:p>
        </p:txBody>
      </p:sp>
      <p:sp>
        <p:nvSpPr>
          <p:cNvPr id="5" name="Footer Placeholder 4"/>
          <p:cNvSpPr>
            <a:spLocks noGrp="1"/>
          </p:cNvSpPr>
          <p:nvPr>
            <p:ph type="ftr" sz="quarter" idx="3"/>
          </p:nvPr>
        </p:nvSpPr>
        <p:spPr>
          <a:xfrm>
            <a:off x="680321" y="5936188"/>
            <a:ext cx="687066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729455" y="753227"/>
            <a:ext cx="1154151" cy="1090789"/>
          </a:xfrm>
          <a:prstGeom prst="rect">
            <a:avLst/>
          </a:prstGeom>
        </p:spPr>
        <p:txBody>
          <a:bodyPr vert="horz" lIns="91440" tIns="45720" rIns="91440" bIns="45720" rtlCol="0" anchor="ctr"/>
          <a:lstStyle>
            <a:lvl1pPr algn="l">
              <a:defRPr sz="3600">
                <a:solidFill>
                  <a:schemeClr val="tx1">
                    <a:tint val="75000"/>
                  </a:schemeClr>
                </a:solidFill>
              </a:defRPr>
            </a:lvl1pPr>
          </a:lstStyle>
          <a:p>
            <a:fld id="{E75A06B7-E68A-4AEB-B9F1-E6A217C6C6A0}" type="slidenum">
              <a:rPr lang="en-US" smtClean="0"/>
              <a:t>‹#›</a:t>
            </a:fld>
            <a:endParaRPr lang="en-US"/>
          </a:p>
        </p:txBody>
      </p:sp>
    </p:spTree>
    <p:extLst>
      <p:ext uri="{BB962C8B-B14F-4D97-AF65-F5344CB8AC3E}">
        <p14:creationId xmlns:p14="http://schemas.microsoft.com/office/powerpoint/2010/main" val="1212041120"/>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10.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7.png"/><Relationship Id="rId7" Type="http://schemas.openxmlformats.org/officeDocument/2006/relationships/diagramColors" Target="../diagrams/colors1.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7.png"/><Relationship Id="rId7" Type="http://schemas.openxmlformats.org/officeDocument/2006/relationships/diagramColors" Target="../diagrams/colors3.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1.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7.png"/><Relationship Id="rId7" Type="http://schemas.openxmlformats.org/officeDocument/2006/relationships/diagramColors" Target="../diagrams/colors4.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3.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7.png"/><Relationship Id="rId7" Type="http://schemas.openxmlformats.org/officeDocument/2006/relationships/diagramColors" Target="../diagrams/colors2.xml"/><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8.jp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9.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5" name="Picture 4" descr="A person sitting at a water fountain&#10;&#10;AI-generated content may be incorrect.">
            <a:extLst>
              <a:ext uri="{FF2B5EF4-FFF2-40B4-BE49-F238E27FC236}">
                <a16:creationId xmlns:a16="http://schemas.microsoft.com/office/drawing/2014/main" id="{985DCC95-B93A-7EB8-2643-077DEB717823}"/>
              </a:ext>
            </a:extLst>
          </p:cNvPr>
          <p:cNvPicPr>
            <a:picLocks noChangeAspect="1"/>
          </p:cNvPicPr>
          <p:nvPr/>
        </p:nvPicPr>
        <p:blipFill>
          <a:blip r:embed="rId2">
            <a:extLst>
              <a:ext uri="{28A0092B-C50C-407E-A947-70E740481C1C}">
                <a14:useLocalDpi xmlns:a14="http://schemas.microsoft.com/office/drawing/2010/main" val="0"/>
              </a:ext>
            </a:extLst>
          </a:blip>
          <a:srcRect l="8269" r="822" b="10679"/>
          <a:stretch>
            <a:fillRect/>
          </a:stretch>
        </p:blipFill>
        <p:spPr>
          <a:xfrm>
            <a:off x="-3176" y="10"/>
            <a:ext cx="12192000" cy="6857991"/>
          </a:xfrm>
          <a:prstGeom prst="rect">
            <a:avLst/>
          </a:prstGeom>
        </p:spPr>
      </p:pic>
      <p:sp>
        <p:nvSpPr>
          <p:cNvPr id="10" name="Rectangle 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79DEC31E-6611-4362-A455-4C401962D1D6}"/>
              </a:ext>
            </a:extLst>
          </p:cNvPr>
          <p:cNvSpPr>
            <a:spLocks noGrp="1"/>
          </p:cNvSpPr>
          <p:nvPr>
            <p:ph type="ctrTitle"/>
          </p:nvPr>
        </p:nvSpPr>
        <p:spPr>
          <a:xfrm>
            <a:off x="680322" y="4402667"/>
            <a:ext cx="8133478" cy="940240"/>
          </a:xfrm>
        </p:spPr>
        <p:txBody>
          <a:bodyPr>
            <a:normAutofit/>
          </a:bodyPr>
          <a:lstStyle/>
          <a:p>
            <a:r>
              <a:rPr lang="en-US" sz="4100"/>
              <a:t>Acceptance From the Unexpected</a:t>
            </a:r>
          </a:p>
        </p:txBody>
      </p:sp>
      <p:sp>
        <p:nvSpPr>
          <p:cNvPr id="3" name="Subtitle 2">
            <a:extLst>
              <a:ext uri="{FF2B5EF4-FFF2-40B4-BE49-F238E27FC236}">
                <a16:creationId xmlns:a16="http://schemas.microsoft.com/office/drawing/2014/main" id="{B302839D-D58A-AD2E-6EA1-A9FB8233409F}"/>
              </a:ext>
            </a:extLst>
          </p:cNvPr>
          <p:cNvSpPr>
            <a:spLocks noGrp="1"/>
          </p:cNvSpPr>
          <p:nvPr>
            <p:ph type="subTitle" idx="1"/>
          </p:nvPr>
        </p:nvSpPr>
        <p:spPr>
          <a:xfrm>
            <a:off x="680322" y="5342302"/>
            <a:ext cx="8133478" cy="406566"/>
          </a:xfrm>
        </p:spPr>
        <p:txBody>
          <a:bodyPr>
            <a:normAutofit/>
          </a:bodyPr>
          <a:lstStyle/>
          <a:p>
            <a:r>
              <a:rPr lang="en-US" sz="1800"/>
              <a:t>By Joseph Peters</a:t>
            </a:r>
          </a:p>
        </p:txBody>
      </p:sp>
      <p:sp>
        <p:nvSpPr>
          <p:cNvPr id="12" name="Rectangle 1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4" name="Rectangle 1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28351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10" presetClass="entr" presetSubtype="0" fill="hold" grpId="0" nodeType="withEffect">
                                  <p:stCondLst>
                                    <p:cond delay="2000"/>
                                  </p:stCondLst>
                                  <p:iterate type="lt">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4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0C368B-DE44-F211-F4E5-CE86E411E0CD}"/>
              </a:ext>
            </a:extLst>
          </p:cNvPr>
          <p:cNvSpPr>
            <a:spLocks noGrp="1"/>
          </p:cNvSpPr>
          <p:nvPr>
            <p:ph type="title"/>
          </p:nvPr>
        </p:nvSpPr>
        <p:spPr/>
        <p:txBody>
          <a:bodyPr/>
          <a:lstStyle/>
          <a:p>
            <a:r>
              <a:rPr lang="en-US" dirty="0"/>
              <a:t>The Woman’s Continual Misunderstanding</a:t>
            </a:r>
          </a:p>
        </p:txBody>
      </p:sp>
      <p:sp>
        <p:nvSpPr>
          <p:cNvPr id="3" name="Content Placeholder 2">
            <a:extLst>
              <a:ext uri="{FF2B5EF4-FFF2-40B4-BE49-F238E27FC236}">
                <a16:creationId xmlns:a16="http://schemas.microsoft.com/office/drawing/2014/main" id="{607D5C68-813A-967E-CD97-854F28DDF5A4}"/>
              </a:ext>
            </a:extLst>
          </p:cNvPr>
          <p:cNvSpPr>
            <a:spLocks noGrp="1"/>
          </p:cNvSpPr>
          <p:nvPr>
            <p:ph idx="1"/>
          </p:nvPr>
        </p:nvSpPr>
        <p:spPr>
          <a:xfrm>
            <a:off x="680320" y="2336873"/>
            <a:ext cx="10734931" cy="3599316"/>
          </a:xfrm>
        </p:spPr>
        <p:txBody>
          <a:bodyPr>
            <a:normAutofit/>
          </a:bodyPr>
          <a:lstStyle/>
          <a:p>
            <a:r>
              <a:rPr lang="en-US" sz="3200" dirty="0">
                <a:solidFill>
                  <a:srgbClr val="FFFF00"/>
                </a:solidFill>
              </a:rPr>
              <a:t>Jesus answered and said unto her, Whosoever </a:t>
            </a:r>
            <a:r>
              <a:rPr lang="en-US" sz="3200" dirty="0" err="1">
                <a:solidFill>
                  <a:srgbClr val="FFFF00"/>
                </a:solidFill>
              </a:rPr>
              <a:t>drinketh</a:t>
            </a:r>
            <a:r>
              <a:rPr lang="en-US" sz="3200" dirty="0">
                <a:solidFill>
                  <a:srgbClr val="FFFF00"/>
                </a:solidFill>
              </a:rPr>
              <a:t> of this water shall thirst again: But whosoever </a:t>
            </a:r>
            <a:r>
              <a:rPr lang="en-US" sz="3200" dirty="0" err="1">
                <a:solidFill>
                  <a:srgbClr val="FFFF00"/>
                </a:solidFill>
              </a:rPr>
              <a:t>drinketh</a:t>
            </a:r>
            <a:r>
              <a:rPr lang="en-US" sz="3200" dirty="0">
                <a:solidFill>
                  <a:srgbClr val="FFFF00"/>
                </a:solidFill>
              </a:rPr>
              <a:t> of the water that I shall give him shall never thirst; but the water that I shall give him shall be in him a well of water springing up into everlasting life. The woman saith unto him, Sir, give me this water, that I thirst not, neither come hither to draw </a:t>
            </a:r>
            <a:r>
              <a:rPr lang="en-US" sz="3200" dirty="0"/>
              <a:t>(John 4:13–15).</a:t>
            </a:r>
          </a:p>
        </p:txBody>
      </p:sp>
    </p:spTree>
    <p:extLst>
      <p:ext uri="{BB962C8B-B14F-4D97-AF65-F5344CB8AC3E}">
        <p14:creationId xmlns:p14="http://schemas.microsoft.com/office/powerpoint/2010/main" val="4391098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4BA2E2-4CB9-2BD0-E33F-C8BF752EE8AE}"/>
              </a:ext>
            </a:extLst>
          </p:cNvPr>
          <p:cNvSpPr>
            <a:spLocks noGrp="1"/>
          </p:cNvSpPr>
          <p:nvPr>
            <p:ph type="title"/>
          </p:nvPr>
        </p:nvSpPr>
        <p:spPr/>
        <p:txBody>
          <a:bodyPr/>
          <a:lstStyle/>
          <a:p>
            <a:r>
              <a:rPr lang="en-US" dirty="0"/>
              <a:t>Jesus Changes Tactics</a:t>
            </a:r>
          </a:p>
        </p:txBody>
      </p:sp>
      <p:sp>
        <p:nvSpPr>
          <p:cNvPr id="3" name="Content Placeholder 2">
            <a:extLst>
              <a:ext uri="{FF2B5EF4-FFF2-40B4-BE49-F238E27FC236}">
                <a16:creationId xmlns:a16="http://schemas.microsoft.com/office/drawing/2014/main" id="{D1F257EB-161D-5BF5-A318-41B6CEA74CA5}"/>
              </a:ext>
            </a:extLst>
          </p:cNvPr>
          <p:cNvSpPr>
            <a:spLocks noGrp="1"/>
          </p:cNvSpPr>
          <p:nvPr>
            <p:ph idx="1"/>
          </p:nvPr>
        </p:nvSpPr>
        <p:spPr>
          <a:xfrm>
            <a:off x="680321" y="2336873"/>
            <a:ext cx="10302311" cy="3599316"/>
          </a:xfrm>
        </p:spPr>
        <p:txBody>
          <a:bodyPr>
            <a:normAutofit/>
          </a:bodyPr>
          <a:lstStyle/>
          <a:p>
            <a:r>
              <a:rPr lang="en-US" sz="3200" dirty="0">
                <a:solidFill>
                  <a:srgbClr val="FFFF00"/>
                </a:solidFill>
              </a:rPr>
              <a:t>Jesus saith unto her, Go, call thy husband, and come hither. The woman answered and said, I have no husband. Jesus said unto her, Thou hast well said, I have no husband: For thou hast had five husbands; and he whom thou now hast is not thy husband: in that </a:t>
            </a:r>
            <a:r>
              <a:rPr lang="en-US" sz="3200" dirty="0" err="1">
                <a:solidFill>
                  <a:srgbClr val="FFFF00"/>
                </a:solidFill>
              </a:rPr>
              <a:t>saidst</a:t>
            </a:r>
            <a:r>
              <a:rPr lang="en-US" sz="3200" dirty="0">
                <a:solidFill>
                  <a:srgbClr val="FFFF00"/>
                </a:solidFill>
              </a:rPr>
              <a:t> thou truly </a:t>
            </a:r>
            <a:r>
              <a:rPr lang="en-US" sz="3200" dirty="0"/>
              <a:t>(John 4:16–18).</a:t>
            </a:r>
          </a:p>
        </p:txBody>
      </p:sp>
    </p:spTree>
    <p:extLst>
      <p:ext uri="{BB962C8B-B14F-4D97-AF65-F5344CB8AC3E}">
        <p14:creationId xmlns:p14="http://schemas.microsoft.com/office/powerpoint/2010/main" val="11891612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21B9BA-4DFB-C939-C4F2-B47CC28A1041}"/>
              </a:ext>
            </a:extLst>
          </p:cNvPr>
          <p:cNvSpPr>
            <a:spLocks noGrp="1"/>
          </p:cNvSpPr>
          <p:nvPr>
            <p:ph type="title"/>
          </p:nvPr>
        </p:nvSpPr>
        <p:spPr/>
        <p:txBody>
          <a:bodyPr/>
          <a:lstStyle/>
          <a:p>
            <a:r>
              <a:rPr lang="en-US" dirty="0"/>
              <a:t>The Woman Changes the Subject</a:t>
            </a:r>
          </a:p>
        </p:txBody>
      </p:sp>
      <p:sp>
        <p:nvSpPr>
          <p:cNvPr id="3" name="Content Placeholder 2">
            <a:extLst>
              <a:ext uri="{FF2B5EF4-FFF2-40B4-BE49-F238E27FC236}">
                <a16:creationId xmlns:a16="http://schemas.microsoft.com/office/drawing/2014/main" id="{62879833-679B-8FF4-06C7-5155A2AAFF83}"/>
              </a:ext>
            </a:extLst>
          </p:cNvPr>
          <p:cNvSpPr>
            <a:spLocks noGrp="1"/>
          </p:cNvSpPr>
          <p:nvPr>
            <p:ph idx="1"/>
          </p:nvPr>
        </p:nvSpPr>
        <p:spPr/>
        <p:txBody>
          <a:bodyPr>
            <a:normAutofit/>
          </a:bodyPr>
          <a:lstStyle/>
          <a:p>
            <a:r>
              <a:rPr lang="en-US" sz="3200" dirty="0">
                <a:solidFill>
                  <a:srgbClr val="FFFF00"/>
                </a:solidFill>
              </a:rPr>
              <a:t>The woman saith unto him, Sir, I perceive that thou art a prophet. Our fathers worshipped in this mountain; and ye say, that in Jerusalem is the place where men ought to worship </a:t>
            </a:r>
            <a:r>
              <a:rPr lang="en-US" sz="3200" dirty="0"/>
              <a:t>(John 4:19–20).</a:t>
            </a:r>
          </a:p>
          <a:p>
            <a:r>
              <a:rPr lang="en-US" sz="3200" dirty="0"/>
              <a:t>But unto the place which the LORD your God shall choose [has chosen] (Deut. 12:5).</a:t>
            </a:r>
          </a:p>
        </p:txBody>
      </p:sp>
    </p:spTree>
    <p:extLst>
      <p:ext uri="{BB962C8B-B14F-4D97-AF65-F5344CB8AC3E}">
        <p14:creationId xmlns:p14="http://schemas.microsoft.com/office/powerpoint/2010/main" val="1928005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4EDDA8-EAE0-C054-1315-DD68A0E3863C}"/>
              </a:ext>
            </a:extLst>
          </p:cNvPr>
          <p:cNvSpPr>
            <a:spLocks noGrp="1"/>
          </p:cNvSpPr>
          <p:nvPr>
            <p:ph type="title"/>
          </p:nvPr>
        </p:nvSpPr>
        <p:spPr/>
        <p:txBody>
          <a:bodyPr/>
          <a:lstStyle/>
          <a:p>
            <a:r>
              <a:rPr lang="en-US" dirty="0"/>
              <a:t>Jesus Redirects Back to Spiritual Matters</a:t>
            </a:r>
          </a:p>
        </p:txBody>
      </p:sp>
      <p:sp>
        <p:nvSpPr>
          <p:cNvPr id="3" name="Content Placeholder 2">
            <a:extLst>
              <a:ext uri="{FF2B5EF4-FFF2-40B4-BE49-F238E27FC236}">
                <a16:creationId xmlns:a16="http://schemas.microsoft.com/office/drawing/2014/main" id="{D845A667-82BF-6077-DCD3-0548F65F3094}"/>
              </a:ext>
            </a:extLst>
          </p:cNvPr>
          <p:cNvSpPr>
            <a:spLocks noGrp="1"/>
          </p:cNvSpPr>
          <p:nvPr>
            <p:ph idx="1"/>
          </p:nvPr>
        </p:nvSpPr>
        <p:spPr>
          <a:xfrm>
            <a:off x="680321" y="2336873"/>
            <a:ext cx="10813589" cy="4162250"/>
          </a:xfrm>
        </p:spPr>
        <p:txBody>
          <a:bodyPr>
            <a:normAutofit/>
          </a:bodyPr>
          <a:lstStyle/>
          <a:p>
            <a:r>
              <a:rPr lang="en-US" sz="3200" dirty="0">
                <a:solidFill>
                  <a:srgbClr val="FFFF00"/>
                </a:solidFill>
              </a:rPr>
              <a:t>Jesus saith unto her, Woman, believe me, the hour cometh, when ye shall neither in this mountain, nor yet at Jerusalem, worship the Father. Ye worship ye know not what: we know what we worship: for salvation is of the Jews. But the hour cometh, and now is, when the true worshippers shall worship the Father in spirit and in truth: for the Father </a:t>
            </a:r>
            <a:r>
              <a:rPr lang="en-US" sz="3200" dirty="0" err="1">
                <a:solidFill>
                  <a:srgbClr val="FFFF00"/>
                </a:solidFill>
              </a:rPr>
              <a:t>seeketh</a:t>
            </a:r>
            <a:r>
              <a:rPr lang="en-US" sz="3200" dirty="0">
                <a:solidFill>
                  <a:srgbClr val="FFFF00"/>
                </a:solidFill>
              </a:rPr>
              <a:t> such to worship him. God is a Spirit: and they that worship him must worship him in spirit and in truth </a:t>
            </a:r>
            <a:r>
              <a:rPr lang="en-US" sz="3200" dirty="0"/>
              <a:t>(John 4:21–24).</a:t>
            </a:r>
          </a:p>
        </p:txBody>
      </p:sp>
    </p:spTree>
    <p:extLst>
      <p:ext uri="{BB962C8B-B14F-4D97-AF65-F5344CB8AC3E}">
        <p14:creationId xmlns:p14="http://schemas.microsoft.com/office/powerpoint/2010/main" val="24905200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72896-3FA7-CED3-6E39-6CE20F3B17FB}"/>
              </a:ext>
            </a:extLst>
          </p:cNvPr>
          <p:cNvSpPr>
            <a:spLocks noGrp="1"/>
          </p:cNvSpPr>
          <p:nvPr>
            <p:ph type="title"/>
          </p:nvPr>
        </p:nvSpPr>
        <p:spPr/>
        <p:txBody>
          <a:bodyPr/>
          <a:lstStyle/>
          <a:p>
            <a:r>
              <a:rPr lang="en-US" dirty="0"/>
              <a:t>Jesus, the Messiah</a:t>
            </a:r>
          </a:p>
        </p:txBody>
      </p:sp>
      <p:sp>
        <p:nvSpPr>
          <p:cNvPr id="3" name="Content Placeholder 2">
            <a:extLst>
              <a:ext uri="{FF2B5EF4-FFF2-40B4-BE49-F238E27FC236}">
                <a16:creationId xmlns:a16="http://schemas.microsoft.com/office/drawing/2014/main" id="{59DE9D74-2C41-9CE5-0E4A-6ECCFC84DFA5}"/>
              </a:ext>
            </a:extLst>
          </p:cNvPr>
          <p:cNvSpPr>
            <a:spLocks noGrp="1"/>
          </p:cNvSpPr>
          <p:nvPr>
            <p:ph idx="1"/>
          </p:nvPr>
        </p:nvSpPr>
        <p:spPr>
          <a:xfrm>
            <a:off x="680321" y="2336873"/>
            <a:ext cx="10498956" cy="3599316"/>
          </a:xfrm>
        </p:spPr>
        <p:txBody>
          <a:bodyPr>
            <a:normAutofit/>
          </a:bodyPr>
          <a:lstStyle/>
          <a:p>
            <a:r>
              <a:rPr lang="en-US" sz="3200" dirty="0">
                <a:solidFill>
                  <a:srgbClr val="FFFF00"/>
                </a:solidFill>
              </a:rPr>
              <a:t>The woman saith unto him, I know that Messias cometh, which is called Christ: when he is come, he will tell us all things. Jesus saith unto her, I that speak unto thee am he </a:t>
            </a:r>
            <a:r>
              <a:rPr lang="en-US" sz="3200" dirty="0"/>
              <a:t>(John 4:25–26).</a:t>
            </a:r>
          </a:p>
        </p:txBody>
      </p:sp>
    </p:spTree>
    <p:extLst>
      <p:ext uri="{BB962C8B-B14F-4D97-AF65-F5344CB8AC3E}">
        <p14:creationId xmlns:p14="http://schemas.microsoft.com/office/powerpoint/2010/main" val="975180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2CE68A-9409-1855-8757-0DE085916C01}"/>
              </a:ext>
            </a:extLst>
          </p:cNvPr>
          <p:cNvSpPr>
            <a:spLocks noGrp="1"/>
          </p:cNvSpPr>
          <p:nvPr>
            <p:ph type="title"/>
          </p:nvPr>
        </p:nvSpPr>
        <p:spPr/>
        <p:txBody>
          <a:bodyPr/>
          <a:lstStyle/>
          <a:p>
            <a:r>
              <a:rPr lang="en-US" dirty="0"/>
              <a:t>The Samaritans and the Disciples</a:t>
            </a:r>
          </a:p>
        </p:txBody>
      </p:sp>
      <p:sp>
        <p:nvSpPr>
          <p:cNvPr id="3" name="Content Placeholder 2">
            <a:extLst>
              <a:ext uri="{FF2B5EF4-FFF2-40B4-BE49-F238E27FC236}">
                <a16:creationId xmlns:a16="http://schemas.microsoft.com/office/drawing/2014/main" id="{7203A682-0802-EAB5-9ED9-B02780157228}"/>
              </a:ext>
            </a:extLst>
          </p:cNvPr>
          <p:cNvSpPr>
            <a:spLocks noGrp="1"/>
          </p:cNvSpPr>
          <p:nvPr>
            <p:ph idx="1"/>
          </p:nvPr>
        </p:nvSpPr>
        <p:spPr>
          <a:xfrm>
            <a:off x="680321" y="2336872"/>
            <a:ext cx="10941408" cy="4378559"/>
          </a:xfrm>
        </p:spPr>
        <p:txBody>
          <a:bodyPr>
            <a:normAutofit fontScale="92500" lnSpcReduction="10000"/>
          </a:bodyPr>
          <a:lstStyle/>
          <a:p>
            <a:r>
              <a:rPr lang="en-US" sz="3200" dirty="0">
                <a:solidFill>
                  <a:srgbClr val="FFFF00"/>
                </a:solidFill>
              </a:rPr>
              <a:t>And upon this came his disciples, and </a:t>
            </a:r>
            <a:r>
              <a:rPr lang="en-US" sz="3200" dirty="0" err="1">
                <a:solidFill>
                  <a:srgbClr val="FFFF00"/>
                </a:solidFill>
              </a:rPr>
              <a:t>marvelled</a:t>
            </a:r>
            <a:r>
              <a:rPr lang="en-US" sz="3200" dirty="0">
                <a:solidFill>
                  <a:srgbClr val="FFFF00"/>
                </a:solidFill>
              </a:rPr>
              <a:t> that he talked with the woman: yet no man said, What </a:t>
            </a:r>
            <a:r>
              <a:rPr lang="en-US" sz="3200" dirty="0" err="1">
                <a:solidFill>
                  <a:srgbClr val="FFFF00"/>
                </a:solidFill>
              </a:rPr>
              <a:t>seekest</a:t>
            </a:r>
            <a:r>
              <a:rPr lang="en-US" sz="3200" dirty="0">
                <a:solidFill>
                  <a:srgbClr val="FFFF00"/>
                </a:solidFill>
              </a:rPr>
              <a:t> thou? or, Why </a:t>
            </a:r>
            <a:r>
              <a:rPr lang="en-US" sz="3200" dirty="0" err="1">
                <a:solidFill>
                  <a:srgbClr val="FFFF00"/>
                </a:solidFill>
              </a:rPr>
              <a:t>talkest</a:t>
            </a:r>
            <a:r>
              <a:rPr lang="en-US" sz="3200" dirty="0">
                <a:solidFill>
                  <a:srgbClr val="FFFF00"/>
                </a:solidFill>
              </a:rPr>
              <a:t> thou with her? The woman then left her waterpot, and went her way into the city, and saith to the men, Come, see a man, which told me all things that ever I did: is not this the Christ? Then they went out of the city, and came unto him. In the mean while his disciples prayed him, saying, Master, neat. But he said unto them, I have meat to eat that ye know not of. Therefore said the disciples one to another, Hath any man brought him ought to eat </a:t>
            </a:r>
            <a:r>
              <a:rPr lang="en-US" sz="3200" dirty="0"/>
              <a:t>(John 4:27–33).</a:t>
            </a:r>
          </a:p>
        </p:txBody>
      </p:sp>
    </p:spTree>
    <p:extLst>
      <p:ext uri="{BB962C8B-B14F-4D97-AF65-F5344CB8AC3E}">
        <p14:creationId xmlns:p14="http://schemas.microsoft.com/office/powerpoint/2010/main" val="8110627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9DE53E-21AD-632D-C34F-63184859F23F}"/>
              </a:ext>
            </a:extLst>
          </p:cNvPr>
          <p:cNvSpPr>
            <a:spLocks noGrp="1"/>
          </p:cNvSpPr>
          <p:nvPr>
            <p:ph type="title"/>
          </p:nvPr>
        </p:nvSpPr>
        <p:spPr/>
        <p:txBody>
          <a:bodyPr/>
          <a:lstStyle/>
          <a:p>
            <a:r>
              <a:rPr lang="en-US" dirty="0"/>
              <a:t>Jesus redirects back to spiritual matters</a:t>
            </a:r>
          </a:p>
        </p:txBody>
      </p:sp>
      <p:sp>
        <p:nvSpPr>
          <p:cNvPr id="3" name="Content Placeholder 2">
            <a:extLst>
              <a:ext uri="{FF2B5EF4-FFF2-40B4-BE49-F238E27FC236}">
                <a16:creationId xmlns:a16="http://schemas.microsoft.com/office/drawing/2014/main" id="{32133CA4-4D3D-C78C-B400-B2DF476F7EF0}"/>
              </a:ext>
            </a:extLst>
          </p:cNvPr>
          <p:cNvSpPr>
            <a:spLocks noGrp="1"/>
          </p:cNvSpPr>
          <p:nvPr>
            <p:ph idx="1"/>
          </p:nvPr>
        </p:nvSpPr>
        <p:spPr>
          <a:xfrm>
            <a:off x="680321" y="2336872"/>
            <a:ext cx="10961073" cy="4221243"/>
          </a:xfrm>
        </p:spPr>
        <p:txBody>
          <a:bodyPr>
            <a:normAutofit fontScale="92500" lnSpcReduction="10000"/>
          </a:bodyPr>
          <a:lstStyle/>
          <a:p>
            <a:r>
              <a:rPr lang="en-US" sz="3200" dirty="0">
                <a:solidFill>
                  <a:srgbClr val="FFFF00"/>
                </a:solidFill>
              </a:rPr>
              <a:t>Jesus saith unto them, My meat is to do the will of him that sent me, and to finish his work. Say not ye, There are yet four months, and then cometh harvest? behold, I say unto you, Lift up your eyes, and look on the fields; for they are white already to harvest. And he that </a:t>
            </a:r>
            <a:r>
              <a:rPr lang="en-US" sz="3200" dirty="0" err="1">
                <a:solidFill>
                  <a:srgbClr val="FFFF00"/>
                </a:solidFill>
              </a:rPr>
              <a:t>reapeth</a:t>
            </a:r>
            <a:r>
              <a:rPr lang="en-US" sz="3200" dirty="0">
                <a:solidFill>
                  <a:srgbClr val="FFFF00"/>
                </a:solidFill>
              </a:rPr>
              <a:t> </a:t>
            </a:r>
            <a:r>
              <a:rPr lang="en-US" sz="3200" dirty="0" err="1">
                <a:solidFill>
                  <a:srgbClr val="FFFF00"/>
                </a:solidFill>
              </a:rPr>
              <a:t>receiveth</a:t>
            </a:r>
            <a:r>
              <a:rPr lang="en-US" sz="3200" dirty="0">
                <a:solidFill>
                  <a:srgbClr val="FFFF00"/>
                </a:solidFill>
              </a:rPr>
              <a:t> wages, and </a:t>
            </a:r>
            <a:r>
              <a:rPr lang="en-US" sz="3200" dirty="0" err="1">
                <a:solidFill>
                  <a:srgbClr val="FFFF00"/>
                </a:solidFill>
              </a:rPr>
              <a:t>gathereth</a:t>
            </a:r>
            <a:r>
              <a:rPr lang="en-US" sz="3200" dirty="0">
                <a:solidFill>
                  <a:srgbClr val="FFFF00"/>
                </a:solidFill>
              </a:rPr>
              <a:t> fruit unto life eternal: that both he that soweth and he that </a:t>
            </a:r>
            <a:r>
              <a:rPr lang="en-US" sz="3200" dirty="0" err="1">
                <a:solidFill>
                  <a:srgbClr val="FFFF00"/>
                </a:solidFill>
              </a:rPr>
              <a:t>reapeth</a:t>
            </a:r>
            <a:r>
              <a:rPr lang="en-US" sz="3200" dirty="0">
                <a:solidFill>
                  <a:srgbClr val="FFFF00"/>
                </a:solidFill>
              </a:rPr>
              <a:t> may rejoice together. And herein is that saying true, One soweth, and another </a:t>
            </a:r>
            <a:r>
              <a:rPr lang="en-US" sz="3200" dirty="0" err="1">
                <a:solidFill>
                  <a:srgbClr val="FFFF00"/>
                </a:solidFill>
              </a:rPr>
              <a:t>reapeth</a:t>
            </a:r>
            <a:r>
              <a:rPr lang="en-US" sz="3200" dirty="0">
                <a:solidFill>
                  <a:srgbClr val="FFFF00"/>
                </a:solidFill>
              </a:rPr>
              <a:t>. I sent you to reap that whereon ye bestowed no </a:t>
            </a:r>
            <a:r>
              <a:rPr lang="en-US" sz="3200" dirty="0" err="1">
                <a:solidFill>
                  <a:srgbClr val="FFFF00"/>
                </a:solidFill>
              </a:rPr>
              <a:t>labour</a:t>
            </a:r>
            <a:r>
              <a:rPr lang="en-US" sz="3200" dirty="0">
                <a:solidFill>
                  <a:srgbClr val="FFFF00"/>
                </a:solidFill>
              </a:rPr>
              <a:t>: other men </a:t>
            </a:r>
            <a:r>
              <a:rPr lang="en-US" sz="3200" dirty="0" err="1">
                <a:solidFill>
                  <a:srgbClr val="FFFF00"/>
                </a:solidFill>
              </a:rPr>
              <a:t>laboured</a:t>
            </a:r>
            <a:r>
              <a:rPr lang="en-US" sz="3200" dirty="0">
                <a:solidFill>
                  <a:srgbClr val="FFFF00"/>
                </a:solidFill>
              </a:rPr>
              <a:t>, and ye are entered into their </a:t>
            </a:r>
            <a:r>
              <a:rPr lang="en-US" sz="3200" dirty="0" err="1">
                <a:solidFill>
                  <a:srgbClr val="FFFF00"/>
                </a:solidFill>
              </a:rPr>
              <a:t>labours</a:t>
            </a:r>
            <a:r>
              <a:rPr lang="en-US" sz="3200" dirty="0">
                <a:solidFill>
                  <a:srgbClr val="FFFF00"/>
                </a:solidFill>
              </a:rPr>
              <a:t> </a:t>
            </a:r>
            <a:r>
              <a:rPr lang="en-US" sz="3200" dirty="0"/>
              <a:t>(John 4:34–38).</a:t>
            </a:r>
          </a:p>
        </p:txBody>
      </p:sp>
    </p:spTree>
    <p:extLst>
      <p:ext uri="{BB962C8B-B14F-4D97-AF65-F5344CB8AC3E}">
        <p14:creationId xmlns:p14="http://schemas.microsoft.com/office/powerpoint/2010/main" val="26576163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3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4" name="Picture 3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6" name="Rectangle 3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person in a garment&#10;&#10;AI-generated content may be incorrect.">
            <a:extLst>
              <a:ext uri="{FF2B5EF4-FFF2-40B4-BE49-F238E27FC236}">
                <a16:creationId xmlns:a16="http://schemas.microsoft.com/office/drawing/2014/main" id="{34413E69-D544-10EB-8DB7-A9B57EC6C7E6}"/>
              </a:ext>
            </a:extLst>
          </p:cNvPr>
          <p:cNvPicPr>
            <a:picLocks noChangeAspect="1"/>
          </p:cNvPicPr>
          <p:nvPr/>
        </p:nvPicPr>
        <p:blipFill>
          <a:blip r:embed="rId5">
            <a:extLst>
              <a:ext uri="{28A0092B-C50C-407E-A947-70E740481C1C}">
                <a14:useLocalDpi xmlns:a14="http://schemas.microsoft.com/office/drawing/2010/main" val="0"/>
              </a:ext>
            </a:extLst>
          </a:blip>
          <a:srcRect t="7828" r="9091" b="2851"/>
          <a:stretch>
            <a:fillRect/>
          </a:stretch>
        </p:blipFill>
        <p:spPr>
          <a:xfrm>
            <a:off x="-3176" y="10"/>
            <a:ext cx="12192000" cy="6857991"/>
          </a:xfrm>
          <a:prstGeom prst="rect">
            <a:avLst/>
          </a:prstGeom>
        </p:spPr>
      </p:pic>
      <p:sp>
        <p:nvSpPr>
          <p:cNvPr id="40" name="Rectangle 3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D923AFA2-7AA1-D5FD-F347-42A00CB7345D}"/>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3700"/>
              <a:t>Samaria Accepted the Opportunity</a:t>
            </a:r>
          </a:p>
        </p:txBody>
      </p:sp>
      <p:sp>
        <p:nvSpPr>
          <p:cNvPr id="42" name="Rectangle 4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031474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C08948-83CC-D5B8-3060-46F520A4CD35}"/>
              </a:ext>
            </a:extLst>
          </p:cNvPr>
          <p:cNvSpPr>
            <a:spLocks noGrp="1"/>
          </p:cNvSpPr>
          <p:nvPr>
            <p:ph type="title"/>
          </p:nvPr>
        </p:nvSpPr>
        <p:spPr/>
        <p:txBody>
          <a:bodyPr/>
          <a:lstStyle/>
          <a:p>
            <a:r>
              <a:rPr lang="en-US" dirty="0"/>
              <a:t>The Samaritans Accept Jesus</a:t>
            </a:r>
          </a:p>
        </p:txBody>
      </p:sp>
      <p:sp>
        <p:nvSpPr>
          <p:cNvPr id="3" name="Content Placeholder 2">
            <a:extLst>
              <a:ext uri="{FF2B5EF4-FFF2-40B4-BE49-F238E27FC236}">
                <a16:creationId xmlns:a16="http://schemas.microsoft.com/office/drawing/2014/main" id="{4292EDFE-3940-7F23-DA7F-2D0E65600794}"/>
              </a:ext>
            </a:extLst>
          </p:cNvPr>
          <p:cNvSpPr>
            <a:spLocks noGrp="1"/>
          </p:cNvSpPr>
          <p:nvPr>
            <p:ph idx="1"/>
          </p:nvPr>
        </p:nvSpPr>
        <p:spPr>
          <a:xfrm>
            <a:off x="680321" y="2336873"/>
            <a:ext cx="10951240" cy="4191746"/>
          </a:xfrm>
        </p:spPr>
        <p:txBody>
          <a:bodyPr>
            <a:normAutofit lnSpcReduction="10000"/>
          </a:bodyPr>
          <a:lstStyle/>
          <a:p>
            <a:r>
              <a:rPr lang="en-US" sz="3200" dirty="0">
                <a:solidFill>
                  <a:srgbClr val="FFFF00"/>
                </a:solidFill>
              </a:rPr>
              <a:t>And many of the Samaritans of that city believed on him for the saying of the woman, which testified, He told me all that ever I did. So when the Samaritans were come unto him, they besought him that he would tarry with them: and he abode there two days. And many more believed because of his own word; And said unto the woman, Now we believe, not because of thy saying: for we have heard him ourselves, and know that this is indeed the Christ, the </a:t>
            </a:r>
            <a:r>
              <a:rPr lang="en-US" sz="3200" dirty="0" err="1">
                <a:solidFill>
                  <a:srgbClr val="FFFF00"/>
                </a:solidFill>
              </a:rPr>
              <a:t>Saviour</a:t>
            </a:r>
            <a:r>
              <a:rPr lang="en-US" sz="3200" dirty="0">
                <a:solidFill>
                  <a:srgbClr val="FFFF00"/>
                </a:solidFill>
              </a:rPr>
              <a:t> of the world </a:t>
            </a:r>
            <a:r>
              <a:rPr lang="en-US" sz="3200" dirty="0"/>
              <a:t>(John 4:39–42).</a:t>
            </a:r>
          </a:p>
        </p:txBody>
      </p:sp>
    </p:spTree>
    <p:extLst>
      <p:ext uri="{BB962C8B-B14F-4D97-AF65-F5344CB8AC3E}">
        <p14:creationId xmlns:p14="http://schemas.microsoft.com/office/powerpoint/2010/main" val="326411047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8DCCF-6CF3-1F6D-9B86-A80B96BC2E62}"/>
              </a:ext>
            </a:extLst>
          </p:cNvPr>
          <p:cNvSpPr>
            <a:spLocks noGrp="1"/>
          </p:cNvSpPr>
          <p:nvPr>
            <p:ph type="title"/>
          </p:nvPr>
        </p:nvSpPr>
        <p:spPr/>
        <p:txBody>
          <a:bodyPr/>
          <a:lstStyle/>
          <a:p>
            <a:r>
              <a:rPr lang="en-US" dirty="0"/>
              <a:t>Jesus’ own people rejected him</a:t>
            </a:r>
          </a:p>
        </p:txBody>
      </p:sp>
      <p:sp>
        <p:nvSpPr>
          <p:cNvPr id="3" name="Content Placeholder 2">
            <a:extLst>
              <a:ext uri="{FF2B5EF4-FFF2-40B4-BE49-F238E27FC236}">
                <a16:creationId xmlns:a16="http://schemas.microsoft.com/office/drawing/2014/main" id="{301B5005-3400-C495-D8E7-59D612CD0860}"/>
              </a:ext>
            </a:extLst>
          </p:cNvPr>
          <p:cNvSpPr>
            <a:spLocks noGrp="1"/>
          </p:cNvSpPr>
          <p:nvPr>
            <p:ph idx="1"/>
          </p:nvPr>
        </p:nvSpPr>
        <p:spPr/>
        <p:txBody>
          <a:bodyPr>
            <a:normAutofit/>
          </a:bodyPr>
          <a:lstStyle/>
          <a:p>
            <a:r>
              <a:rPr lang="en-US" sz="3200" dirty="0"/>
              <a:t>Now after two days he departed thence, and went into Galilee. For Jesus himself testified, that a prophet hath no </a:t>
            </a:r>
            <a:r>
              <a:rPr lang="en-US" sz="3200" dirty="0" err="1"/>
              <a:t>honour</a:t>
            </a:r>
            <a:r>
              <a:rPr lang="en-US" sz="3200" dirty="0"/>
              <a:t> in his own country… </a:t>
            </a:r>
          </a:p>
          <a:p>
            <a:r>
              <a:rPr lang="en-US" sz="3200" dirty="0"/>
              <a:t>Then said Jesus unto him, Except ye see signs and wonders, ye will not believe (John 4:43–44, 48).</a:t>
            </a:r>
          </a:p>
        </p:txBody>
      </p:sp>
    </p:spTree>
    <p:extLst>
      <p:ext uri="{BB962C8B-B14F-4D97-AF65-F5344CB8AC3E}">
        <p14:creationId xmlns:p14="http://schemas.microsoft.com/office/powerpoint/2010/main" val="4542661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E73A8B3-A490-3F26-638D-7550833BEA7E}"/>
              </a:ext>
            </a:extLst>
          </p:cNvPr>
          <p:cNvSpPr>
            <a:spLocks noGrp="1"/>
          </p:cNvSpPr>
          <p:nvPr>
            <p:ph type="title"/>
          </p:nvPr>
        </p:nvSpPr>
        <p:spPr>
          <a:xfrm>
            <a:off x="680321" y="2063262"/>
            <a:ext cx="3739279" cy="2661052"/>
          </a:xfrm>
        </p:spPr>
        <p:txBody>
          <a:bodyPr>
            <a:normAutofit/>
          </a:bodyPr>
          <a:lstStyle/>
          <a:p>
            <a:pPr algn="r"/>
            <a:r>
              <a:rPr lang="en-US" sz="4400"/>
              <a:t>Goal</a:t>
            </a:r>
          </a:p>
        </p:txBody>
      </p:sp>
      <p:graphicFrame>
        <p:nvGraphicFramePr>
          <p:cNvPr id="5" name="Content Placeholder 2">
            <a:extLst>
              <a:ext uri="{FF2B5EF4-FFF2-40B4-BE49-F238E27FC236}">
                <a16:creationId xmlns:a16="http://schemas.microsoft.com/office/drawing/2014/main" id="{495A004C-367F-07D5-4679-2F629EED7793}"/>
              </a:ext>
            </a:extLst>
          </p:cNvPr>
          <p:cNvGraphicFramePr>
            <a:graphicFrameLocks noGrp="1"/>
          </p:cNvGraphicFramePr>
          <p:nvPr>
            <p:ph idx="1"/>
            <p:extLst>
              <p:ext uri="{D42A27DB-BD31-4B8C-83A1-F6EECF244321}">
                <p14:modId xmlns:p14="http://schemas.microsoft.com/office/powerpoint/2010/main" val="3896805188"/>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71551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4AF2DD79-6E83-1F12-0F43-2AAE39644B3C}"/>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4BB950E-51C6-DCC9-C5CD-5A7C299E92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014D84E1-0F80-0DB6-30CA-ECF7C2B1BA6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BE195E6F-E1BB-5709-E70D-4E09420058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F523CD9-8CD3-7194-32B2-0CB3683C31A9}"/>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50F65A73-D479-38BD-A01C-BF85BB571B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094E805A-8D6B-4D8E-27D1-3FF490A079AA}"/>
              </a:ext>
            </a:extLst>
          </p:cNvPr>
          <p:cNvSpPr>
            <a:spLocks noGrp="1"/>
          </p:cNvSpPr>
          <p:nvPr>
            <p:ph type="title"/>
          </p:nvPr>
        </p:nvSpPr>
        <p:spPr>
          <a:xfrm>
            <a:off x="680321" y="2063262"/>
            <a:ext cx="3739279" cy="2661052"/>
          </a:xfrm>
        </p:spPr>
        <p:txBody>
          <a:bodyPr>
            <a:normAutofit/>
          </a:bodyPr>
          <a:lstStyle/>
          <a:p>
            <a:pPr algn="r"/>
            <a:r>
              <a:rPr lang="en-US" sz="4400" dirty="0"/>
              <a:t>Conclusion</a:t>
            </a:r>
          </a:p>
        </p:txBody>
      </p:sp>
      <p:graphicFrame>
        <p:nvGraphicFramePr>
          <p:cNvPr id="5" name="Content Placeholder 2">
            <a:extLst>
              <a:ext uri="{FF2B5EF4-FFF2-40B4-BE49-F238E27FC236}">
                <a16:creationId xmlns:a16="http://schemas.microsoft.com/office/drawing/2014/main" id="{D5D01D29-5C31-0517-B815-CE16D495D707}"/>
              </a:ext>
            </a:extLst>
          </p:cNvPr>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5116903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a:extLst>
            <a:ext uri="{FF2B5EF4-FFF2-40B4-BE49-F238E27FC236}">
              <a16:creationId xmlns:a16="http://schemas.microsoft.com/office/drawing/2014/main" id="{47486AF1-12B7-9F85-D26C-779578F75773}"/>
            </a:ext>
          </a:extLst>
        </p:cNvPr>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B6C3369-2DD9-21C7-0371-DA37698474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C387DF3D-0A4A-FB24-6E8E-659815F859D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DB1F6150-8C93-9100-F281-6F383AA16A6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E853D6AB-A201-0993-FE58-6949574AA25F}"/>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E0CDA668-2199-EF8C-6BA1-A95DED4DB25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5FF91565-7D42-EB2C-748D-BA6372453CAF}"/>
              </a:ext>
            </a:extLst>
          </p:cNvPr>
          <p:cNvSpPr>
            <a:spLocks noGrp="1"/>
          </p:cNvSpPr>
          <p:nvPr>
            <p:ph type="title"/>
          </p:nvPr>
        </p:nvSpPr>
        <p:spPr>
          <a:xfrm>
            <a:off x="680321" y="2063262"/>
            <a:ext cx="3739279" cy="2661052"/>
          </a:xfrm>
        </p:spPr>
        <p:txBody>
          <a:bodyPr>
            <a:normAutofit/>
          </a:bodyPr>
          <a:lstStyle/>
          <a:p>
            <a:pPr algn="r"/>
            <a:r>
              <a:rPr lang="en-US" sz="4400"/>
              <a:t>Reasons</a:t>
            </a:r>
          </a:p>
        </p:txBody>
      </p:sp>
      <p:graphicFrame>
        <p:nvGraphicFramePr>
          <p:cNvPr id="5" name="Content Placeholder 2">
            <a:extLst>
              <a:ext uri="{FF2B5EF4-FFF2-40B4-BE49-F238E27FC236}">
                <a16:creationId xmlns:a16="http://schemas.microsoft.com/office/drawing/2014/main" id="{F24649DA-A4DE-3DE3-742B-79ED0E1CDF6C}"/>
              </a:ext>
            </a:extLst>
          </p:cNvPr>
          <p:cNvGraphicFramePr>
            <a:graphicFrameLocks noGrp="1"/>
          </p:cNvGraphicFramePr>
          <p:nvPr>
            <p:ph idx="1"/>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18079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2A773CA-28F4-49C2-BFA3-49A5867C7AF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824"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D7C72BA-4476-4E4B-BC37-9A75FD0C595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3" name="Rectangle 12">
            <a:extLst>
              <a:ext uri="{FF2B5EF4-FFF2-40B4-BE49-F238E27FC236}">
                <a16:creationId xmlns:a16="http://schemas.microsoft.com/office/drawing/2014/main" id="{3009A16D-868B-4145-BBC6-555098537E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44527" y="0"/>
            <a:ext cx="7552944" cy="6858001"/>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3992EB33-38E1-4175-8EE2-9BB8CC159C7B}"/>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cstate="print">
            <a:extLst>
              <a:ext uri="{28A0092B-C50C-407E-A947-70E740481C1C}">
                <a14:useLocalDpi xmlns:a14="http://schemas.microsoft.com/office/drawing/2010/main" val="0"/>
              </a:ext>
            </a:extLst>
          </a:blip>
          <a:stretch>
            <a:fillRect/>
          </a:stretch>
        </p:blipFill>
        <p:spPr>
          <a:xfrm>
            <a:off x="1" y="5006045"/>
            <a:ext cx="4965192" cy="144668"/>
          </a:xfrm>
          <a:prstGeom prst="rect">
            <a:avLst/>
          </a:prstGeom>
        </p:spPr>
      </p:pic>
      <p:sp>
        <p:nvSpPr>
          <p:cNvPr id="17" name="Rectangle 16">
            <a:extLst>
              <a:ext uri="{FF2B5EF4-FFF2-40B4-BE49-F238E27FC236}">
                <a16:creationId xmlns:a16="http://schemas.microsoft.com/office/drawing/2014/main" id="{2DCAE5CF-5D29-4779-83E1-BDB64E4F30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1838764"/>
            <a:ext cx="4964567" cy="3180473"/>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6557BCF8-546E-26BD-8C5D-711C09683231}"/>
              </a:ext>
            </a:extLst>
          </p:cNvPr>
          <p:cNvSpPr>
            <a:spLocks noGrp="1"/>
          </p:cNvSpPr>
          <p:nvPr>
            <p:ph type="title"/>
          </p:nvPr>
        </p:nvSpPr>
        <p:spPr>
          <a:xfrm>
            <a:off x="680321" y="2063262"/>
            <a:ext cx="3739279" cy="2661052"/>
          </a:xfrm>
        </p:spPr>
        <p:txBody>
          <a:bodyPr>
            <a:normAutofit/>
          </a:bodyPr>
          <a:lstStyle/>
          <a:p>
            <a:pPr algn="r"/>
            <a:r>
              <a:rPr lang="en-US" sz="4400"/>
              <a:t>Reasons</a:t>
            </a:r>
          </a:p>
        </p:txBody>
      </p:sp>
      <p:graphicFrame>
        <p:nvGraphicFramePr>
          <p:cNvPr id="5" name="Content Placeholder 2">
            <a:extLst>
              <a:ext uri="{FF2B5EF4-FFF2-40B4-BE49-F238E27FC236}">
                <a16:creationId xmlns:a16="http://schemas.microsoft.com/office/drawing/2014/main" id="{D0F516D9-4EB2-3270-AB60-D337EF0E4954}"/>
              </a:ext>
            </a:extLst>
          </p:cNvPr>
          <p:cNvGraphicFramePr>
            <a:graphicFrameLocks noGrp="1"/>
          </p:cNvGraphicFramePr>
          <p:nvPr>
            <p:ph idx="1"/>
            <p:extLst>
              <p:ext uri="{D42A27DB-BD31-4B8C-83A1-F6EECF244321}">
                <p14:modId xmlns:p14="http://schemas.microsoft.com/office/powerpoint/2010/main" val="2735899990"/>
              </p:ext>
            </p:extLst>
          </p:nvPr>
        </p:nvGraphicFramePr>
        <p:xfrm>
          <a:off x="5284788" y="639763"/>
          <a:ext cx="6261100" cy="55784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1014687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3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4" name="Picture 3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6" name="Rectangle 3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well in a field&#10;&#10;AI-generated content may be incorrect.">
            <a:extLst>
              <a:ext uri="{FF2B5EF4-FFF2-40B4-BE49-F238E27FC236}">
                <a16:creationId xmlns:a16="http://schemas.microsoft.com/office/drawing/2014/main" id="{F9BCBE8F-5F6C-430A-2181-1323E529C543}"/>
              </a:ext>
            </a:extLst>
          </p:cNvPr>
          <p:cNvPicPr>
            <a:picLocks noChangeAspect="1"/>
          </p:cNvPicPr>
          <p:nvPr/>
        </p:nvPicPr>
        <p:blipFill>
          <a:blip r:embed="rId5">
            <a:extLst>
              <a:ext uri="{28A0092B-C50C-407E-A947-70E740481C1C}">
                <a14:useLocalDpi xmlns:a14="http://schemas.microsoft.com/office/drawing/2010/main" val="0"/>
              </a:ext>
            </a:extLst>
          </a:blip>
          <a:srcRect t="10679" r="9091"/>
          <a:stretch>
            <a:fillRect/>
          </a:stretch>
        </p:blipFill>
        <p:spPr>
          <a:xfrm>
            <a:off x="-3176" y="10"/>
            <a:ext cx="12192000" cy="6857991"/>
          </a:xfrm>
          <a:prstGeom prst="rect">
            <a:avLst/>
          </a:prstGeom>
        </p:spPr>
      </p:pic>
      <p:sp>
        <p:nvSpPr>
          <p:cNvPr id="40" name="Rectangle 3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B25786CF-ACC1-9607-5534-8A21F765A010}"/>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3000"/>
              <a:t>Samaria Was Despised by God’s Chosen People</a:t>
            </a:r>
          </a:p>
        </p:txBody>
      </p:sp>
      <p:sp>
        <p:nvSpPr>
          <p:cNvPr id="42" name="Rectangle 4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6527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D9DBE2-27B0-F1AA-22B6-18340E6A65AC}"/>
              </a:ext>
            </a:extLst>
          </p:cNvPr>
          <p:cNvSpPr>
            <a:spLocks noGrp="1"/>
          </p:cNvSpPr>
          <p:nvPr>
            <p:ph type="title"/>
          </p:nvPr>
        </p:nvSpPr>
        <p:spPr/>
        <p:txBody>
          <a:bodyPr/>
          <a:lstStyle/>
          <a:p>
            <a:r>
              <a:rPr lang="en-US" dirty="0"/>
              <a:t>Samaritans Origin Story</a:t>
            </a:r>
          </a:p>
        </p:txBody>
      </p:sp>
      <p:sp>
        <p:nvSpPr>
          <p:cNvPr id="3" name="Content Placeholder 2">
            <a:extLst>
              <a:ext uri="{FF2B5EF4-FFF2-40B4-BE49-F238E27FC236}">
                <a16:creationId xmlns:a16="http://schemas.microsoft.com/office/drawing/2014/main" id="{31D0BD09-6FF1-3D8B-1023-AF7BC82C50BB}"/>
              </a:ext>
            </a:extLst>
          </p:cNvPr>
          <p:cNvSpPr>
            <a:spLocks noGrp="1"/>
          </p:cNvSpPr>
          <p:nvPr>
            <p:ph idx="1"/>
          </p:nvPr>
        </p:nvSpPr>
        <p:spPr>
          <a:xfrm>
            <a:off x="324465" y="1995949"/>
            <a:ext cx="11543070" cy="4935794"/>
          </a:xfrm>
        </p:spPr>
        <p:txBody>
          <a:bodyPr>
            <a:normAutofit/>
          </a:bodyPr>
          <a:lstStyle/>
          <a:p>
            <a:r>
              <a:rPr lang="en-US" sz="2800" dirty="0"/>
              <a:t>Then the king of Assyria came up throughout all the land, and went up to Samaria, and besieged it three years. In the ninth year of Hoshea the king of Assyria took Samaria, and carried Israel away into Assyria, and placed them in Halah and in Habor by the river of Gozan, and in the cities of the Medes (2 Kings 17:5–6).</a:t>
            </a:r>
          </a:p>
          <a:p>
            <a:r>
              <a:rPr lang="en-US" sz="2800" dirty="0"/>
              <a:t>But it came to pass, that when Sanballat heard that we </a:t>
            </a:r>
            <a:r>
              <a:rPr lang="en-US" sz="2800" dirty="0" err="1"/>
              <a:t>builded</a:t>
            </a:r>
            <a:r>
              <a:rPr lang="en-US" sz="2800" dirty="0"/>
              <a:t> the wall, he was wroth, and took great indignation, and mocked the Jews. And he </a:t>
            </a:r>
            <a:r>
              <a:rPr lang="en-US" sz="2800" dirty="0" err="1"/>
              <a:t>spake</a:t>
            </a:r>
            <a:r>
              <a:rPr lang="en-US" sz="2800" dirty="0"/>
              <a:t> before his brethren and the army of Samaria, and said, What do these feeble Jews? will they fortify themselves? will they sacrifice? will they make an end in a day? will they revive the stones out of the heaps of the rubbish which are burned (Neh 4:1–2).</a:t>
            </a:r>
          </a:p>
        </p:txBody>
      </p:sp>
    </p:spTree>
    <p:extLst>
      <p:ext uri="{BB962C8B-B14F-4D97-AF65-F5344CB8AC3E}">
        <p14:creationId xmlns:p14="http://schemas.microsoft.com/office/powerpoint/2010/main" val="157526655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2D4CC3-2C32-5A7B-D1B1-0892FF65A1C2}"/>
              </a:ext>
            </a:extLst>
          </p:cNvPr>
          <p:cNvSpPr>
            <a:spLocks noGrp="1"/>
          </p:cNvSpPr>
          <p:nvPr>
            <p:ph type="title"/>
          </p:nvPr>
        </p:nvSpPr>
        <p:spPr/>
        <p:txBody>
          <a:bodyPr/>
          <a:lstStyle/>
          <a:p>
            <a:r>
              <a:rPr lang="en-US" dirty="0"/>
              <a:t>Jesus’ Journey to Samaria</a:t>
            </a:r>
          </a:p>
        </p:txBody>
      </p:sp>
      <p:sp>
        <p:nvSpPr>
          <p:cNvPr id="3" name="Content Placeholder 2">
            <a:extLst>
              <a:ext uri="{FF2B5EF4-FFF2-40B4-BE49-F238E27FC236}">
                <a16:creationId xmlns:a16="http://schemas.microsoft.com/office/drawing/2014/main" id="{030EAC8C-48FA-5FB8-52C1-B211CEBBC4FF}"/>
              </a:ext>
            </a:extLst>
          </p:cNvPr>
          <p:cNvSpPr>
            <a:spLocks noGrp="1"/>
          </p:cNvSpPr>
          <p:nvPr>
            <p:ph idx="1"/>
          </p:nvPr>
        </p:nvSpPr>
        <p:spPr>
          <a:xfrm>
            <a:off x="680321" y="2336873"/>
            <a:ext cx="10862750" cy="4250740"/>
          </a:xfrm>
        </p:spPr>
        <p:txBody>
          <a:bodyPr>
            <a:normAutofit lnSpcReduction="10000"/>
          </a:bodyPr>
          <a:lstStyle/>
          <a:p>
            <a:r>
              <a:rPr lang="en-US" sz="3200" dirty="0">
                <a:solidFill>
                  <a:srgbClr val="FFFF00"/>
                </a:solidFill>
              </a:rPr>
              <a:t>When therefore the Lord knew how the Pharisees had heard that Jesus made and baptized more disciples than John, (Though Jesus himself baptized not, but his disciples,) He left Judaea, and departed again into Galilee. And he must needs go through Samaria. Then cometh he to a city of Samaria, which is called Sychar, near to the parcel of ground that Jacob gave to his son Joseph. Now Jacob’s well was there. Jesus therefore, being wearied with his journey, sat thus on the well: and it was about the sixth hour </a:t>
            </a:r>
            <a:r>
              <a:rPr lang="en-US" sz="3200" dirty="0"/>
              <a:t>(John 4:1–6).</a:t>
            </a:r>
          </a:p>
        </p:txBody>
      </p:sp>
    </p:spTree>
    <p:extLst>
      <p:ext uri="{BB962C8B-B14F-4D97-AF65-F5344CB8AC3E}">
        <p14:creationId xmlns:p14="http://schemas.microsoft.com/office/powerpoint/2010/main" val="8404006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C78DA-EEB1-6FDD-DFB0-DEBE3F96A40D}"/>
              </a:ext>
            </a:extLst>
          </p:cNvPr>
          <p:cNvSpPr>
            <a:spLocks noGrp="1"/>
          </p:cNvSpPr>
          <p:nvPr>
            <p:ph type="title"/>
          </p:nvPr>
        </p:nvSpPr>
        <p:spPr/>
        <p:txBody>
          <a:bodyPr/>
          <a:lstStyle/>
          <a:p>
            <a:r>
              <a:rPr lang="en-US" dirty="0"/>
              <a:t>The Woman’s Confusion</a:t>
            </a:r>
          </a:p>
        </p:txBody>
      </p:sp>
      <p:sp>
        <p:nvSpPr>
          <p:cNvPr id="3" name="Content Placeholder 2">
            <a:extLst>
              <a:ext uri="{FF2B5EF4-FFF2-40B4-BE49-F238E27FC236}">
                <a16:creationId xmlns:a16="http://schemas.microsoft.com/office/drawing/2014/main" id="{2D721A76-B6C1-00B6-97B4-29A1FBAE1E58}"/>
              </a:ext>
            </a:extLst>
          </p:cNvPr>
          <p:cNvSpPr>
            <a:spLocks noGrp="1"/>
          </p:cNvSpPr>
          <p:nvPr>
            <p:ph idx="1"/>
          </p:nvPr>
        </p:nvSpPr>
        <p:spPr>
          <a:xfrm>
            <a:off x="680321" y="2336873"/>
            <a:ext cx="10793924" cy="3955772"/>
          </a:xfrm>
        </p:spPr>
        <p:txBody>
          <a:bodyPr>
            <a:normAutofit/>
          </a:bodyPr>
          <a:lstStyle/>
          <a:p>
            <a:r>
              <a:rPr lang="en-US" sz="3200" dirty="0">
                <a:solidFill>
                  <a:srgbClr val="FFFF00"/>
                </a:solidFill>
              </a:rPr>
              <a:t>There cometh a woman of Samaria to draw water: Jesus saith unto her, Give me to drink. (For his disciples were gone away unto the city to buy meat.) Then saith the woman of Samaria unto him, How is it that thou, being a Jew, </a:t>
            </a:r>
            <a:r>
              <a:rPr lang="en-US" sz="3200" dirty="0" err="1">
                <a:solidFill>
                  <a:srgbClr val="FFFF00"/>
                </a:solidFill>
              </a:rPr>
              <a:t>askest</a:t>
            </a:r>
            <a:r>
              <a:rPr lang="en-US" sz="3200" dirty="0">
                <a:solidFill>
                  <a:srgbClr val="FFFF00"/>
                </a:solidFill>
              </a:rPr>
              <a:t> drink of me, which am a woman of Samaria? for the Jews have no dealings with the Samaritans </a:t>
            </a:r>
            <a:r>
              <a:rPr lang="en-US" sz="3200" dirty="0"/>
              <a:t>(John 4:7–9).</a:t>
            </a:r>
          </a:p>
        </p:txBody>
      </p:sp>
    </p:spTree>
    <p:extLst>
      <p:ext uri="{BB962C8B-B14F-4D97-AF65-F5344CB8AC3E}">
        <p14:creationId xmlns:p14="http://schemas.microsoft.com/office/powerpoint/2010/main" val="32116772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gradFill rotWithShape="1">
          <a:gsLst>
            <a:gs pos="0">
              <a:schemeClr val="bg2">
                <a:tint val="96000"/>
                <a:shade val="100000"/>
                <a:hueMod val="270000"/>
                <a:satMod val="200000"/>
                <a:lumMod val="128000"/>
              </a:schemeClr>
            </a:gs>
            <a:gs pos="50000">
              <a:schemeClr val="bg2">
                <a:shade val="100000"/>
                <a:hueMod val="100000"/>
                <a:satMod val="110000"/>
                <a:lumMod val="130000"/>
              </a:schemeClr>
            </a:gs>
            <a:gs pos="100000">
              <a:schemeClr val="bg2">
                <a:shade val="78000"/>
                <a:hueMod val="44000"/>
                <a:satMod val="200000"/>
                <a:lumMod val="69000"/>
              </a:schemeClr>
            </a:gs>
          </a:gsLst>
          <a:lin ang="2520000" scaled="0"/>
        </a:gradFill>
        <a:effectLst/>
      </p:bgPr>
    </p:bg>
    <p:spTree>
      <p:nvGrpSpPr>
        <p:cNvPr id="1" name=""/>
        <p:cNvGrpSpPr/>
        <p:nvPr/>
      </p:nvGrpSpPr>
      <p:grpSpPr>
        <a:xfrm>
          <a:off x="0" y="0"/>
          <a:ext cx="0" cy="0"/>
          <a:chOff x="0" y="0"/>
          <a:chExt cx="0" cy="0"/>
        </a:xfrm>
      </p:grpSpPr>
      <p:pic>
        <p:nvPicPr>
          <p:cNvPr id="30" name="Picture 29">
            <a:extLst>
              <a:ext uri="{FF2B5EF4-FFF2-40B4-BE49-F238E27FC236}">
                <a16:creationId xmlns:a16="http://schemas.microsoft.com/office/drawing/2014/main" id="{01CFC1BB-C5B3-4479-9752-C53221627F91}"/>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1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2" name="Picture 31">
            <a:extLst>
              <a:ext uri="{FF2B5EF4-FFF2-40B4-BE49-F238E27FC236}">
                <a16:creationId xmlns:a16="http://schemas.microsoft.com/office/drawing/2014/main" id="{5B5FB5AC-39B2-4094-B486-0FCD501D5044}"/>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3">
            <a:extLst>
              <a:ext uri="{28A0092B-C50C-407E-A947-70E740481C1C}">
                <a14:useLocalDpi xmlns:a14="http://schemas.microsoft.com/office/drawing/2010/main" val="0"/>
              </a:ext>
            </a:extLst>
          </a:blip>
          <a:stretch>
            <a:fillRect/>
          </a:stretch>
        </p:blipFill>
        <p:spPr>
          <a:xfrm>
            <a:off x="1" y="4242851"/>
            <a:ext cx="8968084" cy="275942"/>
          </a:xfrm>
          <a:prstGeom prst="rect">
            <a:avLst/>
          </a:prstGeom>
        </p:spPr>
      </p:pic>
      <p:pic>
        <p:nvPicPr>
          <p:cNvPr id="34" name="Picture 33">
            <a:extLst>
              <a:ext uri="{FF2B5EF4-FFF2-40B4-BE49-F238E27FC236}">
                <a16:creationId xmlns:a16="http://schemas.microsoft.com/office/drawing/2014/main" id="{7150CFE4-97B0-48C6-ACD6-9399CBA11906}"/>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9111716" y="4243845"/>
            <a:ext cx="3077108" cy="276940"/>
          </a:xfrm>
          <a:prstGeom prst="rect">
            <a:avLst/>
          </a:prstGeom>
        </p:spPr>
      </p:pic>
      <p:sp>
        <p:nvSpPr>
          <p:cNvPr id="36" name="Rectangle 35">
            <a:extLst>
              <a:ext uri="{FF2B5EF4-FFF2-40B4-BE49-F238E27FC236}">
                <a16:creationId xmlns:a16="http://schemas.microsoft.com/office/drawing/2014/main" id="{A3C6F7F0-46EA-4F8E-A112-1B517C2B5A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590078"/>
            <a:ext cx="8968085" cy="1660332"/>
          </a:xfrm>
          <a:prstGeom prst="rect">
            <a:avLst/>
          </a:pr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8" name="Rectangle 37">
            <a:extLst>
              <a:ext uri="{FF2B5EF4-FFF2-40B4-BE49-F238E27FC236}">
                <a16:creationId xmlns:a16="http://schemas.microsoft.com/office/drawing/2014/main" id="{1691A3CC-CDA1-4C3B-9150-FCFB5373D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2590078"/>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5" name="Picture 4" descr="A person digging in the dirt&#10;&#10;AI-generated content may be incorrect.">
            <a:extLst>
              <a:ext uri="{FF2B5EF4-FFF2-40B4-BE49-F238E27FC236}">
                <a16:creationId xmlns:a16="http://schemas.microsoft.com/office/drawing/2014/main" id="{74C2322C-DB58-0041-D4FB-2F2A6A66ECB7}"/>
              </a:ext>
            </a:extLst>
          </p:cNvPr>
          <p:cNvPicPr>
            <a:picLocks noChangeAspect="1"/>
          </p:cNvPicPr>
          <p:nvPr/>
        </p:nvPicPr>
        <p:blipFill>
          <a:blip r:embed="rId5">
            <a:extLst>
              <a:ext uri="{28A0092B-C50C-407E-A947-70E740481C1C}">
                <a14:useLocalDpi xmlns:a14="http://schemas.microsoft.com/office/drawing/2010/main" val="0"/>
              </a:ext>
            </a:extLst>
          </a:blip>
          <a:srcRect l="6806" t="10679" r="2285"/>
          <a:stretch>
            <a:fillRect/>
          </a:stretch>
        </p:blipFill>
        <p:spPr>
          <a:xfrm>
            <a:off x="-3176" y="10"/>
            <a:ext cx="12192000" cy="6857991"/>
          </a:xfrm>
          <a:prstGeom prst="rect">
            <a:avLst/>
          </a:prstGeom>
        </p:spPr>
      </p:pic>
      <p:sp>
        <p:nvSpPr>
          <p:cNvPr id="40" name="Rectangle 39">
            <a:extLst>
              <a:ext uri="{FF2B5EF4-FFF2-40B4-BE49-F238E27FC236}">
                <a16:creationId xmlns:a16="http://schemas.microsoft.com/office/drawing/2014/main" id="{41704883-D088-4683-A1FD-AEE53B33613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grayWhite">
          <a:xfrm>
            <a:off x="0" y="4249541"/>
            <a:ext cx="8968085" cy="1660332"/>
          </a:xfrm>
          <a:prstGeom prst="rect">
            <a:avLst/>
          </a:prstGeom>
          <a:solidFill>
            <a:schemeClr val="bg1">
              <a:lumMod val="95000"/>
              <a:lumOff val="5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 name="Title 1">
            <a:extLst>
              <a:ext uri="{FF2B5EF4-FFF2-40B4-BE49-F238E27FC236}">
                <a16:creationId xmlns:a16="http://schemas.microsoft.com/office/drawing/2014/main" id="{E4AE037C-B0B3-4D69-97CE-5C6C652B3DC9}"/>
              </a:ext>
            </a:extLst>
          </p:cNvPr>
          <p:cNvSpPr>
            <a:spLocks noGrp="1"/>
          </p:cNvSpPr>
          <p:nvPr>
            <p:ph type="title"/>
          </p:nvPr>
        </p:nvSpPr>
        <p:spPr>
          <a:xfrm>
            <a:off x="680322" y="4402667"/>
            <a:ext cx="8133478" cy="940240"/>
          </a:xfrm>
        </p:spPr>
        <p:txBody>
          <a:bodyPr vert="horz" lIns="91440" tIns="45720" rIns="91440" bIns="45720" rtlCol="0" anchor="b">
            <a:normAutofit/>
          </a:bodyPr>
          <a:lstStyle/>
          <a:p>
            <a:pPr algn="r"/>
            <a:r>
              <a:rPr lang="en-US" sz="3700"/>
              <a:t>Samaria Was Given an Opportunity</a:t>
            </a:r>
          </a:p>
        </p:txBody>
      </p:sp>
      <p:sp>
        <p:nvSpPr>
          <p:cNvPr id="42" name="Rectangle 41">
            <a:extLst>
              <a:ext uri="{FF2B5EF4-FFF2-40B4-BE49-F238E27FC236}">
                <a16:creationId xmlns:a16="http://schemas.microsoft.com/office/drawing/2014/main" id="{A9C04EC1-26B9-40BD-84A6-B2C0A913D0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4249541"/>
            <a:ext cx="3077109" cy="166033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44" name="Rectangle 43">
            <a:extLst>
              <a:ext uri="{FF2B5EF4-FFF2-40B4-BE49-F238E27FC236}">
                <a16:creationId xmlns:a16="http://schemas.microsoft.com/office/drawing/2014/main" id="{9BAB74E2-5A82-47FD-BBB4-BFD47779F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902314"/>
            <a:ext cx="8968085" cy="275942"/>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9C4FFB60-A034-4994-8F55-E38D4F31C87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111715" y="5902314"/>
            <a:ext cx="3080285" cy="275942"/>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0438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FA43B-28B1-597D-5ED6-52D277F03C06}"/>
              </a:ext>
            </a:extLst>
          </p:cNvPr>
          <p:cNvSpPr>
            <a:spLocks noGrp="1"/>
          </p:cNvSpPr>
          <p:nvPr>
            <p:ph type="title"/>
          </p:nvPr>
        </p:nvSpPr>
        <p:spPr/>
        <p:txBody>
          <a:bodyPr/>
          <a:lstStyle/>
          <a:p>
            <a:r>
              <a:rPr lang="en-US" dirty="0"/>
              <a:t>Jesus’ Invitation</a:t>
            </a:r>
          </a:p>
        </p:txBody>
      </p:sp>
      <p:sp>
        <p:nvSpPr>
          <p:cNvPr id="3" name="Content Placeholder 2">
            <a:extLst>
              <a:ext uri="{FF2B5EF4-FFF2-40B4-BE49-F238E27FC236}">
                <a16:creationId xmlns:a16="http://schemas.microsoft.com/office/drawing/2014/main" id="{03EFAA41-B338-9B64-51A9-C5212E9CE3CF}"/>
              </a:ext>
            </a:extLst>
          </p:cNvPr>
          <p:cNvSpPr>
            <a:spLocks noGrp="1"/>
          </p:cNvSpPr>
          <p:nvPr>
            <p:ph idx="1"/>
          </p:nvPr>
        </p:nvSpPr>
        <p:spPr>
          <a:xfrm>
            <a:off x="680321" y="2336873"/>
            <a:ext cx="10725098" cy="4172082"/>
          </a:xfrm>
        </p:spPr>
        <p:txBody>
          <a:bodyPr>
            <a:normAutofit/>
          </a:bodyPr>
          <a:lstStyle/>
          <a:p>
            <a:r>
              <a:rPr lang="en-US" sz="3200" dirty="0">
                <a:solidFill>
                  <a:srgbClr val="FFFF00"/>
                </a:solidFill>
              </a:rPr>
              <a:t>Jesus answered and said unto her, If thou </a:t>
            </a:r>
            <a:r>
              <a:rPr lang="en-US" sz="3200" dirty="0" err="1">
                <a:solidFill>
                  <a:srgbClr val="FFFF00"/>
                </a:solidFill>
              </a:rPr>
              <a:t>knewest</a:t>
            </a:r>
            <a:r>
              <a:rPr lang="en-US" sz="3200" dirty="0">
                <a:solidFill>
                  <a:srgbClr val="FFFF00"/>
                </a:solidFill>
              </a:rPr>
              <a:t> the gift of God, and who it is that saith to thee, Give me to drink; thou </a:t>
            </a:r>
            <a:r>
              <a:rPr lang="en-US" sz="3200" dirty="0" err="1">
                <a:solidFill>
                  <a:srgbClr val="FFFF00"/>
                </a:solidFill>
              </a:rPr>
              <a:t>wouldest</a:t>
            </a:r>
            <a:r>
              <a:rPr lang="en-US" sz="3200" dirty="0">
                <a:solidFill>
                  <a:srgbClr val="FFFF00"/>
                </a:solidFill>
              </a:rPr>
              <a:t> have asked of him, and he would have given thee living water. The woman saith unto him, Sir, thou hast nothing to draw with, and the well is deep: from whence then hast thou that living water? Art thou greater than our father Jacob, which gave us the well, and drank thereof himself, and his children, and his cattle </a:t>
            </a:r>
            <a:r>
              <a:rPr lang="en-US" sz="3200" dirty="0"/>
              <a:t>(John 4:10–12)?</a:t>
            </a:r>
          </a:p>
        </p:txBody>
      </p:sp>
    </p:spTree>
    <p:extLst>
      <p:ext uri="{BB962C8B-B14F-4D97-AF65-F5344CB8AC3E}">
        <p14:creationId xmlns:p14="http://schemas.microsoft.com/office/powerpoint/2010/main" val="2279675061"/>
      </p:ext>
    </p:extLst>
  </p:cSld>
  <p:clrMapOvr>
    <a:masterClrMapping/>
  </p:clrMapOvr>
</p:sld>
</file>

<file path=ppt/theme/theme1.xml><?xml version="1.0" encoding="utf-8"?>
<a:theme xmlns:a="http://schemas.openxmlformats.org/drawingml/2006/main" name="Berlin">
  <a:themeElements>
    <a:clrScheme name="Berlin">
      <a:dk1>
        <a:sysClr val="windowText" lastClr="000000"/>
      </a:dk1>
      <a:lt1>
        <a:sysClr val="window" lastClr="FFFFFF"/>
      </a:lt1>
      <a:dk2>
        <a:srgbClr val="9D360E"/>
      </a:dk2>
      <a:lt2>
        <a:srgbClr val="E7E6E6"/>
      </a:lt2>
      <a:accent1>
        <a:srgbClr val="F09415"/>
      </a:accent1>
      <a:accent2>
        <a:srgbClr val="C1B56B"/>
      </a:accent2>
      <a:accent3>
        <a:srgbClr val="4BAF73"/>
      </a:accent3>
      <a:accent4>
        <a:srgbClr val="5AA6C0"/>
      </a:accent4>
      <a:accent5>
        <a:srgbClr val="D17DF9"/>
      </a:accent5>
      <a:accent6>
        <a:srgbClr val="FA7E5C"/>
      </a:accent6>
      <a:hlink>
        <a:srgbClr val="FFAE3E"/>
      </a:hlink>
      <a:folHlink>
        <a:srgbClr val="FCC77E"/>
      </a:folHlink>
    </a:clrScheme>
    <a:fontScheme name="Berlin">
      <a:majorFont>
        <a:latin typeface="Trebuchet MS" panose="020B0603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Trebuchet MS" panose="020B0603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erlin">
      <a:fillStyleLst>
        <a:solidFill>
          <a:schemeClr val="phClr"/>
        </a:solidFill>
        <a:gradFill rotWithShape="1">
          <a:gsLst>
            <a:gs pos="0">
              <a:schemeClr val="phClr">
                <a:tint val="60000"/>
                <a:satMod val="100000"/>
                <a:lumMod val="110000"/>
              </a:schemeClr>
            </a:gs>
            <a:gs pos="100000">
              <a:schemeClr val="phClr">
                <a:tint val="70000"/>
                <a:satMod val="100000"/>
                <a:lumMod val="100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6000"/>
                <a:shade val="100000"/>
                <a:hueMod val="270000"/>
                <a:satMod val="200000"/>
                <a:lumMod val="128000"/>
              </a:schemeClr>
            </a:gs>
            <a:gs pos="50000">
              <a:schemeClr val="phClr">
                <a:shade val="100000"/>
                <a:hueMod val="100000"/>
                <a:satMod val="110000"/>
                <a:lumMod val="130000"/>
              </a:schemeClr>
            </a:gs>
            <a:gs pos="100000">
              <a:schemeClr val="phClr">
                <a:shade val="78000"/>
                <a:hueMod val="44000"/>
                <a:satMod val="200000"/>
                <a:lumMod val="69000"/>
              </a:schemeClr>
            </a:gs>
          </a:gsLst>
          <a:lin ang="2520000" scaled="0"/>
        </a:gradFill>
      </a:bgFillStyleLst>
    </a:fmtScheme>
  </a:themeElements>
  <a:objectDefaults/>
  <a:extraClrSchemeLst/>
  <a:extLst>
    <a:ext uri="{05A4C25C-085E-4340-85A3-A5531E510DB2}">
      <thm15:themeFamily xmlns:thm15="http://schemas.microsoft.com/office/thememl/2012/main" name="Berlin" id="{7B5DBA9E-B069-418E-9360-A61BDD0615A4}" vid="{C0CBE056-4EF4-4D92-969E-947779DA7AAA}"/>
    </a:ext>
  </a:extLst>
</a:theme>
</file>

<file path=docProps/app.xml><?xml version="1.0" encoding="utf-8"?>
<Properties xmlns="http://schemas.openxmlformats.org/officeDocument/2006/extended-properties" xmlns:vt="http://schemas.openxmlformats.org/officeDocument/2006/docPropsVTypes">
  <Template>Berlin</Template>
  <TotalTime>237</TotalTime>
  <Words>1393</Words>
  <Application>Microsoft Office PowerPoint</Application>
  <PresentationFormat>Widescreen</PresentationFormat>
  <Paragraphs>48</Paragraphs>
  <Slides>21</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21</vt:i4>
      </vt:variant>
    </vt:vector>
  </HeadingPairs>
  <TitlesOfParts>
    <vt:vector size="24" baseType="lpstr">
      <vt:lpstr>Arial</vt:lpstr>
      <vt:lpstr>Trebuchet MS</vt:lpstr>
      <vt:lpstr>Berlin</vt:lpstr>
      <vt:lpstr>Acceptance From the Unexpected</vt:lpstr>
      <vt:lpstr>Goal</vt:lpstr>
      <vt:lpstr>Reasons</vt:lpstr>
      <vt:lpstr>Samaria Was Despised by God’s Chosen People</vt:lpstr>
      <vt:lpstr>Samaritans Origin Story</vt:lpstr>
      <vt:lpstr>Jesus’ Journey to Samaria</vt:lpstr>
      <vt:lpstr>The Woman’s Confusion</vt:lpstr>
      <vt:lpstr>Samaria Was Given an Opportunity</vt:lpstr>
      <vt:lpstr>Jesus’ Invitation</vt:lpstr>
      <vt:lpstr>The Woman’s Continual Misunderstanding</vt:lpstr>
      <vt:lpstr>Jesus Changes Tactics</vt:lpstr>
      <vt:lpstr>The Woman Changes the Subject</vt:lpstr>
      <vt:lpstr>Jesus Redirects Back to Spiritual Matters</vt:lpstr>
      <vt:lpstr>Jesus, the Messiah</vt:lpstr>
      <vt:lpstr>The Samaritans and the Disciples</vt:lpstr>
      <vt:lpstr>Jesus redirects back to spiritual matters</vt:lpstr>
      <vt:lpstr>Samaria Accepted the Opportunity</vt:lpstr>
      <vt:lpstr>The Samaritans Accept Jesus</vt:lpstr>
      <vt:lpstr>Jesus’ own people rejected him</vt:lpstr>
      <vt:lpstr>Conclusion</vt:lpstr>
      <vt:lpstr>Reasons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Peters, Joseph Daniel</dc:creator>
  <cp:lastModifiedBy>Peters, Joseph Daniel</cp:lastModifiedBy>
  <cp:revision>2</cp:revision>
  <dcterms:created xsi:type="dcterms:W3CDTF">2025-09-24T16:24:52Z</dcterms:created>
  <dcterms:modified xsi:type="dcterms:W3CDTF">2025-09-24T20:22:07Z</dcterms:modified>
</cp:coreProperties>
</file>