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71" r:id="rId6"/>
    <p:sldId id="272" r:id="rId7"/>
    <p:sldId id="259" r:id="rId8"/>
    <p:sldId id="268" r:id="rId9"/>
    <p:sldId id="269" r:id="rId10"/>
    <p:sldId id="261" r:id="rId11"/>
    <p:sldId id="270" r:id="rId12"/>
    <p:sldId id="263" r:id="rId13"/>
    <p:sldId id="264" r:id="rId14"/>
    <p:sldId id="273"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072C8-A72F-45B0-B0C3-1F2B9322BB3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CA5F2E94-F49A-4740-A21A-BBC3F7E5E739}">
      <dgm:prSet/>
      <dgm:spPr>
        <a:solidFill>
          <a:schemeClr val="bg1">
            <a:lumMod val="85000"/>
            <a:lumOff val="15000"/>
          </a:schemeClr>
        </a:solidFill>
      </dgm:spPr>
      <dgm:t>
        <a:bodyPr/>
        <a:lstStyle/>
        <a:p>
          <a:r>
            <a:rPr lang="en-US" dirty="0"/>
            <a:t>Every Christian should make requests in humility</a:t>
          </a:r>
        </a:p>
      </dgm:t>
    </dgm:pt>
    <dgm:pt modelId="{986AC38A-0656-4ACB-8B6F-096BD5D45374}" type="parTrans" cxnId="{0B7F8828-1496-4581-AC60-062A87E9E86E}">
      <dgm:prSet/>
      <dgm:spPr/>
      <dgm:t>
        <a:bodyPr/>
        <a:lstStyle/>
        <a:p>
          <a:endParaRPr lang="en-US"/>
        </a:p>
      </dgm:t>
    </dgm:pt>
    <dgm:pt modelId="{91E13AEF-827A-49B8-92E5-9AD009F9A652}" type="sibTrans" cxnId="{0B7F8828-1496-4581-AC60-062A87E9E86E}">
      <dgm:prSet/>
      <dgm:spPr/>
      <dgm:t>
        <a:bodyPr/>
        <a:lstStyle/>
        <a:p>
          <a:endParaRPr lang="en-US"/>
        </a:p>
      </dgm:t>
    </dgm:pt>
    <dgm:pt modelId="{EB03D8C8-E6BE-4B7F-9E13-6C2443555810}">
      <dgm:prSet/>
      <dgm:spPr>
        <a:solidFill>
          <a:schemeClr val="bg1">
            <a:lumMod val="85000"/>
            <a:lumOff val="15000"/>
          </a:schemeClr>
        </a:solidFill>
      </dgm:spPr>
      <dgm:t>
        <a:bodyPr/>
        <a:lstStyle/>
        <a:p>
          <a:r>
            <a:rPr lang="en-US"/>
            <a:t>For these three reasons</a:t>
          </a:r>
        </a:p>
      </dgm:t>
    </dgm:pt>
    <dgm:pt modelId="{424B092F-BDFA-47C8-B1A8-85318766185C}" type="parTrans" cxnId="{B7761437-0D8F-4083-B152-11C3C58A5382}">
      <dgm:prSet/>
      <dgm:spPr/>
      <dgm:t>
        <a:bodyPr/>
        <a:lstStyle/>
        <a:p>
          <a:endParaRPr lang="en-US"/>
        </a:p>
      </dgm:t>
    </dgm:pt>
    <dgm:pt modelId="{CC14122D-D14B-449A-B6B5-40E70592C431}" type="sibTrans" cxnId="{B7761437-0D8F-4083-B152-11C3C58A5382}">
      <dgm:prSet/>
      <dgm:spPr/>
      <dgm:t>
        <a:bodyPr/>
        <a:lstStyle/>
        <a:p>
          <a:endParaRPr lang="en-US"/>
        </a:p>
      </dgm:t>
    </dgm:pt>
    <dgm:pt modelId="{B54FC052-DB54-455C-9642-7B61928F645A}" type="pres">
      <dgm:prSet presAssocID="{6D2072C8-A72F-45B0-B0C3-1F2B9322BB37}" presName="linear" presStyleCnt="0">
        <dgm:presLayoutVars>
          <dgm:animLvl val="lvl"/>
          <dgm:resizeHandles val="exact"/>
        </dgm:presLayoutVars>
      </dgm:prSet>
      <dgm:spPr/>
    </dgm:pt>
    <dgm:pt modelId="{1F2B8A68-B838-474E-A1D3-F2717A082E1E}" type="pres">
      <dgm:prSet presAssocID="{CA5F2E94-F49A-4740-A21A-BBC3F7E5E739}" presName="parentText" presStyleLbl="node1" presStyleIdx="0" presStyleCnt="2">
        <dgm:presLayoutVars>
          <dgm:chMax val="0"/>
          <dgm:bulletEnabled val="1"/>
        </dgm:presLayoutVars>
      </dgm:prSet>
      <dgm:spPr/>
    </dgm:pt>
    <dgm:pt modelId="{41A42666-F9AD-449D-A6D4-1924E4C08ED6}" type="pres">
      <dgm:prSet presAssocID="{91E13AEF-827A-49B8-92E5-9AD009F9A652}" presName="spacer" presStyleCnt="0"/>
      <dgm:spPr/>
    </dgm:pt>
    <dgm:pt modelId="{3BE5FD31-4F4E-4E13-A4E5-2ED7311C6615}" type="pres">
      <dgm:prSet presAssocID="{EB03D8C8-E6BE-4B7F-9E13-6C2443555810}" presName="parentText" presStyleLbl="node1" presStyleIdx="1" presStyleCnt="2">
        <dgm:presLayoutVars>
          <dgm:chMax val="0"/>
          <dgm:bulletEnabled val="1"/>
        </dgm:presLayoutVars>
      </dgm:prSet>
      <dgm:spPr/>
    </dgm:pt>
  </dgm:ptLst>
  <dgm:cxnLst>
    <dgm:cxn modelId="{0B7F8828-1496-4581-AC60-062A87E9E86E}" srcId="{6D2072C8-A72F-45B0-B0C3-1F2B9322BB37}" destId="{CA5F2E94-F49A-4740-A21A-BBC3F7E5E739}" srcOrd="0" destOrd="0" parTransId="{986AC38A-0656-4ACB-8B6F-096BD5D45374}" sibTransId="{91E13AEF-827A-49B8-92E5-9AD009F9A652}"/>
    <dgm:cxn modelId="{B7761437-0D8F-4083-B152-11C3C58A5382}" srcId="{6D2072C8-A72F-45B0-B0C3-1F2B9322BB37}" destId="{EB03D8C8-E6BE-4B7F-9E13-6C2443555810}" srcOrd="1" destOrd="0" parTransId="{424B092F-BDFA-47C8-B1A8-85318766185C}" sibTransId="{CC14122D-D14B-449A-B6B5-40E70592C431}"/>
    <dgm:cxn modelId="{6AAB7084-C576-4297-A707-CA16729C0118}" type="presOf" srcId="{6D2072C8-A72F-45B0-B0C3-1F2B9322BB37}" destId="{B54FC052-DB54-455C-9642-7B61928F645A}" srcOrd="0" destOrd="0" presId="urn:microsoft.com/office/officeart/2005/8/layout/vList2"/>
    <dgm:cxn modelId="{20D865B4-A9C3-4F52-AFB0-AC479D8C5410}" type="presOf" srcId="{EB03D8C8-E6BE-4B7F-9E13-6C2443555810}" destId="{3BE5FD31-4F4E-4E13-A4E5-2ED7311C6615}" srcOrd="0" destOrd="0" presId="urn:microsoft.com/office/officeart/2005/8/layout/vList2"/>
    <dgm:cxn modelId="{5443F1F5-CF0C-4DAF-A5B9-5D5DD72CCE26}" type="presOf" srcId="{CA5F2E94-F49A-4740-A21A-BBC3F7E5E739}" destId="{1F2B8A68-B838-474E-A1D3-F2717A082E1E}" srcOrd="0" destOrd="0" presId="urn:microsoft.com/office/officeart/2005/8/layout/vList2"/>
    <dgm:cxn modelId="{639C982F-0E16-4C1D-9B7C-CF06E21483C4}" type="presParOf" srcId="{B54FC052-DB54-455C-9642-7B61928F645A}" destId="{1F2B8A68-B838-474E-A1D3-F2717A082E1E}" srcOrd="0" destOrd="0" presId="urn:microsoft.com/office/officeart/2005/8/layout/vList2"/>
    <dgm:cxn modelId="{E004AB69-9E45-4680-AB62-5A77CF114FCE}" type="presParOf" srcId="{B54FC052-DB54-455C-9642-7B61928F645A}" destId="{41A42666-F9AD-449D-A6D4-1924E4C08ED6}" srcOrd="1" destOrd="0" presId="urn:microsoft.com/office/officeart/2005/8/layout/vList2"/>
    <dgm:cxn modelId="{17E6EC86-29B1-4E4B-8AB7-55B3B294B320}" type="presParOf" srcId="{B54FC052-DB54-455C-9642-7B61928F645A}" destId="{3BE5FD31-4F4E-4E13-A4E5-2ED7311C661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1FBF34-EDA2-488D-8B04-BF0CD50D3543}"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9143BB34-0437-4067-A629-5C204E6F2E53}">
      <dgm:prSet/>
      <dgm:spPr>
        <a:solidFill>
          <a:schemeClr val="bg1">
            <a:lumMod val="85000"/>
            <a:lumOff val="15000"/>
          </a:schemeClr>
        </a:solidFill>
      </dgm:spPr>
      <dgm:t>
        <a:bodyPr/>
        <a:lstStyle/>
        <a:p>
          <a:r>
            <a:rPr lang="en-US"/>
            <a:t>The Thief Defended Jesus and Acknowledged His Own Guilt</a:t>
          </a:r>
        </a:p>
      </dgm:t>
    </dgm:pt>
    <dgm:pt modelId="{767A5119-A001-4703-9993-3D4E6B1ED88F}" type="parTrans" cxnId="{58778406-A3AA-4D1E-AB95-8C19433AE957}">
      <dgm:prSet/>
      <dgm:spPr/>
      <dgm:t>
        <a:bodyPr/>
        <a:lstStyle/>
        <a:p>
          <a:endParaRPr lang="en-US"/>
        </a:p>
      </dgm:t>
    </dgm:pt>
    <dgm:pt modelId="{E6D18286-FF67-46F3-917C-7ABB10C23B86}" type="sibTrans" cxnId="{58778406-A3AA-4D1E-AB95-8C19433AE957}">
      <dgm:prSet/>
      <dgm:spPr/>
      <dgm:t>
        <a:bodyPr/>
        <a:lstStyle/>
        <a:p>
          <a:endParaRPr lang="en-US"/>
        </a:p>
      </dgm:t>
    </dgm:pt>
    <dgm:pt modelId="{F2D58C4F-C708-4E16-AE31-2BC99D5F5106}">
      <dgm:prSet/>
      <dgm:spPr>
        <a:solidFill>
          <a:schemeClr val="bg1">
            <a:lumMod val="85000"/>
            <a:lumOff val="15000"/>
          </a:schemeClr>
        </a:solidFill>
      </dgm:spPr>
      <dgm:t>
        <a:bodyPr/>
        <a:lstStyle/>
        <a:p>
          <a:r>
            <a:rPr lang="en-US"/>
            <a:t>The Thief Made a Hopeful Request to Jesus</a:t>
          </a:r>
        </a:p>
      </dgm:t>
    </dgm:pt>
    <dgm:pt modelId="{10B6CAFE-138F-4F04-A68C-24A29D6C6842}" type="parTrans" cxnId="{47B210FB-6E83-454A-AD2C-36BBC96696A6}">
      <dgm:prSet/>
      <dgm:spPr/>
      <dgm:t>
        <a:bodyPr/>
        <a:lstStyle/>
        <a:p>
          <a:endParaRPr lang="en-US"/>
        </a:p>
      </dgm:t>
    </dgm:pt>
    <dgm:pt modelId="{08FA8906-CFDB-4A91-A6DF-D7E5AD9009BE}" type="sibTrans" cxnId="{47B210FB-6E83-454A-AD2C-36BBC96696A6}">
      <dgm:prSet/>
      <dgm:spPr/>
      <dgm:t>
        <a:bodyPr/>
        <a:lstStyle/>
        <a:p>
          <a:endParaRPr lang="en-US"/>
        </a:p>
      </dgm:t>
    </dgm:pt>
    <dgm:pt modelId="{1B77980A-2DD2-405A-913B-981680CBBB4F}">
      <dgm:prSet/>
      <dgm:spPr>
        <a:solidFill>
          <a:schemeClr val="bg1">
            <a:lumMod val="85000"/>
            <a:lumOff val="15000"/>
          </a:schemeClr>
        </a:solidFill>
      </dgm:spPr>
      <dgm:t>
        <a:bodyPr/>
        <a:lstStyle/>
        <a:p>
          <a:r>
            <a:rPr lang="en-US"/>
            <a:t>The Thief’s Request Was Accepted by Jesus</a:t>
          </a:r>
        </a:p>
      </dgm:t>
    </dgm:pt>
    <dgm:pt modelId="{C5B17AF6-4726-4B18-977A-10E0115BB3F9}" type="parTrans" cxnId="{0D307710-58DA-4179-A016-8513908DB4CE}">
      <dgm:prSet/>
      <dgm:spPr/>
      <dgm:t>
        <a:bodyPr/>
        <a:lstStyle/>
        <a:p>
          <a:endParaRPr lang="en-US"/>
        </a:p>
      </dgm:t>
    </dgm:pt>
    <dgm:pt modelId="{92EEC68B-AC98-4FC5-972C-5DB6682751D1}" type="sibTrans" cxnId="{0D307710-58DA-4179-A016-8513908DB4CE}">
      <dgm:prSet/>
      <dgm:spPr/>
      <dgm:t>
        <a:bodyPr/>
        <a:lstStyle/>
        <a:p>
          <a:endParaRPr lang="en-US"/>
        </a:p>
      </dgm:t>
    </dgm:pt>
    <dgm:pt modelId="{C6C76D51-E200-4E5A-996D-24F46ED5950A}" type="pres">
      <dgm:prSet presAssocID="{A21FBF34-EDA2-488D-8B04-BF0CD50D3543}" presName="linear" presStyleCnt="0">
        <dgm:presLayoutVars>
          <dgm:animLvl val="lvl"/>
          <dgm:resizeHandles val="exact"/>
        </dgm:presLayoutVars>
      </dgm:prSet>
      <dgm:spPr/>
    </dgm:pt>
    <dgm:pt modelId="{B93D4B69-D4FF-4EC8-8421-D3ED79B8C71B}" type="pres">
      <dgm:prSet presAssocID="{9143BB34-0437-4067-A629-5C204E6F2E53}" presName="parentText" presStyleLbl="node1" presStyleIdx="0" presStyleCnt="3">
        <dgm:presLayoutVars>
          <dgm:chMax val="0"/>
          <dgm:bulletEnabled val="1"/>
        </dgm:presLayoutVars>
      </dgm:prSet>
      <dgm:spPr/>
    </dgm:pt>
    <dgm:pt modelId="{E1412EEC-DF47-4F54-A6B7-130DD2E6D0F4}" type="pres">
      <dgm:prSet presAssocID="{E6D18286-FF67-46F3-917C-7ABB10C23B86}" presName="spacer" presStyleCnt="0"/>
      <dgm:spPr/>
    </dgm:pt>
    <dgm:pt modelId="{BBDB034C-7491-47A9-A420-D9ACD63C32FF}" type="pres">
      <dgm:prSet presAssocID="{F2D58C4F-C708-4E16-AE31-2BC99D5F5106}" presName="parentText" presStyleLbl="node1" presStyleIdx="1" presStyleCnt="3">
        <dgm:presLayoutVars>
          <dgm:chMax val="0"/>
          <dgm:bulletEnabled val="1"/>
        </dgm:presLayoutVars>
      </dgm:prSet>
      <dgm:spPr/>
    </dgm:pt>
    <dgm:pt modelId="{E1EA681D-62C4-4210-97B7-41D411F09C76}" type="pres">
      <dgm:prSet presAssocID="{08FA8906-CFDB-4A91-A6DF-D7E5AD9009BE}" presName="spacer" presStyleCnt="0"/>
      <dgm:spPr/>
    </dgm:pt>
    <dgm:pt modelId="{F0FA55B8-92C7-42A8-A4BB-3F62ACF085E4}" type="pres">
      <dgm:prSet presAssocID="{1B77980A-2DD2-405A-913B-981680CBBB4F}" presName="parentText" presStyleLbl="node1" presStyleIdx="2" presStyleCnt="3">
        <dgm:presLayoutVars>
          <dgm:chMax val="0"/>
          <dgm:bulletEnabled val="1"/>
        </dgm:presLayoutVars>
      </dgm:prSet>
      <dgm:spPr/>
    </dgm:pt>
  </dgm:ptLst>
  <dgm:cxnLst>
    <dgm:cxn modelId="{58778406-A3AA-4D1E-AB95-8C19433AE957}" srcId="{A21FBF34-EDA2-488D-8B04-BF0CD50D3543}" destId="{9143BB34-0437-4067-A629-5C204E6F2E53}" srcOrd="0" destOrd="0" parTransId="{767A5119-A001-4703-9993-3D4E6B1ED88F}" sibTransId="{E6D18286-FF67-46F3-917C-7ABB10C23B86}"/>
    <dgm:cxn modelId="{0D307710-58DA-4179-A016-8513908DB4CE}" srcId="{A21FBF34-EDA2-488D-8B04-BF0CD50D3543}" destId="{1B77980A-2DD2-405A-913B-981680CBBB4F}" srcOrd="2" destOrd="0" parTransId="{C5B17AF6-4726-4B18-977A-10E0115BB3F9}" sibTransId="{92EEC68B-AC98-4FC5-972C-5DB6682751D1}"/>
    <dgm:cxn modelId="{E05FF629-3296-4318-82B5-E918832DE786}" type="presOf" srcId="{1B77980A-2DD2-405A-913B-981680CBBB4F}" destId="{F0FA55B8-92C7-42A8-A4BB-3F62ACF085E4}" srcOrd="0" destOrd="0" presId="urn:microsoft.com/office/officeart/2005/8/layout/vList2"/>
    <dgm:cxn modelId="{F6DBDF32-1C85-4894-BE40-6DA630D98FB0}" type="presOf" srcId="{9143BB34-0437-4067-A629-5C204E6F2E53}" destId="{B93D4B69-D4FF-4EC8-8421-D3ED79B8C71B}" srcOrd="0" destOrd="0" presId="urn:microsoft.com/office/officeart/2005/8/layout/vList2"/>
    <dgm:cxn modelId="{1AE9A97C-82BF-483D-B12F-3D4831F25532}" type="presOf" srcId="{F2D58C4F-C708-4E16-AE31-2BC99D5F5106}" destId="{BBDB034C-7491-47A9-A420-D9ACD63C32FF}" srcOrd="0" destOrd="0" presId="urn:microsoft.com/office/officeart/2005/8/layout/vList2"/>
    <dgm:cxn modelId="{A4E94293-BDC8-4227-AEE5-96A264C2D8D7}" type="presOf" srcId="{A21FBF34-EDA2-488D-8B04-BF0CD50D3543}" destId="{C6C76D51-E200-4E5A-996D-24F46ED5950A}" srcOrd="0" destOrd="0" presId="urn:microsoft.com/office/officeart/2005/8/layout/vList2"/>
    <dgm:cxn modelId="{47B210FB-6E83-454A-AD2C-36BBC96696A6}" srcId="{A21FBF34-EDA2-488D-8B04-BF0CD50D3543}" destId="{F2D58C4F-C708-4E16-AE31-2BC99D5F5106}" srcOrd="1" destOrd="0" parTransId="{10B6CAFE-138F-4F04-A68C-24A29D6C6842}" sibTransId="{08FA8906-CFDB-4A91-A6DF-D7E5AD9009BE}"/>
    <dgm:cxn modelId="{A66B6FC4-7C38-4B8E-ADB1-1867F942C224}" type="presParOf" srcId="{C6C76D51-E200-4E5A-996D-24F46ED5950A}" destId="{B93D4B69-D4FF-4EC8-8421-D3ED79B8C71B}" srcOrd="0" destOrd="0" presId="urn:microsoft.com/office/officeart/2005/8/layout/vList2"/>
    <dgm:cxn modelId="{8DBE9479-EF21-4879-82C6-09610549CDFF}" type="presParOf" srcId="{C6C76D51-E200-4E5A-996D-24F46ED5950A}" destId="{E1412EEC-DF47-4F54-A6B7-130DD2E6D0F4}" srcOrd="1" destOrd="0" presId="urn:microsoft.com/office/officeart/2005/8/layout/vList2"/>
    <dgm:cxn modelId="{C9344E54-DEED-4E01-8C48-A5DEAF73FDE7}" type="presParOf" srcId="{C6C76D51-E200-4E5A-996D-24F46ED5950A}" destId="{BBDB034C-7491-47A9-A420-D9ACD63C32FF}" srcOrd="2" destOrd="0" presId="urn:microsoft.com/office/officeart/2005/8/layout/vList2"/>
    <dgm:cxn modelId="{731E3EEE-1510-435A-A674-BE7A482F507C}" type="presParOf" srcId="{C6C76D51-E200-4E5A-996D-24F46ED5950A}" destId="{E1EA681D-62C4-4210-97B7-41D411F09C76}" srcOrd="3" destOrd="0" presId="urn:microsoft.com/office/officeart/2005/8/layout/vList2"/>
    <dgm:cxn modelId="{158F5E40-5D03-4AF5-BF07-8B0ED32AEC22}" type="presParOf" srcId="{C6C76D51-E200-4E5A-996D-24F46ED5950A}" destId="{F0FA55B8-92C7-42A8-A4BB-3F62ACF085E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072C8-A72F-45B0-B0C3-1F2B9322BB3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CA5F2E94-F49A-4740-A21A-BBC3F7E5E739}">
      <dgm:prSet/>
      <dgm:spPr>
        <a:solidFill>
          <a:schemeClr val="bg1">
            <a:lumMod val="85000"/>
            <a:lumOff val="15000"/>
          </a:schemeClr>
        </a:solidFill>
      </dgm:spPr>
      <dgm:t>
        <a:bodyPr/>
        <a:lstStyle/>
        <a:p>
          <a:r>
            <a:rPr lang="en-US" dirty="0"/>
            <a:t>Every Christian should make requests in humility</a:t>
          </a:r>
        </a:p>
      </dgm:t>
    </dgm:pt>
    <dgm:pt modelId="{986AC38A-0656-4ACB-8B6F-096BD5D45374}" type="parTrans" cxnId="{0B7F8828-1496-4581-AC60-062A87E9E86E}">
      <dgm:prSet/>
      <dgm:spPr/>
      <dgm:t>
        <a:bodyPr/>
        <a:lstStyle/>
        <a:p>
          <a:endParaRPr lang="en-US"/>
        </a:p>
      </dgm:t>
    </dgm:pt>
    <dgm:pt modelId="{91E13AEF-827A-49B8-92E5-9AD009F9A652}" type="sibTrans" cxnId="{0B7F8828-1496-4581-AC60-062A87E9E86E}">
      <dgm:prSet/>
      <dgm:spPr/>
      <dgm:t>
        <a:bodyPr/>
        <a:lstStyle/>
        <a:p>
          <a:endParaRPr lang="en-US"/>
        </a:p>
      </dgm:t>
    </dgm:pt>
    <dgm:pt modelId="{EB03D8C8-E6BE-4B7F-9E13-6C2443555810}">
      <dgm:prSet/>
      <dgm:spPr>
        <a:solidFill>
          <a:schemeClr val="bg1">
            <a:lumMod val="85000"/>
            <a:lumOff val="15000"/>
          </a:schemeClr>
        </a:solidFill>
      </dgm:spPr>
      <dgm:t>
        <a:bodyPr/>
        <a:lstStyle/>
        <a:p>
          <a:r>
            <a:rPr lang="en-US"/>
            <a:t>For these three reasons</a:t>
          </a:r>
        </a:p>
      </dgm:t>
    </dgm:pt>
    <dgm:pt modelId="{424B092F-BDFA-47C8-B1A8-85318766185C}" type="parTrans" cxnId="{B7761437-0D8F-4083-B152-11C3C58A5382}">
      <dgm:prSet/>
      <dgm:spPr/>
      <dgm:t>
        <a:bodyPr/>
        <a:lstStyle/>
        <a:p>
          <a:endParaRPr lang="en-US"/>
        </a:p>
      </dgm:t>
    </dgm:pt>
    <dgm:pt modelId="{CC14122D-D14B-449A-B6B5-40E70592C431}" type="sibTrans" cxnId="{B7761437-0D8F-4083-B152-11C3C58A5382}">
      <dgm:prSet/>
      <dgm:spPr/>
      <dgm:t>
        <a:bodyPr/>
        <a:lstStyle/>
        <a:p>
          <a:endParaRPr lang="en-US"/>
        </a:p>
      </dgm:t>
    </dgm:pt>
    <dgm:pt modelId="{B54FC052-DB54-455C-9642-7B61928F645A}" type="pres">
      <dgm:prSet presAssocID="{6D2072C8-A72F-45B0-B0C3-1F2B9322BB37}" presName="linear" presStyleCnt="0">
        <dgm:presLayoutVars>
          <dgm:animLvl val="lvl"/>
          <dgm:resizeHandles val="exact"/>
        </dgm:presLayoutVars>
      </dgm:prSet>
      <dgm:spPr/>
    </dgm:pt>
    <dgm:pt modelId="{1F2B8A68-B838-474E-A1D3-F2717A082E1E}" type="pres">
      <dgm:prSet presAssocID="{CA5F2E94-F49A-4740-A21A-BBC3F7E5E739}" presName="parentText" presStyleLbl="node1" presStyleIdx="0" presStyleCnt="2">
        <dgm:presLayoutVars>
          <dgm:chMax val="0"/>
          <dgm:bulletEnabled val="1"/>
        </dgm:presLayoutVars>
      </dgm:prSet>
      <dgm:spPr/>
    </dgm:pt>
    <dgm:pt modelId="{41A42666-F9AD-449D-A6D4-1924E4C08ED6}" type="pres">
      <dgm:prSet presAssocID="{91E13AEF-827A-49B8-92E5-9AD009F9A652}" presName="spacer" presStyleCnt="0"/>
      <dgm:spPr/>
    </dgm:pt>
    <dgm:pt modelId="{3BE5FD31-4F4E-4E13-A4E5-2ED7311C6615}" type="pres">
      <dgm:prSet presAssocID="{EB03D8C8-E6BE-4B7F-9E13-6C2443555810}" presName="parentText" presStyleLbl="node1" presStyleIdx="1" presStyleCnt="2">
        <dgm:presLayoutVars>
          <dgm:chMax val="0"/>
          <dgm:bulletEnabled val="1"/>
        </dgm:presLayoutVars>
      </dgm:prSet>
      <dgm:spPr/>
    </dgm:pt>
  </dgm:ptLst>
  <dgm:cxnLst>
    <dgm:cxn modelId="{0B7F8828-1496-4581-AC60-062A87E9E86E}" srcId="{6D2072C8-A72F-45B0-B0C3-1F2B9322BB37}" destId="{CA5F2E94-F49A-4740-A21A-BBC3F7E5E739}" srcOrd="0" destOrd="0" parTransId="{986AC38A-0656-4ACB-8B6F-096BD5D45374}" sibTransId="{91E13AEF-827A-49B8-92E5-9AD009F9A652}"/>
    <dgm:cxn modelId="{B7761437-0D8F-4083-B152-11C3C58A5382}" srcId="{6D2072C8-A72F-45B0-B0C3-1F2B9322BB37}" destId="{EB03D8C8-E6BE-4B7F-9E13-6C2443555810}" srcOrd="1" destOrd="0" parTransId="{424B092F-BDFA-47C8-B1A8-85318766185C}" sibTransId="{CC14122D-D14B-449A-B6B5-40E70592C431}"/>
    <dgm:cxn modelId="{6AAB7084-C576-4297-A707-CA16729C0118}" type="presOf" srcId="{6D2072C8-A72F-45B0-B0C3-1F2B9322BB37}" destId="{B54FC052-DB54-455C-9642-7B61928F645A}" srcOrd="0" destOrd="0" presId="urn:microsoft.com/office/officeart/2005/8/layout/vList2"/>
    <dgm:cxn modelId="{20D865B4-A9C3-4F52-AFB0-AC479D8C5410}" type="presOf" srcId="{EB03D8C8-E6BE-4B7F-9E13-6C2443555810}" destId="{3BE5FD31-4F4E-4E13-A4E5-2ED7311C6615}" srcOrd="0" destOrd="0" presId="urn:microsoft.com/office/officeart/2005/8/layout/vList2"/>
    <dgm:cxn modelId="{5443F1F5-CF0C-4DAF-A5B9-5D5DD72CCE26}" type="presOf" srcId="{CA5F2E94-F49A-4740-A21A-BBC3F7E5E739}" destId="{1F2B8A68-B838-474E-A1D3-F2717A082E1E}" srcOrd="0" destOrd="0" presId="urn:microsoft.com/office/officeart/2005/8/layout/vList2"/>
    <dgm:cxn modelId="{639C982F-0E16-4C1D-9B7C-CF06E21483C4}" type="presParOf" srcId="{B54FC052-DB54-455C-9642-7B61928F645A}" destId="{1F2B8A68-B838-474E-A1D3-F2717A082E1E}" srcOrd="0" destOrd="0" presId="urn:microsoft.com/office/officeart/2005/8/layout/vList2"/>
    <dgm:cxn modelId="{E004AB69-9E45-4680-AB62-5A77CF114FCE}" type="presParOf" srcId="{B54FC052-DB54-455C-9642-7B61928F645A}" destId="{41A42666-F9AD-449D-A6D4-1924E4C08ED6}" srcOrd="1" destOrd="0" presId="urn:microsoft.com/office/officeart/2005/8/layout/vList2"/>
    <dgm:cxn modelId="{17E6EC86-29B1-4E4B-8AB7-55B3B294B320}" type="presParOf" srcId="{B54FC052-DB54-455C-9642-7B61928F645A}" destId="{3BE5FD31-4F4E-4E13-A4E5-2ED7311C661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1FBF34-EDA2-488D-8B04-BF0CD50D3543}"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9143BB34-0437-4067-A629-5C204E6F2E53}">
      <dgm:prSet/>
      <dgm:spPr>
        <a:solidFill>
          <a:schemeClr val="bg1">
            <a:lumMod val="85000"/>
            <a:lumOff val="15000"/>
          </a:schemeClr>
        </a:solidFill>
      </dgm:spPr>
      <dgm:t>
        <a:bodyPr/>
        <a:lstStyle/>
        <a:p>
          <a:r>
            <a:rPr lang="en-US"/>
            <a:t>The Thief Defended Jesus and Acknowledged His Own Guilt</a:t>
          </a:r>
        </a:p>
      </dgm:t>
    </dgm:pt>
    <dgm:pt modelId="{767A5119-A001-4703-9993-3D4E6B1ED88F}" type="parTrans" cxnId="{58778406-A3AA-4D1E-AB95-8C19433AE957}">
      <dgm:prSet/>
      <dgm:spPr/>
      <dgm:t>
        <a:bodyPr/>
        <a:lstStyle/>
        <a:p>
          <a:endParaRPr lang="en-US"/>
        </a:p>
      </dgm:t>
    </dgm:pt>
    <dgm:pt modelId="{E6D18286-FF67-46F3-917C-7ABB10C23B86}" type="sibTrans" cxnId="{58778406-A3AA-4D1E-AB95-8C19433AE957}">
      <dgm:prSet/>
      <dgm:spPr/>
      <dgm:t>
        <a:bodyPr/>
        <a:lstStyle/>
        <a:p>
          <a:endParaRPr lang="en-US"/>
        </a:p>
      </dgm:t>
    </dgm:pt>
    <dgm:pt modelId="{F2D58C4F-C708-4E16-AE31-2BC99D5F5106}">
      <dgm:prSet/>
      <dgm:spPr>
        <a:solidFill>
          <a:schemeClr val="bg1">
            <a:lumMod val="85000"/>
            <a:lumOff val="15000"/>
          </a:schemeClr>
        </a:solidFill>
      </dgm:spPr>
      <dgm:t>
        <a:bodyPr/>
        <a:lstStyle/>
        <a:p>
          <a:r>
            <a:rPr lang="en-US"/>
            <a:t>The Thief Made a Hopeful Request to Jesus</a:t>
          </a:r>
        </a:p>
      </dgm:t>
    </dgm:pt>
    <dgm:pt modelId="{10B6CAFE-138F-4F04-A68C-24A29D6C6842}" type="parTrans" cxnId="{47B210FB-6E83-454A-AD2C-36BBC96696A6}">
      <dgm:prSet/>
      <dgm:spPr/>
      <dgm:t>
        <a:bodyPr/>
        <a:lstStyle/>
        <a:p>
          <a:endParaRPr lang="en-US"/>
        </a:p>
      </dgm:t>
    </dgm:pt>
    <dgm:pt modelId="{08FA8906-CFDB-4A91-A6DF-D7E5AD9009BE}" type="sibTrans" cxnId="{47B210FB-6E83-454A-AD2C-36BBC96696A6}">
      <dgm:prSet/>
      <dgm:spPr/>
      <dgm:t>
        <a:bodyPr/>
        <a:lstStyle/>
        <a:p>
          <a:endParaRPr lang="en-US"/>
        </a:p>
      </dgm:t>
    </dgm:pt>
    <dgm:pt modelId="{1B77980A-2DD2-405A-913B-981680CBBB4F}">
      <dgm:prSet/>
      <dgm:spPr>
        <a:solidFill>
          <a:schemeClr val="bg1">
            <a:lumMod val="85000"/>
            <a:lumOff val="15000"/>
          </a:schemeClr>
        </a:solidFill>
      </dgm:spPr>
      <dgm:t>
        <a:bodyPr/>
        <a:lstStyle/>
        <a:p>
          <a:r>
            <a:rPr lang="en-US"/>
            <a:t>The Thief’s Request Was Accepted by Jesus</a:t>
          </a:r>
        </a:p>
      </dgm:t>
    </dgm:pt>
    <dgm:pt modelId="{C5B17AF6-4726-4B18-977A-10E0115BB3F9}" type="parTrans" cxnId="{0D307710-58DA-4179-A016-8513908DB4CE}">
      <dgm:prSet/>
      <dgm:spPr/>
      <dgm:t>
        <a:bodyPr/>
        <a:lstStyle/>
        <a:p>
          <a:endParaRPr lang="en-US"/>
        </a:p>
      </dgm:t>
    </dgm:pt>
    <dgm:pt modelId="{92EEC68B-AC98-4FC5-972C-5DB6682751D1}" type="sibTrans" cxnId="{0D307710-58DA-4179-A016-8513908DB4CE}">
      <dgm:prSet/>
      <dgm:spPr/>
      <dgm:t>
        <a:bodyPr/>
        <a:lstStyle/>
        <a:p>
          <a:endParaRPr lang="en-US"/>
        </a:p>
      </dgm:t>
    </dgm:pt>
    <dgm:pt modelId="{C6C76D51-E200-4E5A-996D-24F46ED5950A}" type="pres">
      <dgm:prSet presAssocID="{A21FBF34-EDA2-488D-8B04-BF0CD50D3543}" presName="linear" presStyleCnt="0">
        <dgm:presLayoutVars>
          <dgm:animLvl val="lvl"/>
          <dgm:resizeHandles val="exact"/>
        </dgm:presLayoutVars>
      </dgm:prSet>
      <dgm:spPr/>
    </dgm:pt>
    <dgm:pt modelId="{B93D4B69-D4FF-4EC8-8421-D3ED79B8C71B}" type="pres">
      <dgm:prSet presAssocID="{9143BB34-0437-4067-A629-5C204E6F2E53}" presName="parentText" presStyleLbl="node1" presStyleIdx="0" presStyleCnt="3">
        <dgm:presLayoutVars>
          <dgm:chMax val="0"/>
          <dgm:bulletEnabled val="1"/>
        </dgm:presLayoutVars>
      </dgm:prSet>
      <dgm:spPr/>
    </dgm:pt>
    <dgm:pt modelId="{E1412EEC-DF47-4F54-A6B7-130DD2E6D0F4}" type="pres">
      <dgm:prSet presAssocID="{E6D18286-FF67-46F3-917C-7ABB10C23B86}" presName="spacer" presStyleCnt="0"/>
      <dgm:spPr/>
    </dgm:pt>
    <dgm:pt modelId="{BBDB034C-7491-47A9-A420-D9ACD63C32FF}" type="pres">
      <dgm:prSet presAssocID="{F2D58C4F-C708-4E16-AE31-2BC99D5F5106}" presName="parentText" presStyleLbl="node1" presStyleIdx="1" presStyleCnt="3">
        <dgm:presLayoutVars>
          <dgm:chMax val="0"/>
          <dgm:bulletEnabled val="1"/>
        </dgm:presLayoutVars>
      </dgm:prSet>
      <dgm:spPr/>
    </dgm:pt>
    <dgm:pt modelId="{E1EA681D-62C4-4210-97B7-41D411F09C76}" type="pres">
      <dgm:prSet presAssocID="{08FA8906-CFDB-4A91-A6DF-D7E5AD9009BE}" presName="spacer" presStyleCnt="0"/>
      <dgm:spPr/>
    </dgm:pt>
    <dgm:pt modelId="{F0FA55B8-92C7-42A8-A4BB-3F62ACF085E4}" type="pres">
      <dgm:prSet presAssocID="{1B77980A-2DD2-405A-913B-981680CBBB4F}" presName="parentText" presStyleLbl="node1" presStyleIdx="2" presStyleCnt="3">
        <dgm:presLayoutVars>
          <dgm:chMax val="0"/>
          <dgm:bulletEnabled val="1"/>
        </dgm:presLayoutVars>
      </dgm:prSet>
      <dgm:spPr/>
    </dgm:pt>
  </dgm:ptLst>
  <dgm:cxnLst>
    <dgm:cxn modelId="{58778406-A3AA-4D1E-AB95-8C19433AE957}" srcId="{A21FBF34-EDA2-488D-8B04-BF0CD50D3543}" destId="{9143BB34-0437-4067-A629-5C204E6F2E53}" srcOrd="0" destOrd="0" parTransId="{767A5119-A001-4703-9993-3D4E6B1ED88F}" sibTransId="{E6D18286-FF67-46F3-917C-7ABB10C23B86}"/>
    <dgm:cxn modelId="{0D307710-58DA-4179-A016-8513908DB4CE}" srcId="{A21FBF34-EDA2-488D-8B04-BF0CD50D3543}" destId="{1B77980A-2DD2-405A-913B-981680CBBB4F}" srcOrd="2" destOrd="0" parTransId="{C5B17AF6-4726-4B18-977A-10E0115BB3F9}" sibTransId="{92EEC68B-AC98-4FC5-972C-5DB6682751D1}"/>
    <dgm:cxn modelId="{E05FF629-3296-4318-82B5-E918832DE786}" type="presOf" srcId="{1B77980A-2DD2-405A-913B-981680CBBB4F}" destId="{F0FA55B8-92C7-42A8-A4BB-3F62ACF085E4}" srcOrd="0" destOrd="0" presId="urn:microsoft.com/office/officeart/2005/8/layout/vList2"/>
    <dgm:cxn modelId="{F6DBDF32-1C85-4894-BE40-6DA630D98FB0}" type="presOf" srcId="{9143BB34-0437-4067-A629-5C204E6F2E53}" destId="{B93D4B69-D4FF-4EC8-8421-D3ED79B8C71B}" srcOrd="0" destOrd="0" presId="urn:microsoft.com/office/officeart/2005/8/layout/vList2"/>
    <dgm:cxn modelId="{1AE9A97C-82BF-483D-B12F-3D4831F25532}" type="presOf" srcId="{F2D58C4F-C708-4E16-AE31-2BC99D5F5106}" destId="{BBDB034C-7491-47A9-A420-D9ACD63C32FF}" srcOrd="0" destOrd="0" presId="urn:microsoft.com/office/officeart/2005/8/layout/vList2"/>
    <dgm:cxn modelId="{A4E94293-BDC8-4227-AEE5-96A264C2D8D7}" type="presOf" srcId="{A21FBF34-EDA2-488D-8B04-BF0CD50D3543}" destId="{C6C76D51-E200-4E5A-996D-24F46ED5950A}" srcOrd="0" destOrd="0" presId="urn:microsoft.com/office/officeart/2005/8/layout/vList2"/>
    <dgm:cxn modelId="{47B210FB-6E83-454A-AD2C-36BBC96696A6}" srcId="{A21FBF34-EDA2-488D-8B04-BF0CD50D3543}" destId="{F2D58C4F-C708-4E16-AE31-2BC99D5F5106}" srcOrd="1" destOrd="0" parTransId="{10B6CAFE-138F-4F04-A68C-24A29D6C6842}" sibTransId="{08FA8906-CFDB-4A91-A6DF-D7E5AD9009BE}"/>
    <dgm:cxn modelId="{A66B6FC4-7C38-4B8E-ADB1-1867F942C224}" type="presParOf" srcId="{C6C76D51-E200-4E5A-996D-24F46ED5950A}" destId="{B93D4B69-D4FF-4EC8-8421-D3ED79B8C71B}" srcOrd="0" destOrd="0" presId="urn:microsoft.com/office/officeart/2005/8/layout/vList2"/>
    <dgm:cxn modelId="{8DBE9479-EF21-4879-82C6-09610549CDFF}" type="presParOf" srcId="{C6C76D51-E200-4E5A-996D-24F46ED5950A}" destId="{E1412EEC-DF47-4F54-A6B7-130DD2E6D0F4}" srcOrd="1" destOrd="0" presId="urn:microsoft.com/office/officeart/2005/8/layout/vList2"/>
    <dgm:cxn modelId="{C9344E54-DEED-4E01-8C48-A5DEAF73FDE7}" type="presParOf" srcId="{C6C76D51-E200-4E5A-996D-24F46ED5950A}" destId="{BBDB034C-7491-47A9-A420-D9ACD63C32FF}" srcOrd="2" destOrd="0" presId="urn:microsoft.com/office/officeart/2005/8/layout/vList2"/>
    <dgm:cxn modelId="{731E3EEE-1510-435A-A674-BE7A482F507C}" type="presParOf" srcId="{C6C76D51-E200-4E5A-996D-24F46ED5950A}" destId="{E1EA681D-62C4-4210-97B7-41D411F09C76}" srcOrd="3" destOrd="0" presId="urn:microsoft.com/office/officeart/2005/8/layout/vList2"/>
    <dgm:cxn modelId="{158F5E40-5D03-4AF5-BF07-8B0ED32AEC22}" type="presParOf" srcId="{C6C76D51-E200-4E5A-996D-24F46ED5950A}" destId="{F0FA55B8-92C7-42A8-A4BB-3F62ACF085E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8A68-B838-474E-A1D3-F2717A082E1E}">
      <dsp:nvSpPr>
        <dsp:cNvPr id="0" name=""/>
        <dsp:cNvSpPr/>
      </dsp:nvSpPr>
      <dsp:spPr>
        <a:xfrm>
          <a:off x="0" y="138827"/>
          <a:ext cx="6261100" cy="25798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Every Christian should make requests in humility</a:t>
          </a:r>
        </a:p>
      </dsp:txBody>
      <dsp:txXfrm>
        <a:off x="125938" y="264765"/>
        <a:ext cx="6009224" cy="2327973"/>
      </dsp:txXfrm>
    </dsp:sp>
    <dsp:sp modelId="{3BE5FD31-4F4E-4E13-A4E5-2ED7311C6615}">
      <dsp:nvSpPr>
        <dsp:cNvPr id="0" name=""/>
        <dsp:cNvSpPr/>
      </dsp:nvSpPr>
      <dsp:spPr>
        <a:xfrm>
          <a:off x="0" y="2859797"/>
          <a:ext cx="6261100" cy="25798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For these three reasons</a:t>
          </a:r>
        </a:p>
      </dsp:txBody>
      <dsp:txXfrm>
        <a:off x="125938" y="2985735"/>
        <a:ext cx="6009224" cy="2327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4B69-D4FF-4EC8-8421-D3ED79B8C71B}">
      <dsp:nvSpPr>
        <dsp:cNvPr id="0" name=""/>
        <dsp:cNvSpPr/>
      </dsp:nvSpPr>
      <dsp:spPr>
        <a:xfrm>
          <a:off x="0" y="72220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 Defended Jesus and Acknowledged His Own Guilt</a:t>
          </a:r>
        </a:p>
      </dsp:txBody>
      <dsp:txXfrm>
        <a:off x="64083" y="786290"/>
        <a:ext cx="6132934" cy="1184574"/>
      </dsp:txXfrm>
    </dsp:sp>
    <dsp:sp modelId="{BBDB034C-7491-47A9-A420-D9ACD63C32FF}">
      <dsp:nvSpPr>
        <dsp:cNvPr id="0" name=""/>
        <dsp:cNvSpPr/>
      </dsp:nvSpPr>
      <dsp:spPr>
        <a:xfrm>
          <a:off x="0" y="213286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 Made a Hopeful Request to Jesus</a:t>
          </a:r>
        </a:p>
      </dsp:txBody>
      <dsp:txXfrm>
        <a:off x="64083" y="2196950"/>
        <a:ext cx="6132934" cy="1184574"/>
      </dsp:txXfrm>
    </dsp:sp>
    <dsp:sp modelId="{F0FA55B8-92C7-42A8-A4BB-3F62ACF085E4}">
      <dsp:nvSpPr>
        <dsp:cNvPr id="0" name=""/>
        <dsp:cNvSpPr/>
      </dsp:nvSpPr>
      <dsp:spPr>
        <a:xfrm>
          <a:off x="0" y="354352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Thief’s Request Was Accepted by Jesus</a:t>
          </a:r>
        </a:p>
      </dsp:txBody>
      <dsp:txXfrm>
        <a:off x="64083" y="3607610"/>
        <a:ext cx="6132934" cy="1184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8A68-B838-474E-A1D3-F2717A082E1E}">
      <dsp:nvSpPr>
        <dsp:cNvPr id="0" name=""/>
        <dsp:cNvSpPr/>
      </dsp:nvSpPr>
      <dsp:spPr>
        <a:xfrm>
          <a:off x="0" y="138827"/>
          <a:ext cx="6261100" cy="25798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Every Christian should make requests in humility</a:t>
          </a:r>
        </a:p>
      </dsp:txBody>
      <dsp:txXfrm>
        <a:off x="125938" y="264765"/>
        <a:ext cx="6009224" cy="2327973"/>
      </dsp:txXfrm>
    </dsp:sp>
    <dsp:sp modelId="{3BE5FD31-4F4E-4E13-A4E5-2ED7311C6615}">
      <dsp:nvSpPr>
        <dsp:cNvPr id="0" name=""/>
        <dsp:cNvSpPr/>
      </dsp:nvSpPr>
      <dsp:spPr>
        <a:xfrm>
          <a:off x="0" y="2859797"/>
          <a:ext cx="6261100" cy="25798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For these three reasons</a:t>
          </a:r>
        </a:p>
      </dsp:txBody>
      <dsp:txXfrm>
        <a:off x="125938" y="2985735"/>
        <a:ext cx="6009224" cy="2327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4B69-D4FF-4EC8-8421-D3ED79B8C71B}">
      <dsp:nvSpPr>
        <dsp:cNvPr id="0" name=""/>
        <dsp:cNvSpPr/>
      </dsp:nvSpPr>
      <dsp:spPr>
        <a:xfrm>
          <a:off x="0" y="72220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 Defended Jesus and Acknowledged His Own Guilt</a:t>
          </a:r>
        </a:p>
      </dsp:txBody>
      <dsp:txXfrm>
        <a:off x="64083" y="786290"/>
        <a:ext cx="6132934" cy="1184574"/>
      </dsp:txXfrm>
    </dsp:sp>
    <dsp:sp modelId="{BBDB034C-7491-47A9-A420-D9ACD63C32FF}">
      <dsp:nvSpPr>
        <dsp:cNvPr id="0" name=""/>
        <dsp:cNvSpPr/>
      </dsp:nvSpPr>
      <dsp:spPr>
        <a:xfrm>
          <a:off x="0" y="213286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 Made a Hopeful Request to Jesus</a:t>
          </a:r>
        </a:p>
      </dsp:txBody>
      <dsp:txXfrm>
        <a:off x="64083" y="2196950"/>
        <a:ext cx="6132934" cy="1184574"/>
      </dsp:txXfrm>
    </dsp:sp>
    <dsp:sp modelId="{F0FA55B8-92C7-42A8-A4BB-3F62ACF085E4}">
      <dsp:nvSpPr>
        <dsp:cNvPr id="0" name=""/>
        <dsp:cNvSpPr/>
      </dsp:nvSpPr>
      <dsp:spPr>
        <a:xfrm>
          <a:off x="0" y="3543527"/>
          <a:ext cx="6261100" cy="131274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Thief’s Request Was Accepted by Jesus</a:t>
          </a:r>
        </a:p>
      </dsp:txBody>
      <dsp:txXfrm>
        <a:off x="64083" y="3607610"/>
        <a:ext cx="6132934"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2CECB9-BD54-4861-A1BC-366E025EE0B7}"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65827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125148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276570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AF80B78-3C8C-48C0-BCC4-C61FADAFBD83}"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2951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265152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02CECB9-BD54-4861-A1BC-366E025EE0B7}" type="datetimeFigureOut">
              <a:rPr lang="en-US" smtClean="0"/>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4044189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02CECB9-BD54-4861-A1BC-366E025EE0B7}" type="datetimeFigureOut">
              <a:rPr lang="en-US" smtClean="0"/>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228280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CECB9-BD54-4861-A1BC-366E025EE0B7}"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226689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02CECB9-BD54-4861-A1BC-366E025EE0B7}" type="datetimeFigureOut">
              <a:rPr lang="en-US" smtClean="0"/>
              <a:t>10/25/2025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AF80B78-3C8C-48C0-BCC4-C61FADAFBD83}" type="slidenum">
              <a:rPr lang="en-US" smtClean="0"/>
              <a:t>‹#›</a:t>
            </a:fld>
            <a:endParaRPr lang="en-US"/>
          </a:p>
        </p:txBody>
      </p:sp>
    </p:spTree>
    <p:extLst>
      <p:ext uri="{BB962C8B-B14F-4D97-AF65-F5344CB8AC3E}">
        <p14:creationId xmlns:p14="http://schemas.microsoft.com/office/powerpoint/2010/main" val="246168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CECB9-BD54-4861-A1BC-366E025EE0B7}"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266298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CECB9-BD54-4861-A1BC-366E025EE0B7}" type="datetimeFigureOut">
              <a:rPr lang="en-US" smtClean="0"/>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235813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91745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2CECB9-BD54-4861-A1BC-366E025EE0B7}" type="datetimeFigureOut">
              <a:rPr lang="en-US" smtClean="0"/>
              <a:t>10/25/2025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110225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2CECB9-BD54-4861-A1BC-366E025EE0B7}" type="datetimeFigureOut">
              <a:rPr lang="en-US" smtClean="0"/>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42936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02CECB9-BD54-4861-A1BC-366E025EE0B7}" type="datetimeFigureOut">
              <a:rPr lang="en-US" smtClean="0"/>
              <a:t>10/25/2025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347330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258695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CECB9-BD54-4861-A1BC-366E025EE0B7}" type="datetimeFigureOut">
              <a:rPr lang="en-US" smtClean="0"/>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F80B78-3C8C-48C0-BCC4-C61FADAFBD83}" type="slidenum">
              <a:rPr lang="en-US" smtClean="0"/>
              <a:t>‹#›</a:t>
            </a:fld>
            <a:endParaRPr lang="en-US"/>
          </a:p>
        </p:txBody>
      </p:sp>
    </p:spTree>
    <p:extLst>
      <p:ext uri="{BB962C8B-B14F-4D97-AF65-F5344CB8AC3E}">
        <p14:creationId xmlns:p14="http://schemas.microsoft.com/office/powerpoint/2010/main" val="137900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02CECB9-BD54-4861-A1BC-366E025EE0B7}" type="datetimeFigureOut">
              <a:rPr lang="en-US" smtClean="0"/>
              <a:t>10/25/2025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AF80B78-3C8C-48C0-BCC4-C61FADAFBD83}" type="slidenum">
              <a:rPr lang="en-US" smtClean="0"/>
              <a:t>‹#›</a:t>
            </a:fld>
            <a:endParaRPr lang="en-US"/>
          </a:p>
        </p:txBody>
      </p:sp>
    </p:spTree>
    <p:extLst>
      <p:ext uri="{BB962C8B-B14F-4D97-AF65-F5344CB8AC3E}">
        <p14:creationId xmlns:p14="http://schemas.microsoft.com/office/powerpoint/2010/main" val="22477534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erson with a beard and a cross&#10;&#10;AI-generated content may be incorrect.">
            <a:extLst>
              <a:ext uri="{FF2B5EF4-FFF2-40B4-BE49-F238E27FC236}">
                <a16:creationId xmlns:a16="http://schemas.microsoft.com/office/drawing/2014/main" id="{7EBB3524-A892-637C-45D3-5C8DABE39CC0}"/>
              </a:ext>
            </a:extLst>
          </p:cNvPr>
          <p:cNvPicPr>
            <a:picLocks noChangeAspect="1"/>
          </p:cNvPicPr>
          <p:nvPr/>
        </p:nvPicPr>
        <p:blipFill>
          <a:blip r:embed="rId2">
            <a:extLst>
              <a:ext uri="{28A0092B-C50C-407E-A947-70E740481C1C}">
                <a14:useLocalDpi xmlns:a14="http://schemas.microsoft.com/office/drawing/2010/main" val="0"/>
              </a:ext>
            </a:extLst>
          </a:blip>
          <a:srcRect t="10679" r="9091"/>
          <a:stretch>
            <a:fillRect/>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458901-3037-2434-DE72-08459475DBD9}"/>
              </a:ext>
            </a:extLst>
          </p:cNvPr>
          <p:cNvSpPr>
            <a:spLocks noGrp="1"/>
          </p:cNvSpPr>
          <p:nvPr>
            <p:ph type="ctrTitle"/>
          </p:nvPr>
        </p:nvSpPr>
        <p:spPr>
          <a:xfrm>
            <a:off x="680322" y="4402667"/>
            <a:ext cx="8133478" cy="940240"/>
          </a:xfrm>
        </p:spPr>
        <p:txBody>
          <a:bodyPr>
            <a:normAutofit/>
          </a:bodyPr>
          <a:lstStyle/>
          <a:p>
            <a:r>
              <a:rPr lang="en-US" sz="4100" dirty="0"/>
              <a:t>A Hopeful Request</a:t>
            </a:r>
          </a:p>
        </p:txBody>
      </p:sp>
      <p:sp>
        <p:nvSpPr>
          <p:cNvPr id="3" name="Subtitle 2">
            <a:extLst>
              <a:ext uri="{FF2B5EF4-FFF2-40B4-BE49-F238E27FC236}">
                <a16:creationId xmlns:a16="http://schemas.microsoft.com/office/drawing/2014/main" id="{959D0970-3DF1-0472-030E-1968AA76A21D}"/>
              </a:ext>
            </a:extLst>
          </p:cNvPr>
          <p:cNvSpPr>
            <a:spLocks noGrp="1"/>
          </p:cNvSpPr>
          <p:nvPr>
            <p:ph type="subTitle" idx="1"/>
          </p:nvPr>
        </p:nvSpPr>
        <p:spPr>
          <a:xfrm>
            <a:off x="680322" y="5342302"/>
            <a:ext cx="8133478" cy="406566"/>
          </a:xfrm>
        </p:spPr>
        <p:txBody>
          <a:bodyPr>
            <a:normAutofit/>
          </a:bodyPr>
          <a:lstStyle/>
          <a:p>
            <a:r>
              <a:rPr lang="en-US" sz="180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2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person with long hair and beard&#10;&#10;AI-generated content may be incorrect.">
            <a:extLst>
              <a:ext uri="{FF2B5EF4-FFF2-40B4-BE49-F238E27FC236}">
                <a16:creationId xmlns:a16="http://schemas.microsoft.com/office/drawing/2014/main" id="{C63C1A0F-1473-E944-98F6-5083DC15E46B}"/>
              </a:ext>
            </a:extLst>
          </p:cNvPr>
          <p:cNvPicPr>
            <a:picLocks noChangeAspect="1"/>
          </p:cNvPicPr>
          <p:nvPr/>
        </p:nvPicPr>
        <p:blipFill>
          <a:blip r:embed="rId5">
            <a:extLst>
              <a:ext uri="{28A0092B-C50C-407E-A947-70E740481C1C}">
                <a14:useLocalDpi xmlns:a14="http://schemas.microsoft.com/office/drawing/2010/main" val="0"/>
              </a:ext>
            </a:extLst>
          </a:blip>
          <a:srcRect t="9091" r="9091"/>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9AC0DCB-9AFF-2F7F-8313-385D6DA1331D}"/>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The Thief Made a Hopeful Request to Jesus</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1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F60F-15D5-34F0-2841-E387BCB8385E}"/>
              </a:ext>
            </a:extLst>
          </p:cNvPr>
          <p:cNvSpPr>
            <a:spLocks noGrp="1"/>
          </p:cNvSpPr>
          <p:nvPr>
            <p:ph type="title"/>
          </p:nvPr>
        </p:nvSpPr>
        <p:spPr/>
        <p:txBody>
          <a:bodyPr/>
          <a:lstStyle/>
          <a:p>
            <a:r>
              <a:rPr lang="en-US" dirty="0"/>
              <a:t>A humble Appeal</a:t>
            </a:r>
          </a:p>
        </p:txBody>
      </p:sp>
      <p:sp>
        <p:nvSpPr>
          <p:cNvPr id="3" name="Content Placeholder 2">
            <a:extLst>
              <a:ext uri="{FF2B5EF4-FFF2-40B4-BE49-F238E27FC236}">
                <a16:creationId xmlns:a16="http://schemas.microsoft.com/office/drawing/2014/main" id="{CF38B2AF-2D4D-2F70-BF67-A762D0CBD8FE}"/>
              </a:ext>
            </a:extLst>
          </p:cNvPr>
          <p:cNvSpPr>
            <a:spLocks noGrp="1"/>
          </p:cNvSpPr>
          <p:nvPr>
            <p:ph idx="1"/>
          </p:nvPr>
        </p:nvSpPr>
        <p:spPr/>
        <p:txBody>
          <a:bodyPr>
            <a:normAutofit/>
          </a:bodyPr>
          <a:lstStyle/>
          <a:p>
            <a:r>
              <a:rPr lang="en-US" sz="3200" dirty="0">
                <a:solidFill>
                  <a:srgbClr val="FFFF00"/>
                </a:solidFill>
              </a:rPr>
              <a:t>And he said unto Jesus, Lord, remember me when thou </a:t>
            </a:r>
            <a:r>
              <a:rPr lang="en-US" sz="3200" dirty="0" err="1">
                <a:solidFill>
                  <a:srgbClr val="FFFF00"/>
                </a:solidFill>
              </a:rPr>
              <a:t>comest</a:t>
            </a:r>
            <a:r>
              <a:rPr lang="en-US" sz="3200" dirty="0">
                <a:solidFill>
                  <a:srgbClr val="FFFF00"/>
                </a:solidFill>
              </a:rPr>
              <a:t> into thy kingdom </a:t>
            </a:r>
            <a:r>
              <a:rPr lang="en-US" sz="3200" dirty="0"/>
              <a:t>(Luke 23:42–43).</a:t>
            </a:r>
          </a:p>
        </p:txBody>
      </p:sp>
    </p:spTree>
    <p:extLst>
      <p:ext uri="{BB962C8B-B14F-4D97-AF65-F5344CB8AC3E}">
        <p14:creationId xmlns:p14="http://schemas.microsoft.com/office/powerpoint/2010/main" val="42081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ath in a park with trees and bushes&#10;&#10;AI-generated content may be incorrect.">
            <a:extLst>
              <a:ext uri="{FF2B5EF4-FFF2-40B4-BE49-F238E27FC236}">
                <a16:creationId xmlns:a16="http://schemas.microsoft.com/office/drawing/2014/main" id="{31B40FEB-2E95-D2C8-EC51-A4473F32F73F}"/>
              </a:ext>
            </a:extLst>
          </p:cNvPr>
          <p:cNvPicPr>
            <a:picLocks noChangeAspect="1"/>
          </p:cNvPicPr>
          <p:nvPr/>
        </p:nvPicPr>
        <p:blipFill>
          <a:blip r:embed="rId5">
            <a:extLst>
              <a:ext uri="{28A0092B-C50C-407E-A947-70E740481C1C}">
                <a14:useLocalDpi xmlns:a14="http://schemas.microsoft.com/office/drawing/2010/main" val="0"/>
              </a:ext>
            </a:extLst>
          </a:blip>
          <a:srcRect t="10679" r="9091"/>
          <a:stretch>
            <a:fillRect/>
          </a:stretch>
        </p:blipFill>
        <p:spPr>
          <a:xfrm>
            <a:off x="-3176" y="10"/>
            <a:ext cx="12192000" cy="6857991"/>
          </a:xfrm>
          <a:prstGeom prst="rect">
            <a:avLst/>
          </a:prstGeom>
        </p:spPr>
      </p:pic>
      <p:sp>
        <p:nvSpPr>
          <p:cNvPr id="19" name="Rectangle 18">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75131E-799C-5884-F25E-8E65D698AE00}"/>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The Thief’s Request Was Accepted by Jesus</a:t>
            </a:r>
          </a:p>
        </p:txBody>
      </p:sp>
      <p:sp>
        <p:nvSpPr>
          <p:cNvPr id="21" name="Rectangle 20">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12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1057-89F8-D9CF-FF90-5BE2093B5A51}"/>
              </a:ext>
            </a:extLst>
          </p:cNvPr>
          <p:cNvSpPr>
            <a:spLocks noGrp="1"/>
          </p:cNvSpPr>
          <p:nvPr>
            <p:ph type="title"/>
          </p:nvPr>
        </p:nvSpPr>
        <p:spPr/>
        <p:txBody>
          <a:bodyPr/>
          <a:lstStyle/>
          <a:p>
            <a:r>
              <a:rPr lang="en-US" dirty="0"/>
              <a:t>With Jesus in Paradise</a:t>
            </a:r>
          </a:p>
        </p:txBody>
      </p:sp>
      <p:sp>
        <p:nvSpPr>
          <p:cNvPr id="3" name="Content Placeholder 2">
            <a:extLst>
              <a:ext uri="{FF2B5EF4-FFF2-40B4-BE49-F238E27FC236}">
                <a16:creationId xmlns:a16="http://schemas.microsoft.com/office/drawing/2014/main" id="{7334B81F-6FDF-C71F-E099-9F8094EBCFD0}"/>
              </a:ext>
            </a:extLst>
          </p:cNvPr>
          <p:cNvSpPr>
            <a:spLocks noGrp="1"/>
          </p:cNvSpPr>
          <p:nvPr>
            <p:ph idx="1"/>
          </p:nvPr>
        </p:nvSpPr>
        <p:spPr/>
        <p:txBody>
          <a:bodyPr>
            <a:normAutofit/>
          </a:bodyPr>
          <a:lstStyle/>
          <a:p>
            <a:r>
              <a:rPr lang="en-US" sz="3200" dirty="0">
                <a:solidFill>
                  <a:srgbClr val="FFFF00"/>
                </a:solidFill>
              </a:rPr>
              <a:t>And Jesus said unto him, Verily I say unto thee, To day shalt thou be with me in paradise </a:t>
            </a:r>
            <a:r>
              <a:rPr lang="en-US" sz="3200" dirty="0"/>
              <a:t>(Luke 23:43).</a:t>
            </a:r>
          </a:p>
        </p:txBody>
      </p:sp>
    </p:spTree>
    <p:extLst>
      <p:ext uri="{BB962C8B-B14F-4D97-AF65-F5344CB8AC3E}">
        <p14:creationId xmlns:p14="http://schemas.microsoft.com/office/powerpoint/2010/main" val="2674588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AAF1117C-4D1E-C766-707C-97E0F2EFE4E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7B053A-F3FE-8E10-F417-51A082A0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0BEFE3-6E5F-B200-BE18-91DDD37756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49E2803-1364-E86D-4E39-3B851B94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75849A1-30B7-48F9-E457-DF23417D6F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CC6A7E5D-5336-FAD1-4DFE-4F7BB2C3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AE038A0-98F8-7DCB-021F-E1E47DF2C00B}"/>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08E2915B-DCB0-04CF-1A90-989A4C0CF317}"/>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521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1543324A-52FC-7F2A-5FEC-E2D70FFD016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966EB9-90FF-A962-3ECF-1DDE4728E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CBC5B60-7FA5-5E8D-5A07-93BB57BB2B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0617B5B-7B1C-4713-EC52-6C37D378A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DB6ACC7-80F7-5EFD-6270-C880195BCB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A81E4E76-1AE2-762D-B20A-246334034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27CBE80-FF5C-4FA0-0051-60E29542F5C2}"/>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38DD6D2B-245A-EC95-9695-0A9930969B3B}"/>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018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155EC6-7437-374E-115E-B430BDAD0CDD}"/>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ACAFABDB-A9C0-A5D4-E4E0-06A05BF25985}"/>
              </a:ext>
            </a:extLst>
          </p:cNvPr>
          <p:cNvGraphicFramePr>
            <a:graphicFrameLocks noGrp="1"/>
          </p:cNvGraphicFramePr>
          <p:nvPr>
            <p:ph idx="1"/>
            <p:extLst>
              <p:ext uri="{D42A27DB-BD31-4B8C-83A1-F6EECF244321}">
                <p14:modId xmlns:p14="http://schemas.microsoft.com/office/powerpoint/2010/main" val="61755361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499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BD02DE-FE05-58E4-051C-9C47D4AEBD88}"/>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A9EF4A7B-9E2E-63CB-F2B4-DD07C528750D}"/>
              </a:ext>
            </a:extLst>
          </p:cNvPr>
          <p:cNvGraphicFramePr>
            <a:graphicFrameLocks noGrp="1"/>
          </p:cNvGraphicFramePr>
          <p:nvPr>
            <p:ph idx="1"/>
            <p:extLst>
              <p:ext uri="{D42A27DB-BD31-4B8C-83A1-F6EECF244321}">
                <p14:modId xmlns:p14="http://schemas.microsoft.com/office/powerpoint/2010/main" val="370997600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494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1576-39C5-5FAC-1729-C9612FA9DC2D}"/>
              </a:ext>
            </a:extLst>
          </p:cNvPr>
          <p:cNvSpPr>
            <a:spLocks noGrp="1"/>
          </p:cNvSpPr>
          <p:nvPr>
            <p:ph type="title"/>
          </p:nvPr>
        </p:nvSpPr>
        <p:spPr/>
        <p:txBody>
          <a:bodyPr/>
          <a:lstStyle/>
          <a:p>
            <a:r>
              <a:rPr lang="en-US" dirty="0"/>
              <a:t>Matthew</a:t>
            </a:r>
          </a:p>
        </p:txBody>
      </p:sp>
      <p:sp>
        <p:nvSpPr>
          <p:cNvPr id="3" name="Content Placeholder 2">
            <a:extLst>
              <a:ext uri="{FF2B5EF4-FFF2-40B4-BE49-F238E27FC236}">
                <a16:creationId xmlns:a16="http://schemas.microsoft.com/office/drawing/2014/main" id="{86C464A8-C1C3-F498-2292-D120E59623E3}"/>
              </a:ext>
            </a:extLst>
          </p:cNvPr>
          <p:cNvSpPr>
            <a:spLocks noGrp="1"/>
          </p:cNvSpPr>
          <p:nvPr>
            <p:ph idx="1"/>
          </p:nvPr>
        </p:nvSpPr>
        <p:spPr>
          <a:xfrm>
            <a:off x="381000" y="2074333"/>
            <a:ext cx="11336867" cy="4690533"/>
          </a:xfrm>
        </p:spPr>
        <p:txBody>
          <a:bodyPr>
            <a:normAutofit fontScale="92500" lnSpcReduction="20000"/>
          </a:bodyPr>
          <a:lstStyle/>
          <a:p>
            <a:r>
              <a:rPr lang="en-US" sz="3200" dirty="0"/>
              <a:t>Then were there two thieves crucified with him, one on the right hand, and another on the left.</a:t>
            </a:r>
          </a:p>
          <a:p>
            <a:r>
              <a:rPr lang="en-US" sz="3200" dirty="0"/>
              <a:t>(1) And they that passed by reviled him, wagging their heads, And saying, Thou that </a:t>
            </a:r>
            <a:r>
              <a:rPr lang="en-US" sz="3200" dirty="0" err="1"/>
              <a:t>destroyest</a:t>
            </a:r>
            <a:r>
              <a:rPr lang="en-US" sz="3200" dirty="0"/>
              <a:t> the temple, and </a:t>
            </a:r>
            <a:r>
              <a:rPr lang="en-US" sz="3200" dirty="0" err="1"/>
              <a:t>buildest</a:t>
            </a:r>
            <a:r>
              <a:rPr lang="en-US" sz="3200" dirty="0"/>
              <a:t> it in three days, save thyself. If thou be the Son of God, come down from the cross. (2) Likewise also the chief priests mocking him, with the scribes and elders, said, He saved others; himself he cannot save. If he be the King of Israel, let him now come down from the cross, and we will believe him. He trusted in God; let him deliver him now, if he will have him: for he said, I am the Son of God. (3) The thieves also, which were crucified with him, cast the same in his teeth (Matt 27:38–44).</a:t>
            </a:r>
          </a:p>
        </p:txBody>
      </p:sp>
    </p:spTree>
    <p:extLst>
      <p:ext uri="{BB962C8B-B14F-4D97-AF65-F5344CB8AC3E}">
        <p14:creationId xmlns:p14="http://schemas.microsoft.com/office/powerpoint/2010/main" val="129068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BE23-9748-7603-31BC-F8BF74BB3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8D730-C37E-D382-68D2-4D69239D6988}"/>
              </a:ext>
            </a:extLst>
          </p:cNvPr>
          <p:cNvSpPr>
            <a:spLocks noGrp="1"/>
          </p:cNvSpPr>
          <p:nvPr>
            <p:ph type="title"/>
          </p:nvPr>
        </p:nvSpPr>
        <p:spPr/>
        <p:txBody>
          <a:bodyPr/>
          <a:lstStyle/>
          <a:p>
            <a:r>
              <a:rPr lang="en-US" dirty="0"/>
              <a:t>Mark</a:t>
            </a:r>
          </a:p>
        </p:txBody>
      </p:sp>
      <p:sp>
        <p:nvSpPr>
          <p:cNvPr id="3" name="Content Placeholder 2">
            <a:extLst>
              <a:ext uri="{FF2B5EF4-FFF2-40B4-BE49-F238E27FC236}">
                <a16:creationId xmlns:a16="http://schemas.microsoft.com/office/drawing/2014/main" id="{95CB7B5A-50FD-5A71-A57B-2CEEE042F00D}"/>
              </a:ext>
            </a:extLst>
          </p:cNvPr>
          <p:cNvSpPr>
            <a:spLocks noGrp="1"/>
          </p:cNvSpPr>
          <p:nvPr>
            <p:ph idx="1"/>
          </p:nvPr>
        </p:nvSpPr>
        <p:spPr>
          <a:xfrm>
            <a:off x="355601" y="2099734"/>
            <a:ext cx="11455400" cy="4478866"/>
          </a:xfrm>
        </p:spPr>
        <p:txBody>
          <a:bodyPr>
            <a:normAutofit fontScale="92500" lnSpcReduction="20000"/>
          </a:bodyPr>
          <a:lstStyle/>
          <a:p>
            <a:r>
              <a:rPr lang="en-US" sz="3200" dirty="0"/>
              <a:t>And with him they crucify two thieves [</a:t>
            </a:r>
            <a:r>
              <a:rPr lang="el-GR" sz="3000" dirty="0"/>
              <a:t>λῃστής</a:t>
            </a:r>
            <a:r>
              <a:rPr lang="en-US" sz="3200" dirty="0"/>
              <a:t>]; the one on his right hand, and the other on his left. And the scripture was fulfilled, which saith, And he was numbered with the transgressors.</a:t>
            </a:r>
          </a:p>
          <a:p>
            <a:r>
              <a:rPr lang="en-US" sz="3200" dirty="0"/>
              <a:t>(1)And they that passed by railed on him, wagging their heads, and saying, Ah, thou that </a:t>
            </a:r>
            <a:r>
              <a:rPr lang="en-US" sz="3200" dirty="0" err="1"/>
              <a:t>destroyest</a:t>
            </a:r>
            <a:r>
              <a:rPr lang="en-US" sz="3200" dirty="0"/>
              <a:t> the temple, and </a:t>
            </a:r>
            <a:r>
              <a:rPr lang="en-US" sz="3200" dirty="0" err="1"/>
              <a:t>buildest</a:t>
            </a:r>
            <a:r>
              <a:rPr lang="en-US" sz="3200" dirty="0"/>
              <a:t> it in three days, Save thyself, and come down from the cross. (2) Likewise also the chief priests mocking said among themselves with the scribes, He saved others; himself he cannot save. Let Christ the King of Israel descend now from the cross, that we may see and believe. (3) And they that were crucified with him reviled him (Mark 15:27–32).</a:t>
            </a:r>
          </a:p>
        </p:txBody>
      </p:sp>
    </p:spTree>
    <p:extLst>
      <p:ext uri="{BB962C8B-B14F-4D97-AF65-F5344CB8AC3E}">
        <p14:creationId xmlns:p14="http://schemas.microsoft.com/office/powerpoint/2010/main" val="24619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9EBB5-5928-F79D-A02E-CF1015B29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F85A5-EDE9-8E4F-C55F-E3E78839C0DD}"/>
              </a:ext>
            </a:extLst>
          </p:cNvPr>
          <p:cNvSpPr>
            <a:spLocks noGrp="1"/>
          </p:cNvSpPr>
          <p:nvPr>
            <p:ph type="title"/>
          </p:nvPr>
        </p:nvSpPr>
        <p:spPr/>
        <p:txBody>
          <a:bodyPr/>
          <a:lstStyle/>
          <a:p>
            <a:r>
              <a:rPr lang="en-US" dirty="0"/>
              <a:t>Luke</a:t>
            </a:r>
          </a:p>
        </p:txBody>
      </p:sp>
      <p:sp>
        <p:nvSpPr>
          <p:cNvPr id="3" name="Content Placeholder 2">
            <a:extLst>
              <a:ext uri="{FF2B5EF4-FFF2-40B4-BE49-F238E27FC236}">
                <a16:creationId xmlns:a16="http://schemas.microsoft.com/office/drawing/2014/main" id="{069EB677-244C-0918-88B4-09A53E18E325}"/>
              </a:ext>
            </a:extLst>
          </p:cNvPr>
          <p:cNvSpPr>
            <a:spLocks noGrp="1"/>
          </p:cNvSpPr>
          <p:nvPr>
            <p:ph idx="1"/>
          </p:nvPr>
        </p:nvSpPr>
        <p:spPr>
          <a:xfrm>
            <a:off x="440267" y="2192867"/>
            <a:ext cx="11294533" cy="4546600"/>
          </a:xfrm>
        </p:spPr>
        <p:txBody>
          <a:bodyPr>
            <a:normAutofit/>
          </a:bodyPr>
          <a:lstStyle/>
          <a:p>
            <a:r>
              <a:rPr lang="en-US" sz="3000" dirty="0">
                <a:solidFill>
                  <a:srgbClr val="FFFF00"/>
                </a:solidFill>
              </a:rPr>
              <a:t>And when they were come to the place, which is called Calvary, there they crucified him, and the malefactors, one on the right hand, and the other on the left. Then said Jesus, Father, forgive them; for they know not what they do. And they parted his raiment, and cast lots. </a:t>
            </a:r>
            <a:r>
              <a:rPr lang="en-US" sz="3000" dirty="0">
                <a:solidFill>
                  <a:schemeClr val="tx1">
                    <a:lumMod val="95000"/>
                  </a:schemeClr>
                </a:solidFill>
              </a:rPr>
              <a:t>(1) </a:t>
            </a:r>
            <a:r>
              <a:rPr lang="en-US" sz="3000" dirty="0">
                <a:solidFill>
                  <a:srgbClr val="FFFF00"/>
                </a:solidFill>
              </a:rPr>
              <a:t>And the people stood beholding. </a:t>
            </a:r>
            <a:r>
              <a:rPr lang="en-US" sz="3000" dirty="0">
                <a:solidFill>
                  <a:schemeClr val="tx1">
                    <a:lumMod val="95000"/>
                  </a:schemeClr>
                </a:solidFill>
              </a:rPr>
              <a:t>(2)</a:t>
            </a:r>
            <a:r>
              <a:rPr lang="en-US" sz="3000" dirty="0">
                <a:solidFill>
                  <a:srgbClr val="FFFF00"/>
                </a:solidFill>
              </a:rPr>
              <a:t> And the rulers also with them derided him, saying, He saved others; let him save himself, if he be Christ, the chosen of God. </a:t>
            </a:r>
            <a:r>
              <a:rPr lang="en-US" sz="3000" dirty="0">
                <a:solidFill>
                  <a:schemeClr val="tx1">
                    <a:lumMod val="95000"/>
                  </a:schemeClr>
                </a:solidFill>
              </a:rPr>
              <a:t>(4)</a:t>
            </a:r>
            <a:r>
              <a:rPr lang="en-US" sz="3000" dirty="0">
                <a:solidFill>
                  <a:srgbClr val="FFFF00"/>
                </a:solidFill>
              </a:rPr>
              <a:t> And the soldiers also mocked him, coming to him, and offering him vinegar, And saying, If thou be the king of the Jews, save thyself </a:t>
            </a:r>
            <a:r>
              <a:rPr lang="en-US" sz="3000" dirty="0"/>
              <a:t>(Luke 23:33–37).</a:t>
            </a:r>
          </a:p>
        </p:txBody>
      </p:sp>
    </p:spTree>
    <p:extLst>
      <p:ext uri="{BB962C8B-B14F-4D97-AF65-F5344CB8AC3E}">
        <p14:creationId xmlns:p14="http://schemas.microsoft.com/office/powerpoint/2010/main" val="2490793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person with a beard and a beard&#10;&#10;AI-generated content may be incorrect.">
            <a:extLst>
              <a:ext uri="{FF2B5EF4-FFF2-40B4-BE49-F238E27FC236}">
                <a16:creationId xmlns:a16="http://schemas.microsoft.com/office/drawing/2014/main" id="{33277D1B-9140-F304-7D9C-25F92D4EFB9C}"/>
              </a:ext>
            </a:extLst>
          </p:cNvPr>
          <p:cNvPicPr>
            <a:picLocks noChangeAspect="1"/>
          </p:cNvPicPr>
          <p:nvPr/>
        </p:nvPicPr>
        <p:blipFill>
          <a:blip r:embed="rId5">
            <a:extLst>
              <a:ext uri="{28A0092B-C50C-407E-A947-70E740481C1C}">
                <a14:useLocalDpi xmlns:a14="http://schemas.microsoft.com/office/drawing/2010/main" val="0"/>
              </a:ext>
            </a:extLst>
          </a:blip>
          <a:srcRect t="9091" r="9091"/>
          <a:stretch>
            <a:fillRect/>
          </a:stretch>
        </p:blipFill>
        <p:spPr>
          <a:xfrm>
            <a:off x="0" y="9"/>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8AC1A77-6D2B-797F-5D31-8DAC6B489B0B}"/>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The Thief Defended Jesus and Acknowledged His Own Guilt</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16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033F-AAFE-937F-695B-6D31B023F426}"/>
              </a:ext>
            </a:extLst>
          </p:cNvPr>
          <p:cNvSpPr>
            <a:spLocks noGrp="1"/>
          </p:cNvSpPr>
          <p:nvPr>
            <p:ph type="title"/>
          </p:nvPr>
        </p:nvSpPr>
        <p:spPr/>
        <p:txBody>
          <a:bodyPr/>
          <a:lstStyle/>
          <a:p>
            <a:r>
              <a:rPr lang="en-US" dirty="0"/>
              <a:t>A Request Through Mockery </a:t>
            </a:r>
          </a:p>
        </p:txBody>
      </p:sp>
      <p:sp>
        <p:nvSpPr>
          <p:cNvPr id="3" name="Content Placeholder 2">
            <a:extLst>
              <a:ext uri="{FF2B5EF4-FFF2-40B4-BE49-F238E27FC236}">
                <a16:creationId xmlns:a16="http://schemas.microsoft.com/office/drawing/2014/main" id="{1C83E700-B5FF-4EDB-C1C9-523AC0C3C1A7}"/>
              </a:ext>
            </a:extLst>
          </p:cNvPr>
          <p:cNvSpPr>
            <a:spLocks noGrp="1"/>
          </p:cNvSpPr>
          <p:nvPr>
            <p:ph idx="1"/>
          </p:nvPr>
        </p:nvSpPr>
        <p:spPr/>
        <p:txBody>
          <a:bodyPr>
            <a:normAutofit/>
          </a:bodyPr>
          <a:lstStyle/>
          <a:p>
            <a:r>
              <a:rPr lang="en-US" sz="3200" dirty="0">
                <a:solidFill>
                  <a:srgbClr val="FFFF00"/>
                </a:solidFill>
              </a:rPr>
              <a:t>And one of the malefactors which were hanged railed on him, saying, If thou be Christ, save thyself and us </a:t>
            </a:r>
            <a:r>
              <a:rPr lang="en-US" sz="3200" dirty="0"/>
              <a:t>(Luke 23:39).</a:t>
            </a:r>
          </a:p>
        </p:txBody>
      </p:sp>
    </p:spTree>
    <p:extLst>
      <p:ext uri="{BB962C8B-B14F-4D97-AF65-F5344CB8AC3E}">
        <p14:creationId xmlns:p14="http://schemas.microsoft.com/office/powerpoint/2010/main" val="146895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EC7B-18F9-CAE7-1EBE-1AA144F7DED1}"/>
              </a:ext>
            </a:extLst>
          </p:cNvPr>
          <p:cNvSpPr>
            <a:spLocks noGrp="1"/>
          </p:cNvSpPr>
          <p:nvPr>
            <p:ph type="title"/>
          </p:nvPr>
        </p:nvSpPr>
        <p:spPr/>
        <p:txBody>
          <a:bodyPr/>
          <a:lstStyle/>
          <a:p>
            <a:r>
              <a:rPr lang="en-US" dirty="0"/>
              <a:t>A defense of Jesus</a:t>
            </a:r>
          </a:p>
        </p:txBody>
      </p:sp>
      <p:sp>
        <p:nvSpPr>
          <p:cNvPr id="3" name="Content Placeholder 2">
            <a:extLst>
              <a:ext uri="{FF2B5EF4-FFF2-40B4-BE49-F238E27FC236}">
                <a16:creationId xmlns:a16="http://schemas.microsoft.com/office/drawing/2014/main" id="{3AB0441B-4BF7-9652-3375-84E2B4ED4B24}"/>
              </a:ext>
            </a:extLst>
          </p:cNvPr>
          <p:cNvSpPr>
            <a:spLocks noGrp="1"/>
          </p:cNvSpPr>
          <p:nvPr>
            <p:ph idx="1"/>
          </p:nvPr>
        </p:nvSpPr>
        <p:spPr/>
        <p:txBody>
          <a:bodyPr>
            <a:normAutofit/>
          </a:bodyPr>
          <a:lstStyle/>
          <a:p>
            <a:r>
              <a:rPr lang="en-US" sz="3200" dirty="0">
                <a:solidFill>
                  <a:srgbClr val="FFFF00"/>
                </a:solidFill>
              </a:rPr>
              <a:t>But the other answering rebuked him, saying, Dost not thou fear God, seeing thou art in the same condemnation? And we indeed justly; for we receive the due reward of our deeds: but this man hath done nothing amiss </a:t>
            </a:r>
            <a:r>
              <a:rPr lang="en-US" sz="3200" dirty="0"/>
              <a:t>(Luke 23:40–41.</a:t>
            </a:r>
          </a:p>
        </p:txBody>
      </p:sp>
    </p:spTree>
    <p:extLst>
      <p:ext uri="{BB962C8B-B14F-4D97-AF65-F5344CB8AC3E}">
        <p14:creationId xmlns:p14="http://schemas.microsoft.com/office/powerpoint/2010/main" val="295241798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2996</TotalTime>
  <Words>701</Words>
  <Application>Microsoft Office PowerPoint</Application>
  <PresentationFormat>Widescreen</PresentationFormat>
  <Paragraphs>35</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Trebuchet MS</vt:lpstr>
      <vt:lpstr>Berlin</vt:lpstr>
      <vt:lpstr>A Hopeful Request</vt:lpstr>
      <vt:lpstr>Goal</vt:lpstr>
      <vt:lpstr>Reasons</vt:lpstr>
      <vt:lpstr>Matthew</vt:lpstr>
      <vt:lpstr>Mark</vt:lpstr>
      <vt:lpstr>Luke</vt:lpstr>
      <vt:lpstr>The Thief Defended Jesus and Acknowledged His Own Guilt</vt:lpstr>
      <vt:lpstr>A Request Through Mockery </vt:lpstr>
      <vt:lpstr>A defense of Jesus</vt:lpstr>
      <vt:lpstr>The Thief Made a Hopeful Request to Jesus</vt:lpstr>
      <vt:lpstr>A humble Appeal</vt:lpstr>
      <vt:lpstr>The Thief’s Request Was Accepted by Jesus</vt:lpstr>
      <vt:lpstr>With Jesus in Paradise</vt:lpstr>
      <vt:lpstr>Goal</vt:lpstr>
      <vt:lpstr>Reasons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Peters</dc:creator>
  <cp:lastModifiedBy>Peters, Joseph Daniel</cp:lastModifiedBy>
  <cp:revision>3</cp:revision>
  <dcterms:created xsi:type="dcterms:W3CDTF">2025-10-20T03:09:31Z</dcterms:created>
  <dcterms:modified xsi:type="dcterms:W3CDTF">2025-10-26T00:38:52Z</dcterms:modified>
</cp:coreProperties>
</file>