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8" r:id="rId7"/>
    <p:sldId id="276" r:id="rId8"/>
    <p:sldId id="271" r:id="rId9"/>
    <p:sldId id="272" r:id="rId10"/>
    <p:sldId id="269" r:id="rId11"/>
    <p:sldId id="277" r:id="rId12"/>
    <p:sldId id="278" r:id="rId13"/>
    <p:sldId id="279" r:id="rId14"/>
    <p:sldId id="280" r:id="rId15"/>
    <p:sldId id="282" r:id="rId16"/>
    <p:sldId id="281" r:id="rId17"/>
    <p:sldId id="283"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1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C46D9-1F0A-47A0-A812-6D6B094FFD3D}"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13519B27-F291-4D63-8681-49B0B1F6EA96}">
      <dgm:prSet/>
      <dgm:spPr>
        <a:solidFill>
          <a:schemeClr val="bg1">
            <a:lumMod val="85000"/>
            <a:lumOff val="15000"/>
          </a:schemeClr>
        </a:solidFill>
      </dgm:spPr>
      <dgm:t>
        <a:bodyPr/>
        <a:lstStyle/>
        <a:p>
          <a:r>
            <a:rPr lang="en-US" dirty="0"/>
            <a:t>Everyone Should Use Wisdom to Please God Rather Than for Good Results</a:t>
          </a:r>
        </a:p>
      </dgm:t>
    </dgm:pt>
    <dgm:pt modelId="{B3778C99-CD62-4721-98BB-A5FA1705EBC3}" type="parTrans" cxnId="{3D7F8E18-2FE0-41A9-93D5-FFCC38CA8D4C}">
      <dgm:prSet/>
      <dgm:spPr/>
      <dgm:t>
        <a:bodyPr/>
        <a:lstStyle/>
        <a:p>
          <a:endParaRPr lang="en-US"/>
        </a:p>
      </dgm:t>
    </dgm:pt>
    <dgm:pt modelId="{FC8006C6-A885-4653-AD44-277AE45B75F1}" type="sibTrans" cxnId="{3D7F8E18-2FE0-41A9-93D5-FFCC38CA8D4C}">
      <dgm:prSet/>
      <dgm:spPr/>
      <dgm:t>
        <a:bodyPr/>
        <a:lstStyle/>
        <a:p>
          <a:endParaRPr lang="en-US"/>
        </a:p>
      </dgm:t>
    </dgm:pt>
    <dgm:pt modelId="{2BFDB7A1-0FDD-4F57-92AE-CEBCDBEC4089}">
      <dgm:prSet/>
      <dgm:spPr>
        <a:solidFill>
          <a:schemeClr val="bg1">
            <a:lumMod val="85000"/>
            <a:lumOff val="15000"/>
          </a:schemeClr>
        </a:solidFill>
      </dgm:spPr>
      <dgm:t>
        <a:bodyPr/>
        <a:lstStyle/>
        <a:p>
          <a:r>
            <a:rPr lang="en-US" dirty="0"/>
            <a:t>For These Reasons</a:t>
          </a:r>
        </a:p>
      </dgm:t>
    </dgm:pt>
    <dgm:pt modelId="{3D107765-B3AB-4CD2-B585-1FE8750849BE}" type="parTrans" cxnId="{24F38AE4-10E2-457C-8D00-F31500FACB8C}">
      <dgm:prSet/>
      <dgm:spPr/>
      <dgm:t>
        <a:bodyPr/>
        <a:lstStyle/>
        <a:p>
          <a:endParaRPr lang="en-US"/>
        </a:p>
      </dgm:t>
    </dgm:pt>
    <dgm:pt modelId="{B9B175DD-D6A0-4FA3-A56B-B02F90A7C1AD}" type="sibTrans" cxnId="{24F38AE4-10E2-457C-8D00-F31500FACB8C}">
      <dgm:prSet/>
      <dgm:spPr/>
      <dgm:t>
        <a:bodyPr/>
        <a:lstStyle/>
        <a:p>
          <a:endParaRPr lang="en-US"/>
        </a:p>
      </dgm:t>
    </dgm:pt>
    <dgm:pt modelId="{0259A5E3-9D6C-407D-A528-7F7C9C8F278D}" type="pres">
      <dgm:prSet presAssocID="{E26C46D9-1F0A-47A0-A812-6D6B094FFD3D}" presName="linear" presStyleCnt="0">
        <dgm:presLayoutVars>
          <dgm:animLvl val="lvl"/>
          <dgm:resizeHandles val="exact"/>
        </dgm:presLayoutVars>
      </dgm:prSet>
      <dgm:spPr/>
    </dgm:pt>
    <dgm:pt modelId="{256A4863-AA76-4ADA-9005-CFC9EF545233}" type="pres">
      <dgm:prSet presAssocID="{13519B27-F291-4D63-8681-49B0B1F6EA96}" presName="parentText" presStyleLbl="node1" presStyleIdx="0" presStyleCnt="2" custLinFactY="-24804" custLinFactNeighborX="-13818" custLinFactNeighborY="-100000">
        <dgm:presLayoutVars>
          <dgm:chMax val="0"/>
          <dgm:bulletEnabled val="1"/>
        </dgm:presLayoutVars>
      </dgm:prSet>
      <dgm:spPr/>
    </dgm:pt>
    <dgm:pt modelId="{00A552DB-CA39-4F9E-9E00-2417830E27D7}" type="pres">
      <dgm:prSet presAssocID="{FC8006C6-A885-4653-AD44-277AE45B75F1}" presName="spacer" presStyleCnt="0"/>
      <dgm:spPr/>
    </dgm:pt>
    <dgm:pt modelId="{0A0D4AA7-EF91-4A7F-B0BA-A1BF27D550BB}" type="pres">
      <dgm:prSet presAssocID="{2BFDB7A1-0FDD-4F57-92AE-CEBCDBEC4089}" presName="parentText" presStyleLbl="node1" presStyleIdx="1" presStyleCnt="2">
        <dgm:presLayoutVars>
          <dgm:chMax val="0"/>
          <dgm:bulletEnabled val="1"/>
        </dgm:presLayoutVars>
      </dgm:prSet>
      <dgm:spPr/>
    </dgm:pt>
  </dgm:ptLst>
  <dgm:cxnLst>
    <dgm:cxn modelId="{B07F1918-C332-4B01-9E83-0DEFC1517F34}" type="presOf" srcId="{2BFDB7A1-0FDD-4F57-92AE-CEBCDBEC4089}" destId="{0A0D4AA7-EF91-4A7F-B0BA-A1BF27D550BB}" srcOrd="0" destOrd="0" presId="urn:microsoft.com/office/officeart/2005/8/layout/vList2"/>
    <dgm:cxn modelId="{3D7F8E18-2FE0-41A9-93D5-FFCC38CA8D4C}" srcId="{E26C46D9-1F0A-47A0-A812-6D6B094FFD3D}" destId="{13519B27-F291-4D63-8681-49B0B1F6EA96}" srcOrd="0" destOrd="0" parTransId="{B3778C99-CD62-4721-98BB-A5FA1705EBC3}" sibTransId="{FC8006C6-A885-4653-AD44-277AE45B75F1}"/>
    <dgm:cxn modelId="{24898D1F-9789-4490-AFD2-09822EE7553E}" type="presOf" srcId="{E26C46D9-1F0A-47A0-A812-6D6B094FFD3D}" destId="{0259A5E3-9D6C-407D-A528-7F7C9C8F278D}" srcOrd="0" destOrd="0" presId="urn:microsoft.com/office/officeart/2005/8/layout/vList2"/>
    <dgm:cxn modelId="{1AE39675-B244-4945-BC40-54D3160C2C8E}" type="presOf" srcId="{13519B27-F291-4D63-8681-49B0B1F6EA96}" destId="{256A4863-AA76-4ADA-9005-CFC9EF545233}" srcOrd="0" destOrd="0" presId="urn:microsoft.com/office/officeart/2005/8/layout/vList2"/>
    <dgm:cxn modelId="{24F38AE4-10E2-457C-8D00-F31500FACB8C}" srcId="{E26C46D9-1F0A-47A0-A812-6D6B094FFD3D}" destId="{2BFDB7A1-0FDD-4F57-92AE-CEBCDBEC4089}" srcOrd="1" destOrd="0" parTransId="{3D107765-B3AB-4CD2-B585-1FE8750849BE}" sibTransId="{B9B175DD-D6A0-4FA3-A56B-B02F90A7C1AD}"/>
    <dgm:cxn modelId="{1684C37D-C761-429A-94D0-33C07CB2E039}" type="presParOf" srcId="{0259A5E3-9D6C-407D-A528-7F7C9C8F278D}" destId="{256A4863-AA76-4ADA-9005-CFC9EF545233}" srcOrd="0" destOrd="0" presId="urn:microsoft.com/office/officeart/2005/8/layout/vList2"/>
    <dgm:cxn modelId="{F211B323-258A-430D-9658-1FA1E1E8E416}" type="presParOf" srcId="{0259A5E3-9D6C-407D-A528-7F7C9C8F278D}" destId="{00A552DB-CA39-4F9E-9E00-2417830E27D7}" srcOrd="1" destOrd="0" presId="urn:microsoft.com/office/officeart/2005/8/layout/vList2"/>
    <dgm:cxn modelId="{FE1C1D4C-FF89-469F-8368-3AB3A8DE5EB6}" type="presParOf" srcId="{0259A5E3-9D6C-407D-A528-7F7C9C8F278D}" destId="{0A0D4AA7-EF91-4A7F-B0BA-A1BF27D550B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1FAFB-F9C3-4504-88BF-0DBC4CBA05D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5B23AE8A-7DB9-4B29-A378-59941DC2813D}">
      <dgm:prSet/>
      <dgm:spPr>
        <a:solidFill>
          <a:schemeClr val="bg1">
            <a:lumMod val="85000"/>
            <a:lumOff val="15000"/>
          </a:schemeClr>
        </a:solidFill>
      </dgm:spPr>
      <dgm:t>
        <a:bodyPr/>
        <a:lstStyle/>
        <a:p>
          <a:r>
            <a:rPr lang="en-US" dirty="0"/>
            <a:t>Proverbs: Wisdom and Righteousness Honors God</a:t>
          </a:r>
        </a:p>
      </dgm:t>
    </dgm:pt>
    <dgm:pt modelId="{31CE961F-8EE8-4767-A8B7-69144919A3D5}" type="parTrans" cxnId="{EA44DDF8-39E1-4691-95D4-D53259EACE38}">
      <dgm:prSet/>
      <dgm:spPr/>
      <dgm:t>
        <a:bodyPr/>
        <a:lstStyle/>
        <a:p>
          <a:endParaRPr lang="en-US"/>
        </a:p>
      </dgm:t>
    </dgm:pt>
    <dgm:pt modelId="{5408219C-05F5-41C8-9B5E-979195DB2D11}" type="sibTrans" cxnId="{EA44DDF8-39E1-4691-95D4-D53259EACE38}">
      <dgm:prSet/>
      <dgm:spPr/>
      <dgm:t>
        <a:bodyPr/>
        <a:lstStyle/>
        <a:p>
          <a:endParaRPr lang="en-US"/>
        </a:p>
      </dgm:t>
    </dgm:pt>
    <dgm:pt modelId="{ECAAB83E-4066-45F7-AB7E-7E838DB42035}">
      <dgm:prSet/>
      <dgm:spPr>
        <a:solidFill>
          <a:schemeClr val="bg1">
            <a:lumMod val="85000"/>
            <a:lumOff val="15000"/>
          </a:schemeClr>
        </a:solidFill>
      </dgm:spPr>
      <dgm:t>
        <a:bodyPr/>
        <a:lstStyle/>
        <a:p>
          <a:r>
            <a:rPr lang="en-US" dirty="0"/>
            <a:t>Ecclesiastes: Wisdom and Righteousness Does Not Always Lead to Good Results</a:t>
          </a:r>
        </a:p>
      </dgm:t>
    </dgm:pt>
    <dgm:pt modelId="{E6128914-A6FA-47BF-8314-AE9224C5F7BA}" type="parTrans" cxnId="{DAD35973-3992-4DF7-A187-04DF9D8331FC}">
      <dgm:prSet/>
      <dgm:spPr/>
      <dgm:t>
        <a:bodyPr/>
        <a:lstStyle/>
        <a:p>
          <a:endParaRPr lang="en-US"/>
        </a:p>
      </dgm:t>
    </dgm:pt>
    <dgm:pt modelId="{36CC13E0-63EA-448E-81B3-661F5FC09DC5}" type="sibTrans" cxnId="{DAD35973-3992-4DF7-A187-04DF9D8331FC}">
      <dgm:prSet/>
      <dgm:spPr/>
      <dgm:t>
        <a:bodyPr/>
        <a:lstStyle/>
        <a:p>
          <a:endParaRPr lang="en-US"/>
        </a:p>
      </dgm:t>
    </dgm:pt>
    <dgm:pt modelId="{16F718AA-5DD0-4BCC-AF5B-4D45EE244B1D}">
      <dgm:prSet/>
      <dgm:spPr>
        <a:solidFill>
          <a:schemeClr val="bg1">
            <a:lumMod val="85000"/>
            <a:lumOff val="15000"/>
          </a:schemeClr>
        </a:solidFill>
      </dgm:spPr>
      <dgm:t>
        <a:bodyPr/>
        <a:lstStyle/>
        <a:p>
          <a:r>
            <a:rPr lang="en-US" dirty="0"/>
            <a:t>Job: God’s Will Can be Confusing to Us</a:t>
          </a:r>
        </a:p>
      </dgm:t>
    </dgm:pt>
    <dgm:pt modelId="{C6D69829-C563-43FD-B2B0-C39E73F60B6D}" type="parTrans" cxnId="{F838ED01-8AB8-4624-BFC9-42D824F5A636}">
      <dgm:prSet/>
      <dgm:spPr/>
      <dgm:t>
        <a:bodyPr/>
        <a:lstStyle/>
        <a:p>
          <a:endParaRPr lang="en-US"/>
        </a:p>
      </dgm:t>
    </dgm:pt>
    <dgm:pt modelId="{A3A7E9C6-59A5-46BD-A782-F790B926A30F}" type="sibTrans" cxnId="{F838ED01-8AB8-4624-BFC9-42D824F5A636}">
      <dgm:prSet/>
      <dgm:spPr/>
      <dgm:t>
        <a:bodyPr/>
        <a:lstStyle/>
        <a:p>
          <a:endParaRPr lang="en-US"/>
        </a:p>
      </dgm:t>
    </dgm:pt>
    <dgm:pt modelId="{88D5C803-368E-47DB-B2C0-E0F63136EDFD}" type="pres">
      <dgm:prSet presAssocID="{9BC1FAFB-F9C3-4504-88BF-0DBC4CBA05D4}" presName="linear" presStyleCnt="0">
        <dgm:presLayoutVars>
          <dgm:animLvl val="lvl"/>
          <dgm:resizeHandles val="exact"/>
        </dgm:presLayoutVars>
      </dgm:prSet>
      <dgm:spPr/>
    </dgm:pt>
    <dgm:pt modelId="{D6FEF04C-6DEF-492B-8EC3-C9B372EDA2F5}" type="pres">
      <dgm:prSet presAssocID="{5B23AE8A-7DB9-4B29-A378-59941DC2813D}" presName="parentText" presStyleLbl="node1" presStyleIdx="0" presStyleCnt="3">
        <dgm:presLayoutVars>
          <dgm:chMax val="0"/>
          <dgm:bulletEnabled val="1"/>
        </dgm:presLayoutVars>
      </dgm:prSet>
      <dgm:spPr/>
    </dgm:pt>
    <dgm:pt modelId="{ACB2CB15-919B-4515-81B0-D9F19C58586B}" type="pres">
      <dgm:prSet presAssocID="{5408219C-05F5-41C8-9B5E-979195DB2D11}" presName="spacer" presStyleCnt="0"/>
      <dgm:spPr/>
    </dgm:pt>
    <dgm:pt modelId="{6170171E-D34E-47BD-83F3-499E6DA11798}" type="pres">
      <dgm:prSet presAssocID="{ECAAB83E-4066-45F7-AB7E-7E838DB42035}" presName="parentText" presStyleLbl="node1" presStyleIdx="1" presStyleCnt="3">
        <dgm:presLayoutVars>
          <dgm:chMax val="0"/>
          <dgm:bulletEnabled val="1"/>
        </dgm:presLayoutVars>
      </dgm:prSet>
      <dgm:spPr/>
    </dgm:pt>
    <dgm:pt modelId="{896486B4-819C-4BCD-AEE9-8EA30AA2E0EA}" type="pres">
      <dgm:prSet presAssocID="{36CC13E0-63EA-448E-81B3-661F5FC09DC5}" presName="spacer" presStyleCnt="0"/>
      <dgm:spPr/>
    </dgm:pt>
    <dgm:pt modelId="{5DFC1DDA-427D-4D65-B3F9-EE20484E79F5}" type="pres">
      <dgm:prSet presAssocID="{16F718AA-5DD0-4BCC-AF5B-4D45EE244B1D}" presName="parentText" presStyleLbl="node1" presStyleIdx="2" presStyleCnt="3">
        <dgm:presLayoutVars>
          <dgm:chMax val="0"/>
          <dgm:bulletEnabled val="1"/>
        </dgm:presLayoutVars>
      </dgm:prSet>
      <dgm:spPr/>
    </dgm:pt>
  </dgm:ptLst>
  <dgm:cxnLst>
    <dgm:cxn modelId="{F838ED01-8AB8-4624-BFC9-42D824F5A636}" srcId="{9BC1FAFB-F9C3-4504-88BF-0DBC4CBA05D4}" destId="{16F718AA-5DD0-4BCC-AF5B-4D45EE244B1D}" srcOrd="2" destOrd="0" parTransId="{C6D69829-C563-43FD-B2B0-C39E73F60B6D}" sibTransId="{A3A7E9C6-59A5-46BD-A782-F790B926A30F}"/>
    <dgm:cxn modelId="{15E6BE5E-430F-4C1B-98EB-922AB7A87E26}" type="presOf" srcId="{16F718AA-5DD0-4BCC-AF5B-4D45EE244B1D}" destId="{5DFC1DDA-427D-4D65-B3F9-EE20484E79F5}" srcOrd="0" destOrd="0" presId="urn:microsoft.com/office/officeart/2005/8/layout/vList2"/>
    <dgm:cxn modelId="{F302F042-893B-4017-AAAA-7A0C0E73FDFE}" type="presOf" srcId="{9BC1FAFB-F9C3-4504-88BF-0DBC4CBA05D4}" destId="{88D5C803-368E-47DB-B2C0-E0F63136EDFD}" srcOrd="0" destOrd="0" presId="urn:microsoft.com/office/officeart/2005/8/layout/vList2"/>
    <dgm:cxn modelId="{DAD35973-3992-4DF7-A187-04DF9D8331FC}" srcId="{9BC1FAFB-F9C3-4504-88BF-0DBC4CBA05D4}" destId="{ECAAB83E-4066-45F7-AB7E-7E838DB42035}" srcOrd="1" destOrd="0" parTransId="{E6128914-A6FA-47BF-8314-AE9224C5F7BA}" sibTransId="{36CC13E0-63EA-448E-81B3-661F5FC09DC5}"/>
    <dgm:cxn modelId="{47B75EB6-F15F-449C-B993-7E31B479D68C}" type="presOf" srcId="{5B23AE8A-7DB9-4B29-A378-59941DC2813D}" destId="{D6FEF04C-6DEF-492B-8EC3-C9B372EDA2F5}" srcOrd="0" destOrd="0" presId="urn:microsoft.com/office/officeart/2005/8/layout/vList2"/>
    <dgm:cxn modelId="{59A312E5-0A67-44D8-BF88-AB1D0DFB459F}" type="presOf" srcId="{ECAAB83E-4066-45F7-AB7E-7E838DB42035}" destId="{6170171E-D34E-47BD-83F3-499E6DA11798}" srcOrd="0" destOrd="0" presId="urn:microsoft.com/office/officeart/2005/8/layout/vList2"/>
    <dgm:cxn modelId="{EA44DDF8-39E1-4691-95D4-D53259EACE38}" srcId="{9BC1FAFB-F9C3-4504-88BF-0DBC4CBA05D4}" destId="{5B23AE8A-7DB9-4B29-A378-59941DC2813D}" srcOrd="0" destOrd="0" parTransId="{31CE961F-8EE8-4767-A8B7-69144919A3D5}" sibTransId="{5408219C-05F5-41C8-9B5E-979195DB2D11}"/>
    <dgm:cxn modelId="{5430D6C4-E9E8-4200-8473-D89EB7DFED08}" type="presParOf" srcId="{88D5C803-368E-47DB-B2C0-E0F63136EDFD}" destId="{D6FEF04C-6DEF-492B-8EC3-C9B372EDA2F5}" srcOrd="0" destOrd="0" presId="urn:microsoft.com/office/officeart/2005/8/layout/vList2"/>
    <dgm:cxn modelId="{3CC3C4E8-C49D-4E18-9C46-679AA4F088CA}" type="presParOf" srcId="{88D5C803-368E-47DB-B2C0-E0F63136EDFD}" destId="{ACB2CB15-919B-4515-81B0-D9F19C58586B}" srcOrd="1" destOrd="0" presId="urn:microsoft.com/office/officeart/2005/8/layout/vList2"/>
    <dgm:cxn modelId="{AC00480E-E755-475E-925D-718680560E91}" type="presParOf" srcId="{88D5C803-368E-47DB-B2C0-E0F63136EDFD}" destId="{6170171E-D34E-47BD-83F3-499E6DA11798}" srcOrd="2" destOrd="0" presId="urn:microsoft.com/office/officeart/2005/8/layout/vList2"/>
    <dgm:cxn modelId="{5CAECD18-15B9-4B35-BA93-923446DE602E}" type="presParOf" srcId="{88D5C803-368E-47DB-B2C0-E0F63136EDFD}" destId="{896486B4-819C-4BCD-AEE9-8EA30AA2E0EA}" srcOrd="3" destOrd="0" presId="urn:microsoft.com/office/officeart/2005/8/layout/vList2"/>
    <dgm:cxn modelId="{97F83D32-07CE-45DE-98C7-3285233F4181}" type="presParOf" srcId="{88D5C803-368E-47DB-B2C0-E0F63136EDFD}" destId="{5DFC1DDA-427D-4D65-B3F9-EE20484E79F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C46D9-1F0A-47A0-A812-6D6B094FFD3D}"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13519B27-F291-4D63-8681-49B0B1F6EA96}">
      <dgm:prSet/>
      <dgm:spPr>
        <a:solidFill>
          <a:schemeClr val="bg1">
            <a:lumMod val="85000"/>
            <a:lumOff val="15000"/>
          </a:schemeClr>
        </a:solidFill>
      </dgm:spPr>
      <dgm:t>
        <a:bodyPr/>
        <a:lstStyle/>
        <a:p>
          <a:r>
            <a:rPr lang="en-US" dirty="0"/>
            <a:t>Everyone Should Use Wisdom to Please God Rather Than for Good Results</a:t>
          </a:r>
        </a:p>
      </dgm:t>
    </dgm:pt>
    <dgm:pt modelId="{B3778C99-CD62-4721-98BB-A5FA1705EBC3}" type="parTrans" cxnId="{3D7F8E18-2FE0-41A9-93D5-FFCC38CA8D4C}">
      <dgm:prSet/>
      <dgm:spPr/>
      <dgm:t>
        <a:bodyPr/>
        <a:lstStyle/>
        <a:p>
          <a:endParaRPr lang="en-US"/>
        </a:p>
      </dgm:t>
    </dgm:pt>
    <dgm:pt modelId="{FC8006C6-A885-4653-AD44-277AE45B75F1}" type="sibTrans" cxnId="{3D7F8E18-2FE0-41A9-93D5-FFCC38CA8D4C}">
      <dgm:prSet/>
      <dgm:spPr/>
      <dgm:t>
        <a:bodyPr/>
        <a:lstStyle/>
        <a:p>
          <a:endParaRPr lang="en-US"/>
        </a:p>
      </dgm:t>
    </dgm:pt>
    <dgm:pt modelId="{2BFDB7A1-0FDD-4F57-92AE-CEBCDBEC4089}">
      <dgm:prSet/>
      <dgm:spPr>
        <a:solidFill>
          <a:schemeClr val="bg1">
            <a:lumMod val="85000"/>
            <a:lumOff val="15000"/>
          </a:schemeClr>
        </a:solidFill>
      </dgm:spPr>
      <dgm:t>
        <a:bodyPr/>
        <a:lstStyle/>
        <a:p>
          <a:r>
            <a:rPr lang="en-US" dirty="0"/>
            <a:t>For These Reasons</a:t>
          </a:r>
        </a:p>
      </dgm:t>
    </dgm:pt>
    <dgm:pt modelId="{3D107765-B3AB-4CD2-B585-1FE8750849BE}" type="parTrans" cxnId="{24F38AE4-10E2-457C-8D00-F31500FACB8C}">
      <dgm:prSet/>
      <dgm:spPr/>
      <dgm:t>
        <a:bodyPr/>
        <a:lstStyle/>
        <a:p>
          <a:endParaRPr lang="en-US"/>
        </a:p>
      </dgm:t>
    </dgm:pt>
    <dgm:pt modelId="{B9B175DD-D6A0-4FA3-A56B-B02F90A7C1AD}" type="sibTrans" cxnId="{24F38AE4-10E2-457C-8D00-F31500FACB8C}">
      <dgm:prSet/>
      <dgm:spPr/>
      <dgm:t>
        <a:bodyPr/>
        <a:lstStyle/>
        <a:p>
          <a:endParaRPr lang="en-US"/>
        </a:p>
      </dgm:t>
    </dgm:pt>
    <dgm:pt modelId="{0259A5E3-9D6C-407D-A528-7F7C9C8F278D}" type="pres">
      <dgm:prSet presAssocID="{E26C46D9-1F0A-47A0-A812-6D6B094FFD3D}" presName="linear" presStyleCnt="0">
        <dgm:presLayoutVars>
          <dgm:animLvl val="lvl"/>
          <dgm:resizeHandles val="exact"/>
        </dgm:presLayoutVars>
      </dgm:prSet>
      <dgm:spPr/>
    </dgm:pt>
    <dgm:pt modelId="{256A4863-AA76-4ADA-9005-CFC9EF545233}" type="pres">
      <dgm:prSet presAssocID="{13519B27-F291-4D63-8681-49B0B1F6EA96}" presName="parentText" presStyleLbl="node1" presStyleIdx="0" presStyleCnt="2" custLinFactY="-24804" custLinFactNeighborX="-13818" custLinFactNeighborY="-100000">
        <dgm:presLayoutVars>
          <dgm:chMax val="0"/>
          <dgm:bulletEnabled val="1"/>
        </dgm:presLayoutVars>
      </dgm:prSet>
      <dgm:spPr/>
    </dgm:pt>
    <dgm:pt modelId="{00A552DB-CA39-4F9E-9E00-2417830E27D7}" type="pres">
      <dgm:prSet presAssocID="{FC8006C6-A885-4653-AD44-277AE45B75F1}" presName="spacer" presStyleCnt="0"/>
      <dgm:spPr/>
    </dgm:pt>
    <dgm:pt modelId="{0A0D4AA7-EF91-4A7F-B0BA-A1BF27D550BB}" type="pres">
      <dgm:prSet presAssocID="{2BFDB7A1-0FDD-4F57-92AE-CEBCDBEC4089}" presName="parentText" presStyleLbl="node1" presStyleIdx="1" presStyleCnt="2">
        <dgm:presLayoutVars>
          <dgm:chMax val="0"/>
          <dgm:bulletEnabled val="1"/>
        </dgm:presLayoutVars>
      </dgm:prSet>
      <dgm:spPr/>
    </dgm:pt>
  </dgm:ptLst>
  <dgm:cxnLst>
    <dgm:cxn modelId="{B07F1918-C332-4B01-9E83-0DEFC1517F34}" type="presOf" srcId="{2BFDB7A1-0FDD-4F57-92AE-CEBCDBEC4089}" destId="{0A0D4AA7-EF91-4A7F-B0BA-A1BF27D550BB}" srcOrd="0" destOrd="0" presId="urn:microsoft.com/office/officeart/2005/8/layout/vList2"/>
    <dgm:cxn modelId="{3D7F8E18-2FE0-41A9-93D5-FFCC38CA8D4C}" srcId="{E26C46D9-1F0A-47A0-A812-6D6B094FFD3D}" destId="{13519B27-F291-4D63-8681-49B0B1F6EA96}" srcOrd="0" destOrd="0" parTransId="{B3778C99-CD62-4721-98BB-A5FA1705EBC3}" sibTransId="{FC8006C6-A885-4653-AD44-277AE45B75F1}"/>
    <dgm:cxn modelId="{24898D1F-9789-4490-AFD2-09822EE7553E}" type="presOf" srcId="{E26C46D9-1F0A-47A0-A812-6D6B094FFD3D}" destId="{0259A5E3-9D6C-407D-A528-7F7C9C8F278D}" srcOrd="0" destOrd="0" presId="urn:microsoft.com/office/officeart/2005/8/layout/vList2"/>
    <dgm:cxn modelId="{1AE39675-B244-4945-BC40-54D3160C2C8E}" type="presOf" srcId="{13519B27-F291-4D63-8681-49B0B1F6EA96}" destId="{256A4863-AA76-4ADA-9005-CFC9EF545233}" srcOrd="0" destOrd="0" presId="urn:microsoft.com/office/officeart/2005/8/layout/vList2"/>
    <dgm:cxn modelId="{24F38AE4-10E2-457C-8D00-F31500FACB8C}" srcId="{E26C46D9-1F0A-47A0-A812-6D6B094FFD3D}" destId="{2BFDB7A1-0FDD-4F57-92AE-CEBCDBEC4089}" srcOrd="1" destOrd="0" parTransId="{3D107765-B3AB-4CD2-B585-1FE8750849BE}" sibTransId="{B9B175DD-D6A0-4FA3-A56B-B02F90A7C1AD}"/>
    <dgm:cxn modelId="{1684C37D-C761-429A-94D0-33C07CB2E039}" type="presParOf" srcId="{0259A5E3-9D6C-407D-A528-7F7C9C8F278D}" destId="{256A4863-AA76-4ADA-9005-CFC9EF545233}" srcOrd="0" destOrd="0" presId="urn:microsoft.com/office/officeart/2005/8/layout/vList2"/>
    <dgm:cxn modelId="{F211B323-258A-430D-9658-1FA1E1E8E416}" type="presParOf" srcId="{0259A5E3-9D6C-407D-A528-7F7C9C8F278D}" destId="{00A552DB-CA39-4F9E-9E00-2417830E27D7}" srcOrd="1" destOrd="0" presId="urn:microsoft.com/office/officeart/2005/8/layout/vList2"/>
    <dgm:cxn modelId="{FE1C1D4C-FF89-469F-8368-3AB3A8DE5EB6}" type="presParOf" srcId="{0259A5E3-9D6C-407D-A528-7F7C9C8F278D}" destId="{0A0D4AA7-EF91-4A7F-B0BA-A1BF27D550B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1FAFB-F9C3-4504-88BF-0DBC4CBA05D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5B23AE8A-7DB9-4B29-A378-59941DC2813D}">
      <dgm:prSet/>
      <dgm:spPr>
        <a:solidFill>
          <a:schemeClr val="bg1">
            <a:lumMod val="85000"/>
            <a:lumOff val="15000"/>
          </a:schemeClr>
        </a:solidFill>
      </dgm:spPr>
      <dgm:t>
        <a:bodyPr/>
        <a:lstStyle/>
        <a:p>
          <a:r>
            <a:rPr lang="en-US" dirty="0"/>
            <a:t>Proverbs: Wisdom and Righteousness Honors God</a:t>
          </a:r>
        </a:p>
      </dgm:t>
    </dgm:pt>
    <dgm:pt modelId="{31CE961F-8EE8-4767-A8B7-69144919A3D5}" type="parTrans" cxnId="{EA44DDF8-39E1-4691-95D4-D53259EACE38}">
      <dgm:prSet/>
      <dgm:spPr/>
      <dgm:t>
        <a:bodyPr/>
        <a:lstStyle/>
        <a:p>
          <a:endParaRPr lang="en-US"/>
        </a:p>
      </dgm:t>
    </dgm:pt>
    <dgm:pt modelId="{5408219C-05F5-41C8-9B5E-979195DB2D11}" type="sibTrans" cxnId="{EA44DDF8-39E1-4691-95D4-D53259EACE38}">
      <dgm:prSet/>
      <dgm:spPr/>
      <dgm:t>
        <a:bodyPr/>
        <a:lstStyle/>
        <a:p>
          <a:endParaRPr lang="en-US"/>
        </a:p>
      </dgm:t>
    </dgm:pt>
    <dgm:pt modelId="{ECAAB83E-4066-45F7-AB7E-7E838DB42035}">
      <dgm:prSet/>
      <dgm:spPr>
        <a:solidFill>
          <a:schemeClr val="bg1">
            <a:lumMod val="85000"/>
            <a:lumOff val="15000"/>
          </a:schemeClr>
        </a:solidFill>
      </dgm:spPr>
      <dgm:t>
        <a:bodyPr/>
        <a:lstStyle/>
        <a:p>
          <a:r>
            <a:rPr lang="en-US" dirty="0"/>
            <a:t>Ecclesiastes: Wisdom and Righteousness Does Not Always Lead to Good Results</a:t>
          </a:r>
        </a:p>
      </dgm:t>
    </dgm:pt>
    <dgm:pt modelId="{E6128914-A6FA-47BF-8314-AE9224C5F7BA}" type="parTrans" cxnId="{DAD35973-3992-4DF7-A187-04DF9D8331FC}">
      <dgm:prSet/>
      <dgm:spPr/>
      <dgm:t>
        <a:bodyPr/>
        <a:lstStyle/>
        <a:p>
          <a:endParaRPr lang="en-US"/>
        </a:p>
      </dgm:t>
    </dgm:pt>
    <dgm:pt modelId="{36CC13E0-63EA-448E-81B3-661F5FC09DC5}" type="sibTrans" cxnId="{DAD35973-3992-4DF7-A187-04DF9D8331FC}">
      <dgm:prSet/>
      <dgm:spPr/>
      <dgm:t>
        <a:bodyPr/>
        <a:lstStyle/>
        <a:p>
          <a:endParaRPr lang="en-US"/>
        </a:p>
      </dgm:t>
    </dgm:pt>
    <dgm:pt modelId="{16F718AA-5DD0-4BCC-AF5B-4D45EE244B1D}">
      <dgm:prSet/>
      <dgm:spPr>
        <a:solidFill>
          <a:schemeClr val="bg1">
            <a:lumMod val="85000"/>
            <a:lumOff val="15000"/>
          </a:schemeClr>
        </a:solidFill>
      </dgm:spPr>
      <dgm:t>
        <a:bodyPr/>
        <a:lstStyle/>
        <a:p>
          <a:r>
            <a:rPr lang="en-US" dirty="0"/>
            <a:t>Job: God’s Will Can be Confusing to Us</a:t>
          </a:r>
        </a:p>
      </dgm:t>
    </dgm:pt>
    <dgm:pt modelId="{C6D69829-C563-43FD-B2B0-C39E73F60B6D}" type="parTrans" cxnId="{F838ED01-8AB8-4624-BFC9-42D824F5A636}">
      <dgm:prSet/>
      <dgm:spPr/>
      <dgm:t>
        <a:bodyPr/>
        <a:lstStyle/>
        <a:p>
          <a:endParaRPr lang="en-US"/>
        </a:p>
      </dgm:t>
    </dgm:pt>
    <dgm:pt modelId="{A3A7E9C6-59A5-46BD-A782-F790B926A30F}" type="sibTrans" cxnId="{F838ED01-8AB8-4624-BFC9-42D824F5A636}">
      <dgm:prSet/>
      <dgm:spPr/>
      <dgm:t>
        <a:bodyPr/>
        <a:lstStyle/>
        <a:p>
          <a:endParaRPr lang="en-US"/>
        </a:p>
      </dgm:t>
    </dgm:pt>
    <dgm:pt modelId="{88D5C803-368E-47DB-B2C0-E0F63136EDFD}" type="pres">
      <dgm:prSet presAssocID="{9BC1FAFB-F9C3-4504-88BF-0DBC4CBA05D4}" presName="linear" presStyleCnt="0">
        <dgm:presLayoutVars>
          <dgm:animLvl val="lvl"/>
          <dgm:resizeHandles val="exact"/>
        </dgm:presLayoutVars>
      </dgm:prSet>
      <dgm:spPr/>
    </dgm:pt>
    <dgm:pt modelId="{D6FEF04C-6DEF-492B-8EC3-C9B372EDA2F5}" type="pres">
      <dgm:prSet presAssocID="{5B23AE8A-7DB9-4B29-A378-59941DC2813D}" presName="parentText" presStyleLbl="node1" presStyleIdx="0" presStyleCnt="3">
        <dgm:presLayoutVars>
          <dgm:chMax val="0"/>
          <dgm:bulletEnabled val="1"/>
        </dgm:presLayoutVars>
      </dgm:prSet>
      <dgm:spPr/>
    </dgm:pt>
    <dgm:pt modelId="{ACB2CB15-919B-4515-81B0-D9F19C58586B}" type="pres">
      <dgm:prSet presAssocID="{5408219C-05F5-41C8-9B5E-979195DB2D11}" presName="spacer" presStyleCnt="0"/>
      <dgm:spPr/>
    </dgm:pt>
    <dgm:pt modelId="{6170171E-D34E-47BD-83F3-499E6DA11798}" type="pres">
      <dgm:prSet presAssocID="{ECAAB83E-4066-45F7-AB7E-7E838DB42035}" presName="parentText" presStyleLbl="node1" presStyleIdx="1" presStyleCnt="3">
        <dgm:presLayoutVars>
          <dgm:chMax val="0"/>
          <dgm:bulletEnabled val="1"/>
        </dgm:presLayoutVars>
      </dgm:prSet>
      <dgm:spPr/>
    </dgm:pt>
    <dgm:pt modelId="{896486B4-819C-4BCD-AEE9-8EA30AA2E0EA}" type="pres">
      <dgm:prSet presAssocID="{36CC13E0-63EA-448E-81B3-661F5FC09DC5}" presName="spacer" presStyleCnt="0"/>
      <dgm:spPr/>
    </dgm:pt>
    <dgm:pt modelId="{5DFC1DDA-427D-4D65-B3F9-EE20484E79F5}" type="pres">
      <dgm:prSet presAssocID="{16F718AA-5DD0-4BCC-AF5B-4D45EE244B1D}" presName="parentText" presStyleLbl="node1" presStyleIdx="2" presStyleCnt="3">
        <dgm:presLayoutVars>
          <dgm:chMax val="0"/>
          <dgm:bulletEnabled val="1"/>
        </dgm:presLayoutVars>
      </dgm:prSet>
      <dgm:spPr/>
    </dgm:pt>
  </dgm:ptLst>
  <dgm:cxnLst>
    <dgm:cxn modelId="{F838ED01-8AB8-4624-BFC9-42D824F5A636}" srcId="{9BC1FAFB-F9C3-4504-88BF-0DBC4CBA05D4}" destId="{16F718AA-5DD0-4BCC-AF5B-4D45EE244B1D}" srcOrd="2" destOrd="0" parTransId="{C6D69829-C563-43FD-B2B0-C39E73F60B6D}" sibTransId="{A3A7E9C6-59A5-46BD-A782-F790B926A30F}"/>
    <dgm:cxn modelId="{15E6BE5E-430F-4C1B-98EB-922AB7A87E26}" type="presOf" srcId="{16F718AA-5DD0-4BCC-AF5B-4D45EE244B1D}" destId="{5DFC1DDA-427D-4D65-B3F9-EE20484E79F5}" srcOrd="0" destOrd="0" presId="urn:microsoft.com/office/officeart/2005/8/layout/vList2"/>
    <dgm:cxn modelId="{F302F042-893B-4017-AAAA-7A0C0E73FDFE}" type="presOf" srcId="{9BC1FAFB-F9C3-4504-88BF-0DBC4CBA05D4}" destId="{88D5C803-368E-47DB-B2C0-E0F63136EDFD}" srcOrd="0" destOrd="0" presId="urn:microsoft.com/office/officeart/2005/8/layout/vList2"/>
    <dgm:cxn modelId="{DAD35973-3992-4DF7-A187-04DF9D8331FC}" srcId="{9BC1FAFB-F9C3-4504-88BF-0DBC4CBA05D4}" destId="{ECAAB83E-4066-45F7-AB7E-7E838DB42035}" srcOrd="1" destOrd="0" parTransId="{E6128914-A6FA-47BF-8314-AE9224C5F7BA}" sibTransId="{36CC13E0-63EA-448E-81B3-661F5FC09DC5}"/>
    <dgm:cxn modelId="{47B75EB6-F15F-449C-B993-7E31B479D68C}" type="presOf" srcId="{5B23AE8A-7DB9-4B29-A378-59941DC2813D}" destId="{D6FEF04C-6DEF-492B-8EC3-C9B372EDA2F5}" srcOrd="0" destOrd="0" presId="urn:microsoft.com/office/officeart/2005/8/layout/vList2"/>
    <dgm:cxn modelId="{59A312E5-0A67-44D8-BF88-AB1D0DFB459F}" type="presOf" srcId="{ECAAB83E-4066-45F7-AB7E-7E838DB42035}" destId="{6170171E-D34E-47BD-83F3-499E6DA11798}" srcOrd="0" destOrd="0" presId="urn:microsoft.com/office/officeart/2005/8/layout/vList2"/>
    <dgm:cxn modelId="{EA44DDF8-39E1-4691-95D4-D53259EACE38}" srcId="{9BC1FAFB-F9C3-4504-88BF-0DBC4CBA05D4}" destId="{5B23AE8A-7DB9-4B29-A378-59941DC2813D}" srcOrd="0" destOrd="0" parTransId="{31CE961F-8EE8-4767-A8B7-69144919A3D5}" sibTransId="{5408219C-05F5-41C8-9B5E-979195DB2D11}"/>
    <dgm:cxn modelId="{5430D6C4-E9E8-4200-8473-D89EB7DFED08}" type="presParOf" srcId="{88D5C803-368E-47DB-B2C0-E0F63136EDFD}" destId="{D6FEF04C-6DEF-492B-8EC3-C9B372EDA2F5}" srcOrd="0" destOrd="0" presId="urn:microsoft.com/office/officeart/2005/8/layout/vList2"/>
    <dgm:cxn modelId="{3CC3C4E8-C49D-4E18-9C46-679AA4F088CA}" type="presParOf" srcId="{88D5C803-368E-47DB-B2C0-E0F63136EDFD}" destId="{ACB2CB15-919B-4515-81B0-D9F19C58586B}" srcOrd="1" destOrd="0" presId="urn:microsoft.com/office/officeart/2005/8/layout/vList2"/>
    <dgm:cxn modelId="{AC00480E-E755-475E-925D-718680560E91}" type="presParOf" srcId="{88D5C803-368E-47DB-B2C0-E0F63136EDFD}" destId="{6170171E-D34E-47BD-83F3-499E6DA11798}" srcOrd="2" destOrd="0" presId="urn:microsoft.com/office/officeart/2005/8/layout/vList2"/>
    <dgm:cxn modelId="{5CAECD18-15B9-4B35-BA93-923446DE602E}" type="presParOf" srcId="{88D5C803-368E-47DB-B2C0-E0F63136EDFD}" destId="{896486B4-819C-4BCD-AEE9-8EA30AA2E0EA}" srcOrd="3" destOrd="0" presId="urn:microsoft.com/office/officeart/2005/8/layout/vList2"/>
    <dgm:cxn modelId="{97F83D32-07CE-45DE-98C7-3285233F4181}" type="presParOf" srcId="{88D5C803-368E-47DB-B2C0-E0F63136EDFD}" destId="{5DFC1DDA-427D-4D65-B3F9-EE20484E79F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A4863-AA76-4ADA-9005-CFC9EF545233}">
      <dsp:nvSpPr>
        <dsp:cNvPr id="0" name=""/>
        <dsp:cNvSpPr/>
      </dsp:nvSpPr>
      <dsp:spPr>
        <a:xfrm>
          <a:off x="0" y="0"/>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Everyone Should Use Wisdom to Please God Rather Than for Good Results</a:t>
          </a:r>
        </a:p>
      </dsp:txBody>
      <dsp:txXfrm>
        <a:off x="132506" y="132506"/>
        <a:ext cx="5996088" cy="2449388"/>
      </dsp:txXfrm>
    </dsp:sp>
    <dsp:sp modelId="{0A0D4AA7-EF91-4A7F-B0BA-A1BF27D550BB}">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For These Reasons</a:t>
          </a:r>
        </a:p>
      </dsp:txBody>
      <dsp:txXfrm>
        <a:off x="132506" y="2979343"/>
        <a:ext cx="5996088" cy="2449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EF04C-6DEF-492B-8EC3-C9B372EDA2F5}">
      <dsp:nvSpPr>
        <dsp:cNvPr id="0" name=""/>
        <dsp:cNvSpPr/>
      </dsp:nvSpPr>
      <dsp:spPr>
        <a:xfrm>
          <a:off x="0" y="66304"/>
          <a:ext cx="6261100" cy="1751928"/>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Proverbs: Wisdom and Righteousness Honors God</a:t>
          </a:r>
        </a:p>
      </dsp:txBody>
      <dsp:txXfrm>
        <a:off x="85522" y="151826"/>
        <a:ext cx="6090056" cy="1580884"/>
      </dsp:txXfrm>
    </dsp:sp>
    <dsp:sp modelId="{6170171E-D34E-47BD-83F3-499E6DA11798}">
      <dsp:nvSpPr>
        <dsp:cNvPr id="0" name=""/>
        <dsp:cNvSpPr/>
      </dsp:nvSpPr>
      <dsp:spPr>
        <a:xfrm>
          <a:off x="0" y="1913273"/>
          <a:ext cx="6261100" cy="1751928"/>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Ecclesiastes: Wisdom and Righteousness Does Not Always Lead to Good Results</a:t>
          </a:r>
        </a:p>
      </dsp:txBody>
      <dsp:txXfrm>
        <a:off x="85522" y="1998795"/>
        <a:ext cx="6090056" cy="1580884"/>
      </dsp:txXfrm>
    </dsp:sp>
    <dsp:sp modelId="{5DFC1DDA-427D-4D65-B3F9-EE20484E79F5}">
      <dsp:nvSpPr>
        <dsp:cNvPr id="0" name=""/>
        <dsp:cNvSpPr/>
      </dsp:nvSpPr>
      <dsp:spPr>
        <a:xfrm>
          <a:off x="0" y="3760241"/>
          <a:ext cx="6261100" cy="1751928"/>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Job: God’s Will Can be Confusing to Us</a:t>
          </a:r>
        </a:p>
      </dsp:txBody>
      <dsp:txXfrm>
        <a:off x="85522" y="3845763"/>
        <a:ext cx="6090056" cy="158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A4863-AA76-4ADA-9005-CFC9EF545233}">
      <dsp:nvSpPr>
        <dsp:cNvPr id="0" name=""/>
        <dsp:cNvSpPr/>
      </dsp:nvSpPr>
      <dsp:spPr>
        <a:xfrm>
          <a:off x="0" y="0"/>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Everyone Should Use Wisdom to Please God Rather Than for Good Results</a:t>
          </a:r>
        </a:p>
      </dsp:txBody>
      <dsp:txXfrm>
        <a:off x="132506" y="132506"/>
        <a:ext cx="5996088" cy="2449388"/>
      </dsp:txXfrm>
    </dsp:sp>
    <dsp:sp modelId="{0A0D4AA7-EF91-4A7F-B0BA-A1BF27D550BB}">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For These Reasons</a:t>
          </a:r>
        </a:p>
      </dsp:txBody>
      <dsp:txXfrm>
        <a:off x="132506" y="2979343"/>
        <a:ext cx="5996088" cy="2449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EF04C-6DEF-492B-8EC3-C9B372EDA2F5}">
      <dsp:nvSpPr>
        <dsp:cNvPr id="0" name=""/>
        <dsp:cNvSpPr/>
      </dsp:nvSpPr>
      <dsp:spPr>
        <a:xfrm>
          <a:off x="0" y="66304"/>
          <a:ext cx="6261100" cy="1751928"/>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Proverbs: Wisdom and Righteousness Honors God</a:t>
          </a:r>
        </a:p>
      </dsp:txBody>
      <dsp:txXfrm>
        <a:off x="85522" y="151826"/>
        <a:ext cx="6090056" cy="1580884"/>
      </dsp:txXfrm>
    </dsp:sp>
    <dsp:sp modelId="{6170171E-D34E-47BD-83F3-499E6DA11798}">
      <dsp:nvSpPr>
        <dsp:cNvPr id="0" name=""/>
        <dsp:cNvSpPr/>
      </dsp:nvSpPr>
      <dsp:spPr>
        <a:xfrm>
          <a:off x="0" y="1913273"/>
          <a:ext cx="6261100" cy="1751928"/>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Ecclesiastes: Wisdom and Righteousness Does Not Always Lead to Good Results</a:t>
          </a:r>
        </a:p>
      </dsp:txBody>
      <dsp:txXfrm>
        <a:off x="85522" y="1998795"/>
        <a:ext cx="6090056" cy="1580884"/>
      </dsp:txXfrm>
    </dsp:sp>
    <dsp:sp modelId="{5DFC1DDA-427D-4D65-B3F9-EE20484E79F5}">
      <dsp:nvSpPr>
        <dsp:cNvPr id="0" name=""/>
        <dsp:cNvSpPr/>
      </dsp:nvSpPr>
      <dsp:spPr>
        <a:xfrm>
          <a:off x="0" y="3760241"/>
          <a:ext cx="6261100" cy="1751928"/>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Job: God’s Will Can be Confusing to Us</a:t>
          </a:r>
        </a:p>
      </dsp:txBody>
      <dsp:txXfrm>
        <a:off x="85522" y="3845763"/>
        <a:ext cx="6090056" cy="15808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76883-500A-412A-BD3C-D3FC8074D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409586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120009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297164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7BD9DB3-6549-42EE-8AB3-E3C9BF3A754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4922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123090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576883-500A-412A-BD3C-D3FC8074DEDB}"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130885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576883-500A-412A-BD3C-D3FC8074DEDB}"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338489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6883-500A-412A-BD3C-D3FC8074D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50548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A576883-500A-412A-BD3C-D3FC8074DEDB}" type="datetimeFigureOut">
              <a:rPr lang="en-US" smtClean="0"/>
              <a:t>6/12/2026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7BD9DB3-6549-42EE-8AB3-E3C9BF3A754A}" type="slidenum">
              <a:rPr lang="en-US" smtClean="0"/>
              <a:t>‹#›</a:t>
            </a:fld>
            <a:endParaRPr lang="en-US"/>
          </a:p>
        </p:txBody>
      </p:sp>
    </p:spTree>
    <p:extLst>
      <p:ext uri="{BB962C8B-B14F-4D97-AF65-F5344CB8AC3E}">
        <p14:creationId xmlns:p14="http://schemas.microsoft.com/office/powerpoint/2010/main" val="109125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6883-500A-412A-BD3C-D3FC8074D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184299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6883-500A-412A-BD3C-D3FC8074D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45119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211628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576883-500A-412A-BD3C-D3FC8074DEDB}"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272561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576883-500A-412A-BD3C-D3FC8074DEDB}"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243216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A576883-500A-412A-BD3C-D3FC8074DEDB}"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6155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15546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76883-500A-412A-BD3C-D3FC8074D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D9DB3-6549-42EE-8AB3-E3C9BF3A754A}" type="slidenum">
              <a:rPr lang="en-US" smtClean="0"/>
              <a:t>‹#›</a:t>
            </a:fld>
            <a:endParaRPr lang="en-US"/>
          </a:p>
        </p:txBody>
      </p:sp>
    </p:spTree>
    <p:extLst>
      <p:ext uri="{BB962C8B-B14F-4D97-AF65-F5344CB8AC3E}">
        <p14:creationId xmlns:p14="http://schemas.microsoft.com/office/powerpoint/2010/main" val="260547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576883-500A-412A-BD3C-D3FC8074DEDB}" type="datetimeFigureOut">
              <a:rPr lang="en-US" smtClean="0"/>
              <a:t>6/12/2026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7BD9DB3-6549-42EE-8AB3-E3C9BF3A754A}" type="slidenum">
              <a:rPr lang="en-US" smtClean="0"/>
              <a:t>‹#›</a:t>
            </a:fld>
            <a:endParaRPr lang="en-US"/>
          </a:p>
        </p:txBody>
      </p:sp>
    </p:spTree>
    <p:extLst>
      <p:ext uri="{BB962C8B-B14F-4D97-AF65-F5344CB8AC3E}">
        <p14:creationId xmlns:p14="http://schemas.microsoft.com/office/powerpoint/2010/main" val="2188741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918B41-3837-A634-C888-FA4513B13F1E}"/>
              </a:ext>
            </a:extLst>
          </p:cNvPr>
          <p:cNvPicPr>
            <a:picLocks noChangeAspect="1"/>
          </p:cNvPicPr>
          <p:nvPr/>
        </p:nvPicPr>
        <p:blipFill>
          <a:blip r:embed="rId2">
            <a:extLst>
              <a:ext uri="{28A0092B-C50C-407E-A947-70E740481C1C}">
                <a14:useLocalDpi xmlns:a14="http://schemas.microsoft.com/office/drawing/2010/main" val="0"/>
              </a:ext>
            </a:extLst>
          </a:blip>
          <a:srcRect l="2637" t="2044" r="7263" b="7048"/>
          <a:stretch>
            <a:fillRect/>
          </a:stretch>
        </p:blipFill>
        <p:spPr>
          <a:xfrm>
            <a:off x="-3176" y="10"/>
            <a:ext cx="12192000" cy="6857991"/>
          </a:xfrm>
          <a:prstGeom prst="rect">
            <a:avLst/>
          </a:prstGeom>
        </p:spPr>
      </p:pic>
      <p:sp>
        <p:nvSpPr>
          <p:cNvPr id="12" name="Rectangle 11">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9FD54C5-459E-084C-83F1-2FC5EC7FCCF6}"/>
              </a:ext>
            </a:extLst>
          </p:cNvPr>
          <p:cNvSpPr>
            <a:spLocks noGrp="1"/>
          </p:cNvSpPr>
          <p:nvPr>
            <p:ph type="ctrTitle"/>
          </p:nvPr>
        </p:nvSpPr>
        <p:spPr>
          <a:xfrm>
            <a:off x="680322" y="4402667"/>
            <a:ext cx="8133478" cy="940240"/>
          </a:xfrm>
        </p:spPr>
        <p:txBody>
          <a:bodyPr>
            <a:normAutofit/>
          </a:bodyPr>
          <a:lstStyle/>
          <a:p>
            <a:r>
              <a:rPr lang="en-US" sz="4800"/>
              <a:t>A Balanced Wisdom</a:t>
            </a:r>
          </a:p>
        </p:txBody>
      </p:sp>
      <p:sp>
        <p:nvSpPr>
          <p:cNvPr id="3" name="Subtitle 2">
            <a:extLst>
              <a:ext uri="{FF2B5EF4-FFF2-40B4-BE49-F238E27FC236}">
                <a16:creationId xmlns:a16="http://schemas.microsoft.com/office/drawing/2014/main" id="{4CCDD636-9893-CF2E-6B3F-C9C3DC596915}"/>
              </a:ext>
            </a:extLst>
          </p:cNvPr>
          <p:cNvSpPr>
            <a:spLocks noGrp="1"/>
          </p:cNvSpPr>
          <p:nvPr>
            <p:ph type="subTitle" idx="1"/>
          </p:nvPr>
        </p:nvSpPr>
        <p:spPr>
          <a:xfrm>
            <a:off x="680322" y="5342302"/>
            <a:ext cx="8133478" cy="406566"/>
          </a:xfrm>
        </p:spPr>
        <p:txBody>
          <a:bodyPr>
            <a:normAutofit/>
          </a:bodyPr>
          <a:lstStyle/>
          <a:p>
            <a:r>
              <a:rPr lang="en-US" sz="1800"/>
              <a:t>By Joseph Peters</a:t>
            </a:r>
          </a:p>
        </p:txBody>
      </p:sp>
      <p:sp>
        <p:nvSpPr>
          <p:cNvPr id="14" name="Rectangle 13">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12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6E826E7E-3906-070E-8F89-E5EC80E9B23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A83180D9-4368-6A41-A575-4FA0B094192C}"/>
              </a:ext>
            </a:extLst>
          </p:cNvPr>
          <p:cNvPicPr>
            <a:picLocks noChangeAspect="1"/>
          </p:cNvPicPr>
          <p:nvPr/>
        </p:nvPicPr>
        <p:blipFill>
          <a:blip r:embed="rId5">
            <a:extLst>
              <a:ext uri="{28A0092B-C50C-407E-A947-70E740481C1C}">
                <a14:useLocalDpi xmlns:a14="http://schemas.microsoft.com/office/drawing/2010/main" val="0"/>
              </a:ext>
            </a:extLst>
          </a:blip>
          <a:srcRect l="-23" t="2467" r="9924" b="6625"/>
          <a:stretch>
            <a:fillRect/>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8E188B4-508E-1ED8-D190-1C36D93B1ED1}"/>
              </a:ext>
            </a:extLst>
          </p:cNvPr>
          <p:cNvSpPr>
            <a:spLocks noGrp="1"/>
          </p:cNvSpPr>
          <p:nvPr>
            <p:ph type="title"/>
          </p:nvPr>
        </p:nvSpPr>
        <p:spPr>
          <a:xfrm>
            <a:off x="680322" y="4402667"/>
            <a:ext cx="8133478" cy="940240"/>
          </a:xfrm>
        </p:spPr>
        <p:txBody>
          <a:bodyPr vert="horz" lIns="91440" tIns="45720" rIns="91440" bIns="45720" rtlCol="0" anchor="b">
            <a:normAutofit/>
          </a:bodyPr>
          <a:lstStyle/>
          <a:p>
            <a:pPr lvl="0" algn="r"/>
            <a:r>
              <a:rPr lang="en-US" sz="3400"/>
              <a:t>Job: God’s Will Can be Confusing to Us</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7A5D-CEFC-D7D2-D264-2D02CCB7399B}"/>
              </a:ext>
            </a:extLst>
          </p:cNvPr>
          <p:cNvSpPr>
            <a:spLocks noGrp="1"/>
          </p:cNvSpPr>
          <p:nvPr>
            <p:ph type="title"/>
          </p:nvPr>
        </p:nvSpPr>
        <p:spPr/>
        <p:txBody>
          <a:bodyPr/>
          <a:lstStyle/>
          <a:p>
            <a:r>
              <a:rPr lang="en-US" dirty="0"/>
              <a:t>God’s Commendation of Job</a:t>
            </a:r>
          </a:p>
        </p:txBody>
      </p:sp>
      <p:sp>
        <p:nvSpPr>
          <p:cNvPr id="3" name="Content Placeholder 2">
            <a:extLst>
              <a:ext uri="{FF2B5EF4-FFF2-40B4-BE49-F238E27FC236}">
                <a16:creationId xmlns:a16="http://schemas.microsoft.com/office/drawing/2014/main" id="{66349EC5-BF91-29ED-0DC9-871CDED08B77}"/>
              </a:ext>
            </a:extLst>
          </p:cNvPr>
          <p:cNvSpPr>
            <a:spLocks noGrp="1"/>
          </p:cNvSpPr>
          <p:nvPr>
            <p:ph idx="1"/>
          </p:nvPr>
        </p:nvSpPr>
        <p:spPr>
          <a:xfrm>
            <a:off x="680321" y="2336873"/>
            <a:ext cx="11030234" cy="3599316"/>
          </a:xfrm>
        </p:spPr>
        <p:txBody>
          <a:bodyPr>
            <a:normAutofit/>
          </a:bodyPr>
          <a:lstStyle/>
          <a:p>
            <a:r>
              <a:rPr lang="en-US" sz="3200" dirty="0"/>
              <a:t>And the LORD said unto Satan, Hast thou considered my servant Job, that there is none like him in the earth, a perfect and an upright man, one that </a:t>
            </a:r>
            <a:r>
              <a:rPr lang="en-US" sz="3200" dirty="0" err="1"/>
              <a:t>feareth</a:t>
            </a:r>
            <a:r>
              <a:rPr lang="en-US" sz="3200" dirty="0"/>
              <a:t> God, and </a:t>
            </a:r>
            <a:r>
              <a:rPr lang="en-US" sz="3200" dirty="0" err="1"/>
              <a:t>escheweth</a:t>
            </a:r>
            <a:r>
              <a:rPr lang="en-US" sz="3200" dirty="0"/>
              <a:t> evil (Job 1:8)?</a:t>
            </a:r>
          </a:p>
        </p:txBody>
      </p:sp>
    </p:spTree>
    <p:extLst>
      <p:ext uri="{BB962C8B-B14F-4D97-AF65-F5344CB8AC3E}">
        <p14:creationId xmlns:p14="http://schemas.microsoft.com/office/powerpoint/2010/main" val="93565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C4AE6-A619-D4D8-622A-4DED33954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0A14C-B18C-7D2A-DBF9-95A0918800A0}"/>
              </a:ext>
            </a:extLst>
          </p:cNvPr>
          <p:cNvSpPr>
            <a:spLocks noGrp="1"/>
          </p:cNvSpPr>
          <p:nvPr>
            <p:ph type="title"/>
          </p:nvPr>
        </p:nvSpPr>
        <p:spPr/>
        <p:txBody>
          <a:bodyPr/>
          <a:lstStyle/>
          <a:p>
            <a:r>
              <a:rPr lang="en-US" dirty="0"/>
              <a:t>Job Does Not Turn Against God</a:t>
            </a:r>
          </a:p>
        </p:txBody>
      </p:sp>
      <p:sp>
        <p:nvSpPr>
          <p:cNvPr id="3" name="Content Placeholder 2">
            <a:extLst>
              <a:ext uri="{FF2B5EF4-FFF2-40B4-BE49-F238E27FC236}">
                <a16:creationId xmlns:a16="http://schemas.microsoft.com/office/drawing/2014/main" id="{AF59321C-F7CE-9FC1-5F40-FE25621A4982}"/>
              </a:ext>
            </a:extLst>
          </p:cNvPr>
          <p:cNvSpPr>
            <a:spLocks noGrp="1"/>
          </p:cNvSpPr>
          <p:nvPr>
            <p:ph idx="1"/>
          </p:nvPr>
        </p:nvSpPr>
        <p:spPr>
          <a:xfrm>
            <a:off x="680321" y="2336872"/>
            <a:ext cx="11030234" cy="4292527"/>
          </a:xfrm>
        </p:spPr>
        <p:txBody>
          <a:bodyPr>
            <a:normAutofit/>
          </a:bodyPr>
          <a:lstStyle/>
          <a:p>
            <a:r>
              <a:rPr lang="en-US" sz="3200" dirty="0"/>
              <a:t>Then Job arose, and rent his mantle, and shaved his head, and fell down upon the ground, and worshipped, And said, Naked came I out of my mother’s womb, And naked shall I return thither: The LORD gave, and the LORD hath taken away; Blessed be the name of the LORD. In all this Job sinned not, nor charged God foolishly (Job 1:20–22).</a:t>
            </a:r>
          </a:p>
        </p:txBody>
      </p:sp>
    </p:spTree>
    <p:extLst>
      <p:ext uri="{BB962C8B-B14F-4D97-AF65-F5344CB8AC3E}">
        <p14:creationId xmlns:p14="http://schemas.microsoft.com/office/powerpoint/2010/main" val="358478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64BD7-E10B-D1ED-5C0D-2DE935DBE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63664-EF07-1C8D-5150-120F1FA55D43}"/>
              </a:ext>
            </a:extLst>
          </p:cNvPr>
          <p:cNvSpPr>
            <a:spLocks noGrp="1"/>
          </p:cNvSpPr>
          <p:nvPr>
            <p:ph type="title"/>
          </p:nvPr>
        </p:nvSpPr>
        <p:spPr/>
        <p:txBody>
          <a:bodyPr/>
          <a:lstStyle/>
          <a:p>
            <a:r>
              <a:rPr lang="en-US" dirty="0"/>
              <a:t>Satan’s Second Attempt</a:t>
            </a:r>
          </a:p>
        </p:txBody>
      </p:sp>
      <p:sp>
        <p:nvSpPr>
          <p:cNvPr id="3" name="Content Placeholder 2">
            <a:extLst>
              <a:ext uri="{FF2B5EF4-FFF2-40B4-BE49-F238E27FC236}">
                <a16:creationId xmlns:a16="http://schemas.microsoft.com/office/drawing/2014/main" id="{DC121553-5F0D-1E64-643D-2D0C729FBB07}"/>
              </a:ext>
            </a:extLst>
          </p:cNvPr>
          <p:cNvSpPr>
            <a:spLocks noGrp="1"/>
          </p:cNvSpPr>
          <p:nvPr>
            <p:ph idx="1"/>
          </p:nvPr>
        </p:nvSpPr>
        <p:spPr>
          <a:xfrm>
            <a:off x="680321" y="2336872"/>
            <a:ext cx="11030234" cy="4292527"/>
          </a:xfrm>
        </p:spPr>
        <p:txBody>
          <a:bodyPr>
            <a:normAutofit/>
          </a:bodyPr>
          <a:lstStyle/>
          <a:p>
            <a:r>
              <a:rPr lang="en-US" sz="3200" dirty="0"/>
              <a:t>And the LORD said unto Satan, Hast thou considered my servant Job… and still he </a:t>
            </a:r>
            <a:r>
              <a:rPr lang="en-US" sz="3200" dirty="0" err="1"/>
              <a:t>holdeth</a:t>
            </a:r>
            <a:r>
              <a:rPr lang="en-US" sz="3200" dirty="0"/>
              <a:t> fast his integrity, although thou </a:t>
            </a:r>
            <a:r>
              <a:rPr lang="en-US" sz="3200" dirty="0" err="1"/>
              <a:t>movedst</a:t>
            </a:r>
            <a:r>
              <a:rPr lang="en-US" sz="3200" dirty="0"/>
              <a:t> me against him, to destroy him without cause. And Satan answered the LORD, and said, Skin for skin, yea, all that a man hath will he give for his life. But put forth thine hand now, and touch his bone and his flesh, and he will curse thee to thy face (Job 2:3ac, 4-5).</a:t>
            </a:r>
          </a:p>
        </p:txBody>
      </p:sp>
    </p:spTree>
    <p:extLst>
      <p:ext uri="{BB962C8B-B14F-4D97-AF65-F5344CB8AC3E}">
        <p14:creationId xmlns:p14="http://schemas.microsoft.com/office/powerpoint/2010/main" val="323380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5F1E-54EC-64D9-7F05-9811B2BD1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4C7B8-BDD3-52A7-3592-8A692F033FAC}"/>
              </a:ext>
            </a:extLst>
          </p:cNvPr>
          <p:cNvSpPr>
            <a:spLocks noGrp="1"/>
          </p:cNvSpPr>
          <p:nvPr>
            <p:ph type="title"/>
          </p:nvPr>
        </p:nvSpPr>
        <p:spPr/>
        <p:txBody>
          <a:bodyPr/>
          <a:lstStyle/>
          <a:p>
            <a:r>
              <a:rPr lang="en-US" dirty="0"/>
              <a:t>Job Wants God to Hear Him and Answer Him</a:t>
            </a:r>
          </a:p>
        </p:txBody>
      </p:sp>
      <p:sp>
        <p:nvSpPr>
          <p:cNvPr id="3" name="Content Placeholder 2">
            <a:extLst>
              <a:ext uri="{FF2B5EF4-FFF2-40B4-BE49-F238E27FC236}">
                <a16:creationId xmlns:a16="http://schemas.microsoft.com/office/drawing/2014/main" id="{6BEF9B62-BC4F-013A-3681-6E53BB750DFE}"/>
              </a:ext>
            </a:extLst>
          </p:cNvPr>
          <p:cNvSpPr>
            <a:spLocks noGrp="1"/>
          </p:cNvSpPr>
          <p:nvPr>
            <p:ph idx="1"/>
          </p:nvPr>
        </p:nvSpPr>
        <p:spPr>
          <a:xfrm>
            <a:off x="680321" y="2336872"/>
            <a:ext cx="11030234" cy="4292527"/>
          </a:xfrm>
        </p:spPr>
        <p:txBody>
          <a:bodyPr>
            <a:normAutofit/>
          </a:bodyPr>
          <a:lstStyle/>
          <a:p>
            <a:r>
              <a:rPr lang="en-US" sz="3200" dirty="0"/>
              <a:t> Then call thou, and I will answer: Or let me speak, and answer thou me. How many are mine iniquities and sins? Make me to know my transgression and my sin. Wherefore </a:t>
            </a:r>
            <a:r>
              <a:rPr lang="en-US" sz="3200" dirty="0" err="1"/>
              <a:t>hidest</a:t>
            </a:r>
            <a:r>
              <a:rPr lang="en-US" sz="3200" dirty="0"/>
              <a:t> thou thy face, And </a:t>
            </a:r>
            <a:r>
              <a:rPr lang="en-US" sz="3200" dirty="0" err="1"/>
              <a:t>holdest</a:t>
            </a:r>
            <a:r>
              <a:rPr lang="en-US" sz="3200" dirty="0"/>
              <a:t> me for thine enemy (Job 13:22–24).</a:t>
            </a:r>
          </a:p>
          <a:p>
            <a:r>
              <a:rPr lang="en-US" sz="3200" dirty="0"/>
              <a:t>Oh that one would hear me! Behold, my desire is, that the Almighty would answer me… (Job 31:35a).</a:t>
            </a:r>
          </a:p>
        </p:txBody>
      </p:sp>
    </p:spTree>
    <p:extLst>
      <p:ext uri="{BB962C8B-B14F-4D97-AF65-F5344CB8AC3E}">
        <p14:creationId xmlns:p14="http://schemas.microsoft.com/office/powerpoint/2010/main" val="797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57A2-F303-9CB6-7247-8D2903100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110A2-9B4D-A778-0CA6-FE68D6D8FE21}"/>
              </a:ext>
            </a:extLst>
          </p:cNvPr>
          <p:cNvSpPr>
            <a:spLocks noGrp="1"/>
          </p:cNvSpPr>
          <p:nvPr>
            <p:ph type="title"/>
          </p:nvPr>
        </p:nvSpPr>
        <p:spPr/>
        <p:txBody>
          <a:bodyPr/>
          <a:lstStyle/>
          <a:p>
            <a:r>
              <a:rPr lang="en-US" dirty="0"/>
              <a:t>Job Wants God to Hear Him and Answer Him</a:t>
            </a:r>
          </a:p>
        </p:txBody>
      </p:sp>
      <p:sp>
        <p:nvSpPr>
          <p:cNvPr id="3" name="Content Placeholder 2">
            <a:extLst>
              <a:ext uri="{FF2B5EF4-FFF2-40B4-BE49-F238E27FC236}">
                <a16:creationId xmlns:a16="http://schemas.microsoft.com/office/drawing/2014/main" id="{EE4E3FB9-A85D-43E8-793D-5E2050A59CD0}"/>
              </a:ext>
            </a:extLst>
          </p:cNvPr>
          <p:cNvSpPr>
            <a:spLocks noGrp="1"/>
          </p:cNvSpPr>
          <p:nvPr>
            <p:ph idx="1"/>
          </p:nvPr>
        </p:nvSpPr>
        <p:spPr>
          <a:xfrm>
            <a:off x="680321" y="2336872"/>
            <a:ext cx="11030234" cy="4292527"/>
          </a:xfrm>
        </p:spPr>
        <p:txBody>
          <a:bodyPr>
            <a:normAutofit/>
          </a:bodyPr>
          <a:lstStyle/>
          <a:p>
            <a:r>
              <a:rPr lang="en-US" sz="3200" dirty="0"/>
              <a:t>Then the LORD answered Job out of the whirlwind, and said, Who is this that </a:t>
            </a:r>
            <a:r>
              <a:rPr lang="en-US" sz="3200" dirty="0" err="1"/>
              <a:t>darkeneth</a:t>
            </a:r>
            <a:r>
              <a:rPr lang="en-US" sz="3200" dirty="0"/>
              <a:t> counsel By words without knowledge? Gird up now thy loins like a man; For I will demand of thee, and answer thou me. Where </a:t>
            </a:r>
            <a:r>
              <a:rPr lang="en-US" sz="3200" dirty="0" err="1"/>
              <a:t>wast</a:t>
            </a:r>
            <a:r>
              <a:rPr lang="en-US" sz="3200" dirty="0"/>
              <a:t> thou when I laid the foundations of the earth? Declare, if thou hast understanding (Job 38:1–4).</a:t>
            </a:r>
          </a:p>
        </p:txBody>
      </p:sp>
    </p:spTree>
    <p:extLst>
      <p:ext uri="{BB962C8B-B14F-4D97-AF65-F5344CB8AC3E}">
        <p14:creationId xmlns:p14="http://schemas.microsoft.com/office/powerpoint/2010/main" val="187730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B5EB-A6FC-461B-E8DD-20830811F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0457C-871F-0827-0E05-257C37A90CE0}"/>
              </a:ext>
            </a:extLst>
          </p:cNvPr>
          <p:cNvSpPr>
            <a:spLocks noGrp="1"/>
          </p:cNvSpPr>
          <p:nvPr>
            <p:ph type="title"/>
          </p:nvPr>
        </p:nvSpPr>
        <p:spPr>
          <a:xfrm>
            <a:off x="488373" y="753228"/>
            <a:ext cx="9805809" cy="1080938"/>
          </a:xfrm>
        </p:spPr>
        <p:txBody>
          <a:bodyPr/>
          <a:lstStyle/>
          <a:p>
            <a:r>
              <a:rPr lang="en-US" dirty="0"/>
              <a:t>Job Recognizes His Own Lack of Understanding</a:t>
            </a:r>
          </a:p>
        </p:txBody>
      </p:sp>
      <p:sp>
        <p:nvSpPr>
          <p:cNvPr id="3" name="Content Placeholder 2">
            <a:extLst>
              <a:ext uri="{FF2B5EF4-FFF2-40B4-BE49-F238E27FC236}">
                <a16:creationId xmlns:a16="http://schemas.microsoft.com/office/drawing/2014/main" id="{8CE2ED78-F4E9-08DA-EF1B-E2826749FB1E}"/>
              </a:ext>
            </a:extLst>
          </p:cNvPr>
          <p:cNvSpPr>
            <a:spLocks noGrp="1"/>
          </p:cNvSpPr>
          <p:nvPr>
            <p:ph idx="1"/>
          </p:nvPr>
        </p:nvSpPr>
        <p:spPr>
          <a:xfrm>
            <a:off x="680321" y="2336872"/>
            <a:ext cx="11030234" cy="4292527"/>
          </a:xfrm>
        </p:spPr>
        <p:txBody>
          <a:bodyPr>
            <a:normAutofit/>
          </a:bodyPr>
          <a:lstStyle/>
          <a:p>
            <a:r>
              <a:rPr lang="en-US" sz="3200" dirty="0"/>
              <a:t>Then Job answered the LORD, and said, I know that thou canst do every thing, And that no thought can be withholden from thee. Who is he that </a:t>
            </a:r>
            <a:r>
              <a:rPr lang="en-US" sz="3200" dirty="0" err="1"/>
              <a:t>hideth</a:t>
            </a:r>
            <a:r>
              <a:rPr lang="en-US" sz="3200" dirty="0"/>
              <a:t> counsel Without knowledge? Therefore have I uttered that I understood not; Things too wonderful for me, which I knew not (Job 42:1–3).</a:t>
            </a:r>
          </a:p>
        </p:txBody>
      </p:sp>
    </p:spTree>
    <p:extLst>
      <p:ext uri="{BB962C8B-B14F-4D97-AF65-F5344CB8AC3E}">
        <p14:creationId xmlns:p14="http://schemas.microsoft.com/office/powerpoint/2010/main" val="373333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3B5A8-E132-2B3C-6B03-C71107A788B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CA26DC-57ED-F559-E34C-7255D3269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88780B-B07B-84E2-C6CD-55C4CA89FA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E564EDA-EB26-7BF3-5883-D49AA3737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BD9629B-DCDE-4AEE-6612-9E2CF64863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0F6AC45B-062F-1F4C-9F5B-C8AECE2E9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876B37-5D74-108C-418E-800EB4E02D6F}"/>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7A449668-17D2-340E-2C1F-D1764A125FFA}"/>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074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F1F8E-BA97-6CBB-399F-50EBD4A1388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0F743-3DDF-FA0B-68EB-066052AB7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D93DF88-B93C-E9BA-2B44-EE4C84B1CF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268719F0-0522-CF6D-54AB-0BDCDDD63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E0E1AA5-0A28-ECB4-BEE9-470FE93E08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EA1D5104-7D51-8120-AEC0-99BA90EAC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F6FC84-AE7E-AFB4-2B6F-43FDA5CC6841}"/>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A25F5B8B-C0C5-22DB-1C2E-1AF0A522B926}"/>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97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96E02FA-8B78-3C42-856C-B9552C82D7F7}"/>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134224F8-EDBA-2E69-E84A-40B72CB37317}"/>
              </a:ext>
            </a:extLst>
          </p:cNvPr>
          <p:cNvGraphicFramePr>
            <a:graphicFrameLocks noGrp="1"/>
          </p:cNvGraphicFramePr>
          <p:nvPr>
            <p:ph idx="1"/>
            <p:extLst>
              <p:ext uri="{D42A27DB-BD31-4B8C-83A1-F6EECF244321}">
                <p14:modId xmlns:p14="http://schemas.microsoft.com/office/powerpoint/2010/main" val="139281194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461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8F4E86-4E00-0B0E-596D-1975DEAC7465}"/>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74910D5D-62E7-E1B4-CC25-7DD6E9A6BD99}"/>
              </a:ext>
            </a:extLst>
          </p:cNvPr>
          <p:cNvGraphicFramePr>
            <a:graphicFrameLocks noGrp="1"/>
          </p:cNvGraphicFramePr>
          <p:nvPr>
            <p:ph idx="1"/>
            <p:extLst>
              <p:ext uri="{D42A27DB-BD31-4B8C-83A1-F6EECF244321}">
                <p14:modId xmlns:p14="http://schemas.microsoft.com/office/powerpoint/2010/main" val="114074001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020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4" name="Picture 3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3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6632FA20-60FF-9B88-5834-238BA6A1401A}"/>
              </a:ext>
            </a:extLst>
          </p:cNvPr>
          <p:cNvPicPr>
            <a:picLocks noChangeAspect="1"/>
          </p:cNvPicPr>
          <p:nvPr/>
        </p:nvPicPr>
        <p:blipFill>
          <a:blip r:embed="rId5">
            <a:extLst>
              <a:ext uri="{28A0092B-C50C-407E-A947-70E740481C1C}">
                <a14:useLocalDpi xmlns:a14="http://schemas.microsoft.com/office/drawing/2010/main" val="0"/>
              </a:ext>
            </a:extLst>
          </a:blip>
          <a:srcRect r="9900" b="9092"/>
          <a:stretch>
            <a:fillRect/>
          </a:stretch>
        </p:blipFill>
        <p:spPr>
          <a:xfrm>
            <a:off x="-3176" y="10"/>
            <a:ext cx="12192000" cy="6857991"/>
          </a:xfrm>
          <a:prstGeom prst="rect">
            <a:avLst/>
          </a:prstGeom>
        </p:spPr>
      </p:pic>
      <p:sp>
        <p:nvSpPr>
          <p:cNvPr id="40" name="Rectangle 3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DDC410-EEEB-0873-70EB-CEBE2D5B9611}"/>
              </a:ext>
            </a:extLst>
          </p:cNvPr>
          <p:cNvSpPr>
            <a:spLocks noGrp="1"/>
          </p:cNvSpPr>
          <p:nvPr>
            <p:ph type="title"/>
          </p:nvPr>
        </p:nvSpPr>
        <p:spPr>
          <a:xfrm>
            <a:off x="680322" y="4402666"/>
            <a:ext cx="8133478" cy="1353897"/>
          </a:xfrm>
        </p:spPr>
        <p:txBody>
          <a:bodyPr vert="horz" lIns="91440" tIns="45720" rIns="91440" bIns="45720" rtlCol="0" anchor="b">
            <a:normAutofit/>
          </a:bodyPr>
          <a:lstStyle/>
          <a:p>
            <a:pPr lvl="0" algn="r"/>
            <a:r>
              <a:rPr lang="en-US" sz="4400" dirty="0"/>
              <a:t>Proverbs: Wisdom and Righteousness Honors God</a:t>
            </a:r>
          </a:p>
        </p:txBody>
      </p:sp>
      <p:sp>
        <p:nvSpPr>
          <p:cNvPr id="42" name="Rectangle 4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B8888-782C-15D6-DC5C-BF49F3E31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9ECB5-F347-EAB4-5579-91F2864510C4}"/>
              </a:ext>
            </a:extLst>
          </p:cNvPr>
          <p:cNvSpPr>
            <a:spLocks noGrp="1"/>
          </p:cNvSpPr>
          <p:nvPr>
            <p:ph type="title"/>
          </p:nvPr>
        </p:nvSpPr>
        <p:spPr/>
        <p:txBody>
          <a:bodyPr/>
          <a:lstStyle/>
          <a:p>
            <a:r>
              <a:rPr lang="en-US" dirty="0"/>
              <a:t>Comparison to Fools</a:t>
            </a:r>
          </a:p>
        </p:txBody>
      </p:sp>
      <p:sp>
        <p:nvSpPr>
          <p:cNvPr id="3" name="Content Placeholder 2">
            <a:extLst>
              <a:ext uri="{FF2B5EF4-FFF2-40B4-BE49-F238E27FC236}">
                <a16:creationId xmlns:a16="http://schemas.microsoft.com/office/drawing/2014/main" id="{EC23ACC3-A64D-AAF2-8963-4B722BC167FF}"/>
              </a:ext>
            </a:extLst>
          </p:cNvPr>
          <p:cNvSpPr>
            <a:spLocks noGrp="1"/>
          </p:cNvSpPr>
          <p:nvPr>
            <p:ph idx="1"/>
          </p:nvPr>
        </p:nvSpPr>
        <p:spPr>
          <a:xfrm>
            <a:off x="680321" y="2336873"/>
            <a:ext cx="11009452" cy="4261354"/>
          </a:xfrm>
        </p:spPr>
        <p:txBody>
          <a:bodyPr>
            <a:normAutofit/>
          </a:bodyPr>
          <a:lstStyle/>
          <a:p>
            <a:r>
              <a:rPr lang="en-US" sz="3200" dirty="0"/>
              <a:t>A wise son maketh a glad father: But a foolish man </a:t>
            </a:r>
            <a:r>
              <a:rPr lang="en-US" sz="3200" dirty="0" err="1"/>
              <a:t>despiseth</a:t>
            </a:r>
            <a:r>
              <a:rPr lang="en-US" sz="3200" dirty="0"/>
              <a:t> his mother. Folly is joy to him that is destitute of wisdom: But a man of understanding walketh uprightly (Prov 15:20–21). </a:t>
            </a:r>
          </a:p>
          <a:p>
            <a:r>
              <a:rPr lang="en-US" sz="3200" dirty="0"/>
              <a:t>The foolishness of man </a:t>
            </a:r>
            <a:r>
              <a:rPr lang="en-US" sz="3200" dirty="0" err="1"/>
              <a:t>perverteth</a:t>
            </a:r>
            <a:r>
              <a:rPr lang="en-US" sz="3200" dirty="0"/>
              <a:t> his way: And his heart </a:t>
            </a:r>
            <a:r>
              <a:rPr lang="en-US" sz="3200" dirty="0" err="1"/>
              <a:t>fretteth</a:t>
            </a:r>
            <a:r>
              <a:rPr lang="en-US" sz="3200" dirty="0"/>
              <a:t> against the LORD (Prov 19:3).</a:t>
            </a:r>
          </a:p>
          <a:p>
            <a:endParaRPr lang="en-US" sz="3200" dirty="0"/>
          </a:p>
        </p:txBody>
      </p:sp>
    </p:spTree>
    <p:extLst>
      <p:ext uri="{BB962C8B-B14F-4D97-AF65-F5344CB8AC3E}">
        <p14:creationId xmlns:p14="http://schemas.microsoft.com/office/powerpoint/2010/main" val="363809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3" name="Picture 5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5" name="Picture 5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7" name="Rectangle 5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D0FCDF5C-E5C0-C1D1-81EB-8AB25C1C0BB7}"/>
              </a:ext>
            </a:extLst>
          </p:cNvPr>
          <p:cNvPicPr>
            <a:picLocks noChangeAspect="1"/>
          </p:cNvPicPr>
          <p:nvPr/>
        </p:nvPicPr>
        <p:blipFill>
          <a:blip r:embed="rId5">
            <a:extLst>
              <a:ext uri="{28A0092B-C50C-407E-A947-70E740481C1C}">
                <a14:useLocalDpi xmlns:a14="http://schemas.microsoft.com/office/drawing/2010/main" val="0"/>
              </a:ext>
            </a:extLst>
          </a:blip>
          <a:srcRect t="4040" r="9900" b="5052"/>
          <a:stretch>
            <a:fillRect/>
          </a:stretch>
        </p:blipFill>
        <p:spPr>
          <a:xfrm>
            <a:off x="-3176" y="10"/>
            <a:ext cx="12192000" cy="6857991"/>
          </a:xfrm>
          <a:prstGeom prst="rect">
            <a:avLst/>
          </a:prstGeom>
        </p:spPr>
      </p:pic>
      <p:sp>
        <p:nvSpPr>
          <p:cNvPr id="61" name="Rectangle 6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C83CAB1-8C60-5254-5D73-19AE9B47765E}"/>
              </a:ext>
            </a:extLst>
          </p:cNvPr>
          <p:cNvSpPr>
            <a:spLocks noGrp="1"/>
          </p:cNvSpPr>
          <p:nvPr>
            <p:ph type="title"/>
          </p:nvPr>
        </p:nvSpPr>
        <p:spPr>
          <a:xfrm>
            <a:off x="93518" y="4242850"/>
            <a:ext cx="8720282" cy="1544886"/>
          </a:xfrm>
        </p:spPr>
        <p:txBody>
          <a:bodyPr vert="horz" lIns="91440" tIns="45720" rIns="91440" bIns="45720" rtlCol="0" anchor="b">
            <a:normAutofit fontScale="90000"/>
          </a:bodyPr>
          <a:lstStyle/>
          <a:p>
            <a:pPr algn="r"/>
            <a:r>
              <a:rPr lang="en-US" sz="4000" dirty="0"/>
              <a:t>Ecclesiastes: Wisdom and Righteousness Does Not Always Lead to Good Results</a:t>
            </a:r>
          </a:p>
        </p:txBody>
      </p:sp>
      <p:sp>
        <p:nvSpPr>
          <p:cNvPr id="63" name="Rectangle 6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0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E52D-C0BE-7BE6-AEE3-9A2827312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5C167-F666-FCCD-4CB3-0E22BF9A7E88}"/>
              </a:ext>
            </a:extLst>
          </p:cNvPr>
          <p:cNvSpPr>
            <a:spLocks noGrp="1"/>
          </p:cNvSpPr>
          <p:nvPr>
            <p:ph type="title"/>
          </p:nvPr>
        </p:nvSpPr>
        <p:spPr/>
        <p:txBody>
          <a:bodyPr/>
          <a:lstStyle/>
          <a:p>
            <a:r>
              <a:rPr lang="en-US" dirty="0"/>
              <a:t>The Frustration of Injustice</a:t>
            </a:r>
          </a:p>
        </p:txBody>
      </p:sp>
      <p:sp>
        <p:nvSpPr>
          <p:cNvPr id="3" name="Content Placeholder 2">
            <a:extLst>
              <a:ext uri="{FF2B5EF4-FFF2-40B4-BE49-F238E27FC236}">
                <a16:creationId xmlns:a16="http://schemas.microsoft.com/office/drawing/2014/main" id="{D694CD44-03D6-61E7-91C5-17430D98A91B}"/>
              </a:ext>
            </a:extLst>
          </p:cNvPr>
          <p:cNvSpPr>
            <a:spLocks noGrp="1"/>
          </p:cNvSpPr>
          <p:nvPr>
            <p:ph idx="1"/>
          </p:nvPr>
        </p:nvSpPr>
        <p:spPr>
          <a:xfrm>
            <a:off x="414628" y="2191400"/>
            <a:ext cx="11362743" cy="4282136"/>
          </a:xfrm>
        </p:spPr>
        <p:txBody>
          <a:bodyPr>
            <a:normAutofit/>
          </a:bodyPr>
          <a:lstStyle/>
          <a:p>
            <a:r>
              <a:rPr lang="en-US" sz="3200" dirty="0"/>
              <a:t>All things have I seen in the days of my vanity: there is a just man that </a:t>
            </a:r>
            <a:r>
              <a:rPr lang="en-US" sz="3200" dirty="0" err="1"/>
              <a:t>perisheth</a:t>
            </a:r>
            <a:r>
              <a:rPr lang="en-US" sz="3200" dirty="0"/>
              <a:t> in his righteousness, and there is a wicked man that </a:t>
            </a:r>
            <a:r>
              <a:rPr lang="en-US" sz="3200" dirty="0" err="1"/>
              <a:t>prolongeth</a:t>
            </a:r>
            <a:r>
              <a:rPr lang="en-US" sz="3200" dirty="0"/>
              <a:t> his life in his wickedness (Eccl 7:15).</a:t>
            </a:r>
          </a:p>
        </p:txBody>
      </p:sp>
    </p:spTree>
    <p:extLst>
      <p:ext uri="{BB962C8B-B14F-4D97-AF65-F5344CB8AC3E}">
        <p14:creationId xmlns:p14="http://schemas.microsoft.com/office/powerpoint/2010/main" val="165725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DEB8-DA8E-ED68-61C7-F8BAEAABEE6A}"/>
              </a:ext>
            </a:extLst>
          </p:cNvPr>
          <p:cNvSpPr>
            <a:spLocks noGrp="1"/>
          </p:cNvSpPr>
          <p:nvPr>
            <p:ph type="title"/>
          </p:nvPr>
        </p:nvSpPr>
        <p:spPr/>
        <p:txBody>
          <a:bodyPr/>
          <a:lstStyle/>
          <a:p>
            <a:r>
              <a:rPr lang="en-US" dirty="0"/>
              <a:t>Unfortunate Equity of Outcome</a:t>
            </a:r>
          </a:p>
        </p:txBody>
      </p:sp>
      <p:sp>
        <p:nvSpPr>
          <p:cNvPr id="3" name="Content Placeholder 2">
            <a:extLst>
              <a:ext uri="{FF2B5EF4-FFF2-40B4-BE49-F238E27FC236}">
                <a16:creationId xmlns:a16="http://schemas.microsoft.com/office/drawing/2014/main" id="{78803654-5505-909C-153E-56F1F51B9AAF}"/>
              </a:ext>
            </a:extLst>
          </p:cNvPr>
          <p:cNvSpPr>
            <a:spLocks noGrp="1"/>
          </p:cNvSpPr>
          <p:nvPr>
            <p:ph idx="1"/>
          </p:nvPr>
        </p:nvSpPr>
        <p:spPr>
          <a:xfrm>
            <a:off x="414628" y="2191400"/>
            <a:ext cx="11362743" cy="4282136"/>
          </a:xfrm>
        </p:spPr>
        <p:txBody>
          <a:bodyPr>
            <a:normAutofit/>
          </a:bodyPr>
          <a:lstStyle/>
          <a:p>
            <a:r>
              <a:rPr lang="en-US" sz="3200" dirty="0"/>
              <a:t>All things come alike to all: there is one event to the righteous, and to the wicked; to the good and to the clean, and to the unclean; to him that </a:t>
            </a:r>
            <a:r>
              <a:rPr lang="en-US" sz="3200" dirty="0" err="1"/>
              <a:t>sacrificeth</a:t>
            </a:r>
            <a:r>
              <a:rPr lang="en-US" sz="3200" dirty="0"/>
              <a:t>, and to him that </a:t>
            </a:r>
            <a:r>
              <a:rPr lang="en-US" sz="3200" dirty="0" err="1"/>
              <a:t>sacrificeth</a:t>
            </a:r>
            <a:r>
              <a:rPr lang="en-US" sz="3200" dirty="0"/>
              <a:t> not: as is the good, so is the sinner; and he that </a:t>
            </a:r>
            <a:r>
              <a:rPr lang="en-US" sz="3200" dirty="0" err="1"/>
              <a:t>sweareth</a:t>
            </a:r>
            <a:r>
              <a:rPr lang="en-US" sz="3200" dirty="0"/>
              <a:t>, as he that </a:t>
            </a:r>
            <a:r>
              <a:rPr lang="en-US" sz="3200" dirty="0" err="1"/>
              <a:t>feareth</a:t>
            </a:r>
            <a:r>
              <a:rPr lang="en-US" sz="3200" dirty="0"/>
              <a:t> an oath (Eccl 9:2).</a:t>
            </a:r>
          </a:p>
          <a:p>
            <a:r>
              <a:rPr lang="en-US" sz="3200" dirty="0"/>
              <a:t>Then said I in my heart, As it </a:t>
            </a:r>
            <a:r>
              <a:rPr lang="en-US" sz="3200" dirty="0" err="1"/>
              <a:t>happeneth</a:t>
            </a:r>
            <a:r>
              <a:rPr lang="en-US" sz="3200" dirty="0"/>
              <a:t> to the fool, so it </a:t>
            </a:r>
            <a:r>
              <a:rPr lang="en-US" sz="3200" dirty="0" err="1"/>
              <a:t>happeneth</a:t>
            </a:r>
            <a:r>
              <a:rPr lang="en-US" sz="3200" dirty="0"/>
              <a:t> even to me; and why was I then more wise? Then I said in my heart, that this also is vanity (Eccl 2:15).</a:t>
            </a:r>
          </a:p>
        </p:txBody>
      </p:sp>
    </p:spTree>
    <p:extLst>
      <p:ext uri="{BB962C8B-B14F-4D97-AF65-F5344CB8AC3E}">
        <p14:creationId xmlns:p14="http://schemas.microsoft.com/office/powerpoint/2010/main" val="36720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7A820-207B-4E47-77DA-08A9987F8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C5274-9B27-687C-B5DD-1C2B3A0FAB8D}"/>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71448ABA-9F89-5643-05AB-4818C9CB884E}"/>
              </a:ext>
            </a:extLst>
          </p:cNvPr>
          <p:cNvSpPr>
            <a:spLocks noGrp="1"/>
          </p:cNvSpPr>
          <p:nvPr>
            <p:ph idx="1"/>
          </p:nvPr>
        </p:nvSpPr>
        <p:spPr/>
        <p:txBody>
          <a:bodyPr>
            <a:normAutofit/>
          </a:bodyPr>
          <a:lstStyle/>
          <a:p>
            <a:r>
              <a:rPr lang="en-US" sz="3200" dirty="0"/>
              <a:t>Let us hear the conclusion of the whole matter: Fear God, and keep his commandments: for this is the whole duty of man. For God shall bring every work into judgment, with every secret thing, whether it be good, or whether it be evil (Eccl 12:13–14).</a:t>
            </a:r>
          </a:p>
        </p:txBody>
      </p:sp>
    </p:spTree>
    <p:extLst>
      <p:ext uri="{BB962C8B-B14F-4D97-AF65-F5344CB8AC3E}">
        <p14:creationId xmlns:p14="http://schemas.microsoft.com/office/powerpoint/2010/main" val="173942124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4676</TotalTime>
  <Words>858</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A Balanced Wisdom</vt:lpstr>
      <vt:lpstr>Goal</vt:lpstr>
      <vt:lpstr>Reasons</vt:lpstr>
      <vt:lpstr>Proverbs: Wisdom and Righteousness Honors God</vt:lpstr>
      <vt:lpstr>Comparison to Fools</vt:lpstr>
      <vt:lpstr>Ecclesiastes: Wisdom and Righteousness Does Not Always Lead to Good Results</vt:lpstr>
      <vt:lpstr>The Frustration of Injustice</vt:lpstr>
      <vt:lpstr>Unfortunate Equity of Outcome</vt:lpstr>
      <vt:lpstr>The Point</vt:lpstr>
      <vt:lpstr>Job: God’s Will Can be Confusing to Us</vt:lpstr>
      <vt:lpstr>God’s Commendation of Job</vt:lpstr>
      <vt:lpstr>Job Does Not Turn Against God</vt:lpstr>
      <vt:lpstr>Satan’s Second Attempt</vt:lpstr>
      <vt:lpstr>Job Wants God to Hear Him and Answer Him</vt:lpstr>
      <vt:lpstr>Job Wants God to Hear Him and Answer Him</vt:lpstr>
      <vt:lpstr>Job Recognizes His Own Lack of Understanding</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Peters</dc:creator>
  <cp:lastModifiedBy>Joseph Peters</cp:lastModifiedBy>
  <cp:revision>3</cp:revision>
  <dcterms:created xsi:type="dcterms:W3CDTF">2026-06-09T17:04:51Z</dcterms:created>
  <dcterms:modified xsi:type="dcterms:W3CDTF">2026-06-13T20:07:43Z</dcterms:modified>
</cp:coreProperties>
</file>